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88" r:id="rId2"/>
    <p:sldId id="434" r:id="rId3"/>
    <p:sldId id="462" r:id="rId4"/>
    <p:sldId id="439" r:id="rId5"/>
    <p:sldId id="463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3" r:id="rId14"/>
    <p:sldId id="472" r:id="rId15"/>
    <p:sldId id="478" r:id="rId16"/>
    <p:sldId id="479" r:id="rId17"/>
    <p:sldId id="484" r:id="rId18"/>
    <p:sldId id="447" r:id="rId19"/>
    <p:sldId id="476" r:id="rId20"/>
    <p:sldId id="448" r:id="rId21"/>
    <p:sldId id="481" r:id="rId22"/>
    <p:sldId id="483" r:id="rId23"/>
    <p:sldId id="480" r:id="rId24"/>
    <p:sldId id="450" r:id="rId25"/>
    <p:sldId id="451" r:id="rId26"/>
    <p:sldId id="452" r:id="rId27"/>
    <p:sldId id="505" r:id="rId28"/>
    <p:sldId id="504" r:id="rId29"/>
    <p:sldId id="507" r:id="rId30"/>
    <p:sldId id="508" r:id="rId31"/>
    <p:sldId id="485" r:id="rId32"/>
    <p:sldId id="454" r:id="rId33"/>
    <p:sldId id="456" r:id="rId34"/>
    <p:sldId id="457" r:id="rId35"/>
    <p:sldId id="509" r:id="rId36"/>
    <p:sldId id="510" r:id="rId37"/>
    <p:sldId id="459" r:id="rId38"/>
    <p:sldId id="460" r:id="rId39"/>
    <p:sldId id="486" r:id="rId40"/>
    <p:sldId id="487" r:id="rId41"/>
    <p:sldId id="488" r:id="rId42"/>
    <p:sldId id="489" r:id="rId43"/>
    <p:sldId id="513" r:id="rId44"/>
    <p:sldId id="493" r:id="rId45"/>
    <p:sldId id="516" r:id="rId46"/>
    <p:sldId id="514" r:id="rId47"/>
    <p:sldId id="496" r:id="rId48"/>
    <p:sldId id="497" r:id="rId49"/>
    <p:sldId id="499" r:id="rId50"/>
    <p:sldId id="501" r:id="rId51"/>
    <p:sldId id="503" r:id="rId5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FCC6"/>
    <a:srgbClr val="FFCCFF"/>
    <a:srgbClr val="FFCC66"/>
    <a:srgbClr val="CCFF66"/>
    <a:srgbClr val="EAF5CD"/>
    <a:srgbClr val="FADB84"/>
    <a:srgbClr val="F3FC82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E07DA-EEC1-45D1-AB45-ADC32A1B3665}" type="doc">
      <dgm:prSet loTypeId="urn:microsoft.com/office/officeart/2005/8/layout/arrow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o-RO"/>
        </a:p>
      </dgm:t>
    </dgm:pt>
    <dgm:pt modelId="{CA407928-6AC9-470A-92A6-DE211BAC5F64}">
      <dgm:prSet phldrT="[Text]" phldr="1" custT="1"/>
      <dgm:spPr/>
      <dgm:t>
        <a:bodyPr/>
        <a:lstStyle/>
        <a:p>
          <a:endParaRPr lang="ro-RO" sz="1800" dirty="0">
            <a:latin typeface="Times New Roman" pitchFamily="18" charset="0"/>
            <a:cs typeface="Times New Roman" pitchFamily="18" charset="0"/>
          </a:endParaRPr>
        </a:p>
      </dgm:t>
    </dgm:pt>
    <dgm:pt modelId="{DE259835-0885-4448-9FAA-C44C8E630A99}" type="parTrans" cxnId="{817A3747-5973-41B0-BCDE-D49193F16C87}">
      <dgm:prSet/>
      <dgm:spPr/>
      <dgm:t>
        <a:bodyPr/>
        <a:lstStyle/>
        <a:p>
          <a:endParaRPr lang="ro-RO"/>
        </a:p>
      </dgm:t>
    </dgm:pt>
    <dgm:pt modelId="{ECC64AEE-7E09-4454-AF46-2CAE35C69BD0}" type="sibTrans" cxnId="{817A3747-5973-41B0-BCDE-D49193F16C87}">
      <dgm:prSet/>
      <dgm:spPr/>
      <dgm:t>
        <a:bodyPr/>
        <a:lstStyle/>
        <a:p>
          <a:endParaRPr lang="ro-RO"/>
        </a:p>
      </dgm:t>
    </dgm:pt>
    <dgm:pt modelId="{E88C2EED-50FD-449B-98CC-7D752C76789B}">
      <dgm:prSet phldrT="[Text]" phldr="1" custT="1"/>
      <dgm:spPr/>
      <dgm:t>
        <a:bodyPr/>
        <a:lstStyle/>
        <a:p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E372946C-1789-451B-9FA1-3D95BBDFD027}" type="parTrans" cxnId="{198FD7D2-B887-4F4F-9825-5553D24422FB}">
      <dgm:prSet/>
      <dgm:spPr/>
      <dgm:t>
        <a:bodyPr/>
        <a:lstStyle/>
        <a:p>
          <a:endParaRPr lang="ro-RO"/>
        </a:p>
      </dgm:t>
    </dgm:pt>
    <dgm:pt modelId="{232CB861-5963-4DD3-A0FD-75FA2EEC6A67}" type="sibTrans" cxnId="{198FD7D2-B887-4F4F-9825-5553D24422FB}">
      <dgm:prSet/>
      <dgm:spPr/>
      <dgm:t>
        <a:bodyPr/>
        <a:lstStyle/>
        <a:p>
          <a:endParaRPr lang="ro-RO"/>
        </a:p>
      </dgm:t>
    </dgm:pt>
    <dgm:pt modelId="{C0238164-EC75-4BD2-A7F4-ACBA33FD0256}">
      <dgm:prSet/>
      <dgm:spPr/>
      <dgm:t>
        <a:bodyPr/>
        <a:lstStyle/>
        <a:p>
          <a:endParaRPr lang="ro-RO"/>
        </a:p>
      </dgm:t>
    </dgm:pt>
    <dgm:pt modelId="{672221ED-B490-42A5-B6F5-1B83979F87EF}" type="parTrans" cxnId="{89A527BD-E2B3-4170-9DF6-162A1F009EEC}">
      <dgm:prSet/>
      <dgm:spPr/>
      <dgm:t>
        <a:bodyPr/>
        <a:lstStyle/>
        <a:p>
          <a:endParaRPr lang="ro-RO"/>
        </a:p>
      </dgm:t>
    </dgm:pt>
    <dgm:pt modelId="{ADEFA779-BAA3-48B6-9D4F-DB715916135C}" type="sibTrans" cxnId="{89A527BD-E2B3-4170-9DF6-162A1F009EEC}">
      <dgm:prSet/>
      <dgm:spPr/>
      <dgm:t>
        <a:bodyPr/>
        <a:lstStyle/>
        <a:p>
          <a:endParaRPr lang="ro-RO"/>
        </a:p>
      </dgm:t>
    </dgm:pt>
    <dgm:pt modelId="{74407461-2E19-48C0-A681-2D1435C1E96F}">
      <dgm:prSet/>
      <dgm:spPr/>
      <dgm:t>
        <a:bodyPr/>
        <a:lstStyle/>
        <a:p>
          <a:endParaRPr lang="ro-RO"/>
        </a:p>
      </dgm:t>
    </dgm:pt>
    <dgm:pt modelId="{00AFE425-EB5D-4ABB-973C-960DC2B4E2EF}" type="parTrans" cxnId="{FCC7BAD5-BA3C-424D-B2AD-BAE31F493A93}">
      <dgm:prSet/>
      <dgm:spPr/>
      <dgm:t>
        <a:bodyPr/>
        <a:lstStyle/>
        <a:p>
          <a:endParaRPr lang="ro-RO"/>
        </a:p>
      </dgm:t>
    </dgm:pt>
    <dgm:pt modelId="{E47F088A-DB47-4FBF-8820-A4838A42F59C}" type="sibTrans" cxnId="{FCC7BAD5-BA3C-424D-B2AD-BAE31F493A93}">
      <dgm:prSet/>
      <dgm:spPr/>
      <dgm:t>
        <a:bodyPr/>
        <a:lstStyle/>
        <a:p>
          <a:endParaRPr lang="ro-RO"/>
        </a:p>
      </dgm:t>
    </dgm:pt>
    <dgm:pt modelId="{AF902FCB-01CD-4A3D-B106-42DD465FBB0D}">
      <dgm:prSet/>
      <dgm:spPr/>
      <dgm:t>
        <a:bodyPr/>
        <a:lstStyle/>
        <a:p>
          <a:endParaRPr lang="ro-RO"/>
        </a:p>
      </dgm:t>
    </dgm:pt>
    <dgm:pt modelId="{616279F1-D654-4B62-9EBE-0A34656A357D}" type="parTrans" cxnId="{D53D4BE6-B54A-4855-9CCA-5D4F34084884}">
      <dgm:prSet/>
      <dgm:spPr/>
      <dgm:t>
        <a:bodyPr/>
        <a:lstStyle/>
        <a:p>
          <a:endParaRPr lang="ro-RO"/>
        </a:p>
      </dgm:t>
    </dgm:pt>
    <dgm:pt modelId="{17A2CEFA-BD7F-4406-809D-47F147AB845B}" type="sibTrans" cxnId="{D53D4BE6-B54A-4855-9CCA-5D4F34084884}">
      <dgm:prSet/>
      <dgm:spPr/>
      <dgm:t>
        <a:bodyPr/>
        <a:lstStyle/>
        <a:p>
          <a:endParaRPr lang="ro-RO"/>
        </a:p>
      </dgm:t>
    </dgm:pt>
    <dgm:pt modelId="{34144B70-1F3E-4CEC-B92E-766F5877C1E0}">
      <dgm:prSet/>
      <dgm:spPr/>
      <dgm:t>
        <a:bodyPr/>
        <a:lstStyle/>
        <a:p>
          <a:endParaRPr lang="ro-RO"/>
        </a:p>
      </dgm:t>
    </dgm:pt>
    <dgm:pt modelId="{48D65E8A-9681-4AC3-92B8-6DA763EB6886}" type="parTrans" cxnId="{9AF6BDBF-0306-4577-825A-D93B04CE62D5}">
      <dgm:prSet/>
      <dgm:spPr/>
      <dgm:t>
        <a:bodyPr/>
        <a:lstStyle/>
        <a:p>
          <a:endParaRPr lang="ro-RO"/>
        </a:p>
      </dgm:t>
    </dgm:pt>
    <dgm:pt modelId="{546957DA-627F-46AA-AF49-9A01C22309DE}" type="sibTrans" cxnId="{9AF6BDBF-0306-4577-825A-D93B04CE62D5}">
      <dgm:prSet/>
      <dgm:spPr/>
      <dgm:t>
        <a:bodyPr/>
        <a:lstStyle/>
        <a:p>
          <a:endParaRPr lang="ro-RO"/>
        </a:p>
      </dgm:t>
    </dgm:pt>
    <dgm:pt modelId="{5B04E182-94BF-452D-A26E-54393D7CF1F8}">
      <dgm:prSet/>
      <dgm:spPr/>
      <dgm:t>
        <a:bodyPr/>
        <a:lstStyle/>
        <a:p>
          <a:endParaRPr lang="ro-RO"/>
        </a:p>
      </dgm:t>
    </dgm:pt>
    <dgm:pt modelId="{D5038CD6-9016-4D8A-92B3-9646ED2093AE}" type="parTrans" cxnId="{B46788A0-543A-4E69-8C38-28037C048796}">
      <dgm:prSet/>
      <dgm:spPr/>
      <dgm:t>
        <a:bodyPr/>
        <a:lstStyle/>
        <a:p>
          <a:endParaRPr lang="ro-RO"/>
        </a:p>
      </dgm:t>
    </dgm:pt>
    <dgm:pt modelId="{2B8EA2B7-B101-44C9-93B7-DA9AFBF12E93}" type="sibTrans" cxnId="{B46788A0-543A-4E69-8C38-28037C048796}">
      <dgm:prSet/>
      <dgm:spPr/>
      <dgm:t>
        <a:bodyPr/>
        <a:lstStyle/>
        <a:p>
          <a:endParaRPr lang="ro-RO"/>
        </a:p>
      </dgm:t>
    </dgm:pt>
    <dgm:pt modelId="{02547007-337E-4569-87E7-C09CAB0D0916}">
      <dgm:prSet/>
      <dgm:spPr/>
      <dgm:t>
        <a:bodyPr/>
        <a:lstStyle/>
        <a:p>
          <a:endParaRPr lang="ro-RO"/>
        </a:p>
      </dgm:t>
    </dgm:pt>
    <dgm:pt modelId="{C86C7262-01BE-45B8-B9BB-5F32949B274B}" type="parTrans" cxnId="{49CDECEE-D29A-4DF3-85E3-D8AA1061C50E}">
      <dgm:prSet/>
      <dgm:spPr/>
      <dgm:t>
        <a:bodyPr/>
        <a:lstStyle/>
        <a:p>
          <a:endParaRPr lang="ro-RO"/>
        </a:p>
      </dgm:t>
    </dgm:pt>
    <dgm:pt modelId="{2A57D05F-DD43-427E-ACDD-C8D865AE9F82}" type="sibTrans" cxnId="{49CDECEE-D29A-4DF3-85E3-D8AA1061C50E}">
      <dgm:prSet/>
      <dgm:spPr/>
      <dgm:t>
        <a:bodyPr/>
        <a:lstStyle/>
        <a:p>
          <a:endParaRPr lang="ro-RO"/>
        </a:p>
      </dgm:t>
    </dgm:pt>
    <dgm:pt modelId="{2D20D38B-DF9D-474B-A2EE-36E0A6C37437}">
      <dgm:prSet/>
      <dgm:spPr/>
      <dgm:t>
        <a:bodyPr/>
        <a:lstStyle/>
        <a:p>
          <a:endParaRPr lang="ro-RO"/>
        </a:p>
      </dgm:t>
    </dgm:pt>
    <dgm:pt modelId="{47EF76D1-7496-423C-AE53-1354F7500F25}" type="parTrans" cxnId="{92D4AE66-3406-4532-839C-89087525DD39}">
      <dgm:prSet/>
      <dgm:spPr/>
      <dgm:t>
        <a:bodyPr/>
        <a:lstStyle/>
        <a:p>
          <a:endParaRPr lang="ro-RO"/>
        </a:p>
      </dgm:t>
    </dgm:pt>
    <dgm:pt modelId="{706C1AD9-5C2E-48D1-80A3-86395B5A4014}" type="sibTrans" cxnId="{92D4AE66-3406-4532-839C-89087525DD39}">
      <dgm:prSet/>
      <dgm:spPr/>
      <dgm:t>
        <a:bodyPr/>
        <a:lstStyle/>
        <a:p>
          <a:endParaRPr lang="ro-RO"/>
        </a:p>
      </dgm:t>
    </dgm:pt>
    <dgm:pt modelId="{55E5A0D0-0AA2-45D1-9FDE-886CCDB2C2C5}">
      <dgm:prSet/>
      <dgm:spPr/>
      <dgm:t>
        <a:bodyPr/>
        <a:lstStyle/>
        <a:p>
          <a:endParaRPr lang="ro-RO"/>
        </a:p>
      </dgm:t>
    </dgm:pt>
    <dgm:pt modelId="{E9A1A6A1-3A81-4B46-8CF0-5AE33D76121A}" type="parTrans" cxnId="{7268283C-B9A4-4046-94B5-A404E37CCD08}">
      <dgm:prSet/>
      <dgm:spPr/>
      <dgm:t>
        <a:bodyPr/>
        <a:lstStyle/>
        <a:p>
          <a:endParaRPr lang="ro-RO"/>
        </a:p>
      </dgm:t>
    </dgm:pt>
    <dgm:pt modelId="{8D5058BC-C01B-4C28-8A30-3D993DD770D8}" type="sibTrans" cxnId="{7268283C-B9A4-4046-94B5-A404E37CCD08}">
      <dgm:prSet/>
      <dgm:spPr/>
      <dgm:t>
        <a:bodyPr/>
        <a:lstStyle/>
        <a:p>
          <a:endParaRPr lang="ro-RO"/>
        </a:p>
      </dgm:t>
    </dgm:pt>
    <dgm:pt modelId="{A67099C6-3B7A-4EE1-8A43-5325F498390F}">
      <dgm:prSet/>
      <dgm:spPr/>
      <dgm:t>
        <a:bodyPr/>
        <a:lstStyle/>
        <a:p>
          <a:endParaRPr lang="ro-RO"/>
        </a:p>
      </dgm:t>
    </dgm:pt>
    <dgm:pt modelId="{A1C1A38B-5593-4798-B8D3-3A1701855DAA}" type="parTrans" cxnId="{892D7871-F2D0-47F6-8175-62054D8CEF43}">
      <dgm:prSet/>
      <dgm:spPr/>
      <dgm:t>
        <a:bodyPr/>
        <a:lstStyle/>
        <a:p>
          <a:endParaRPr lang="ro-RO"/>
        </a:p>
      </dgm:t>
    </dgm:pt>
    <dgm:pt modelId="{F51FFF64-EC2C-42CE-83CA-5DFCB89BDD54}" type="sibTrans" cxnId="{892D7871-F2D0-47F6-8175-62054D8CEF43}">
      <dgm:prSet/>
      <dgm:spPr/>
      <dgm:t>
        <a:bodyPr/>
        <a:lstStyle/>
        <a:p>
          <a:endParaRPr lang="ro-RO"/>
        </a:p>
      </dgm:t>
    </dgm:pt>
    <dgm:pt modelId="{D2F5BFEB-2559-4FA7-B96C-5B00ECC8CEF7}">
      <dgm:prSet/>
      <dgm:spPr/>
      <dgm:t>
        <a:bodyPr/>
        <a:lstStyle/>
        <a:p>
          <a:endParaRPr lang="ro-RO"/>
        </a:p>
      </dgm:t>
    </dgm:pt>
    <dgm:pt modelId="{88B82BCA-46E3-42C0-B0B5-CCECB59E8821}" type="parTrans" cxnId="{D4F43197-7180-4C9D-B99C-139A1C9DB4C9}">
      <dgm:prSet/>
      <dgm:spPr/>
      <dgm:t>
        <a:bodyPr/>
        <a:lstStyle/>
        <a:p>
          <a:endParaRPr lang="ro-RO"/>
        </a:p>
      </dgm:t>
    </dgm:pt>
    <dgm:pt modelId="{CA63941E-AE2F-4131-94AF-A05E4CC19B78}" type="sibTrans" cxnId="{D4F43197-7180-4C9D-B99C-139A1C9DB4C9}">
      <dgm:prSet/>
      <dgm:spPr/>
      <dgm:t>
        <a:bodyPr/>
        <a:lstStyle/>
        <a:p>
          <a:endParaRPr lang="ro-RO"/>
        </a:p>
      </dgm:t>
    </dgm:pt>
    <dgm:pt modelId="{22C54413-E60D-4199-8207-93D89A413E72}" type="pres">
      <dgm:prSet presAssocID="{D5AE07DA-EEC1-45D1-AB45-ADC32A1B366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204ED-8E2D-4182-83E8-A7BDBF6B4E3F}" type="pres">
      <dgm:prSet presAssocID="{CA407928-6AC9-470A-92A6-DE211BAC5F64}" presName="upArrow" presStyleLbl="node1" presStyleIdx="0" presStyleCnt="2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1AE926B1-76E7-460A-A9C5-A8DCB3784BDB}" type="pres">
      <dgm:prSet presAssocID="{CA407928-6AC9-470A-92A6-DE211BAC5F6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E444-A276-4578-AC11-1D89EA20FB76}" type="pres">
      <dgm:prSet presAssocID="{E88C2EED-50FD-449B-98CC-7D752C76789B}" presName="downArrow" presStyleLbl="node1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032ACFF-913B-438D-AA73-7BDB56068A7A}" type="pres">
      <dgm:prSet presAssocID="{E88C2EED-50FD-449B-98CC-7D752C76789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D7871-F2D0-47F6-8175-62054D8CEF43}" srcId="{D5AE07DA-EEC1-45D1-AB45-ADC32A1B3665}" destId="{A67099C6-3B7A-4EE1-8A43-5325F498390F}" srcOrd="8" destOrd="0" parTransId="{A1C1A38B-5593-4798-B8D3-3A1701855DAA}" sibTransId="{F51FFF64-EC2C-42CE-83CA-5DFCB89BDD54}"/>
    <dgm:cxn modelId="{9AF6BDBF-0306-4577-825A-D93B04CE62D5}" srcId="{D5AE07DA-EEC1-45D1-AB45-ADC32A1B3665}" destId="{34144B70-1F3E-4CEC-B92E-766F5877C1E0}" srcOrd="4" destOrd="0" parTransId="{48D65E8A-9681-4AC3-92B8-6DA763EB6886}" sibTransId="{546957DA-627F-46AA-AF49-9A01C22309DE}"/>
    <dgm:cxn modelId="{49CDECEE-D29A-4DF3-85E3-D8AA1061C50E}" srcId="{D5AE07DA-EEC1-45D1-AB45-ADC32A1B3665}" destId="{02547007-337E-4569-87E7-C09CAB0D0916}" srcOrd="6" destOrd="0" parTransId="{C86C7262-01BE-45B8-B9BB-5F32949B274B}" sibTransId="{2A57D05F-DD43-427E-ACDD-C8D865AE9F82}"/>
    <dgm:cxn modelId="{FCC7BAD5-BA3C-424D-B2AD-BAE31F493A93}" srcId="{D5AE07DA-EEC1-45D1-AB45-ADC32A1B3665}" destId="{74407461-2E19-48C0-A681-2D1435C1E96F}" srcOrd="3" destOrd="0" parTransId="{00AFE425-EB5D-4ABB-973C-960DC2B4E2EF}" sibTransId="{E47F088A-DB47-4FBF-8820-A4838A42F59C}"/>
    <dgm:cxn modelId="{5371EEF2-4FA0-4F7E-8B29-A8B4ADB7019F}" type="presOf" srcId="{E88C2EED-50FD-449B-98CC-7D752C76789B}" destId="{5032ACFF-913B-438D-AA73-7BDB56068A7A}" srcOrd="0" destOrd="0" presId="urn:microsoft.com/office/officeart/2005/8/layout/arrow4"/>
    <dgm:cxn modelId="{D4F43197-7180-4C9D-B99C-139A1C9DB4C9}" srcId="{D5AE07DA-EEC1-45D1-AB45-ADC32A1B3665}" destId="{D2F5BFEB-2559-4FA7-B96C-5B00ECC8CEF7}" srcOrd="9" destOrd="0" parTransId="{88B82BCA-46E3-42C0-B0B5-CCECB59E8821}" sibTransId="{CA63941E-AE2F-4131-94AF-A05E4CC19B78}"/>
    <dgm:cxn modelId="{B46788A0-543A-4E69-8C38-28037C048796}" srcId="{D5AE07DA-EEC1-45D1-AB45-ADC32A1B3665}" destId="{5B04E182-94BF-452D-A26E-54393D7CF1F8}" srcOrd="5" destOrd="0" parTransId="{D5038CD6-9016-4D8A-92B3-9646ED2093AE}" sibTransId="{2B8EA2B7-B101-44C9-93B7-DA9AFBF12E93}"/>
    <dgm:cxn modelId="{7268283C-B9A4-4046-94B5-A404E37CCD08}" srcId="{D5AE07DA-EEC1-45D1-AB45-ADC32A1B3665}" destId="{55E5A0D0-0AA2-45D1-9FDE-886CCDB2C2C5}" srcOrd="7" destOrd="0" parTransId="{E9A1A6A1-3A81-4B46-8CF0-5AE33D76121A}" sibTransId="{8D5058BC-C01B-4C28-8A30-3D993DD770D8}"/>
    <dgm:cxn modelId="{817A3747-5973-41B0-BCDE-D49193F16C87}" srcId="{D5AE07DA-EEC1-45D1-AB45-ADC32A1B3665}" destId="{CA407928-6AC9-470A-92A6-DE211BAC5F64}" srcOrd="0" destOrd="0" parTransId="{DE259835-0885-4448-9FAA-C44C8E630A99}" sibTransId="{ECC64AEE-7E09-4454-AF46-2CAE35C69BD0}"/>
    <dgm:cxn modelId="{92D4AE66-3406-4532-839C-89087525DD39}" srcId="{02547007-337E-4569-87E7-C09CAB0D0916}" destId="{2D20D38B-DF9D-474B-A2EE-36E0A6C37437}" srcOrd="0" destOrd="0" parTransId="{47EF76D1-7496-423C-AE53-1354F7500F25}" sibTransId="{706C1AD9-5C2E-48D1-80A3-86395B5A4014}"/>
    <dgm:cxn modelId="{198FD7D2-B887-4F4F-9825-5553D24422FB}" srcId="{D5AE07DA-EEC1-45D1-AB45-ADC32A1B3665}" destId="{E88C2EED-50FD-449B-98CC-7D752C76789B}" srcOrd="1" destOrd="0" parTransId="{E372946C-1789-451B-9FA1-3D95BBDFD027}" sibTransId="{232CB861-5963-4DD3-A0FD-75FA2EEC6A67}"/>
    <dgm:cxn modelId="{6BEE2ECB-9242-4766-96D1-EF8303D2164C}" type="presOf" srcId="{CA407928-6AC9-470A-92A6-DE211BAC5F64}" destId="{1AE926B1-76E7-460A-A9C5-A8DCB3784BDB}" srcOrd="0" destOrd="0" presId="urn:microsoft.com/office/officeart/2005/8/layout/arrow4"/>
    <dgm:cxn modelId="{89A527BD-E2B3-4170-9DF6-162A1F009EEC}" srcId="{D5AE07DA-EEC1-45D1-AB45-ADC32A1B3665}" destId="{C0238164-EC75-4BD2-A7F4-ACBA33FD0256}" srcOrd="2" destOrd="0" parTransId="{672221ED-B490-42A5-B6F5-1B83979F87EF}" sibTransId="{ADEFA779-BAA3-48B6-9D4F-DB715916135C}"/>
    <dgm:cxn modelId="{D53D4BE6-B54A-4855-9CCA-5D4F34084884}" srcId="{74407461-2E19-48C0-A681-2D1435C1E96F}" destId="{AF902FCB-01CD-4A3D-B106-42DD465FBB0D}" srcOrd="0" destOrd="0" parTransId="{616279F1-D654-4B62-9EBE-0A34656A357D}" sibTransId="{17A2CEFA-BD7F-4406-809D-47F147AB845B}"/>
    <dgm:cxn modelId="{B164FC46-E546-4BF4-954D-3C2EA8EA311E}" type="presOf" srcId="{D5AE07DA-EEC1-45D1-AB45-ADC32A1B3665}" destId="{22C54413-E60D-4199-8207-93D89A413E72}" srcOrd="0" destOrd="0" presId="urn:microsoft.com/office/officeart/2005/8/layout/arrow4"/>
    <dgm:cxn modelId="{A08B75E2-069C-4EB1-A096-69571F040103}" type="presParOf" srcId="{22C54413-E60D-4199-8207-93D89A413E72}" destId="{5AC204ED-8E2D-4182-83E8-A7BDBF6B4E3F}" srcOrd="0" destOrd="0" presId="urn:microsoft.com/office/officeart/2005/8/layout/arrow4"/>
    <dgm:cxn modelId="{7E21398B-D580-40C3-8286-2D662FB9F17E}" type="presParOf" srcId="{22C54413-E60D-4199-8207-93D89A413E72}" destId="{1AE926B1-76E7-460A-A9C5-A8DCB3784BDB}" srcOrd="1" destOrd="0" presId="urn:microsoft.com/office/officeart/2005/8/layout/arrow4"/>
    <dgm:cxn modelId="{CC69F9BB-0D81-46F5-931D-A7738ECE137E}" type="presParOf" srcId="{22C54413-E60D-4199-8207-93D89A413E72}" destId="{2904E444-A276-4578-AC11-1D89EA20FB76}" srcOrd="2" destOrd="0" presId="urn:microsoft.com/office/officeart/2005/8/layout/arrow4"/>
    <dgm:cxn modelId="{F6138443-E049-4A3E-AAA0-0968CA1B8A85}" type="presParOf" srcId="{22C54413-E60D-4199-8207-93D89A413E72}" destId="{5032ACFF-913B-438D-AA73-7BDB56068A7A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5803C-1205-48A9-85C3-4CBE6E7C4C1D}" type="doc">
      <dgm:prSet loTypeId="urn:microsoft.com/office/officeart/2005/8/layout/arrow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FD03C2BB-D589-4B92-9AAA-686BE58031A8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SOLIDAGINIS HERBA </a:t>
          </a:r>
          <a:endParaRPr lang="ro-RO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8C75EF-A1B1-4789-AED0-05E44072386A}" type="parTrans" cxnId="{732B258F-29B3-473A-89ED-20DC2DE089CB}">
      <dgm:prSet/>
      <dgm:spPr/>
      <dgm:t>
        <a:bodyPr/>
        <a:lstStyle/>
        <a:p>
          <a:endParaRPr lang="ro-RO"/>
        </a:p>
      </dgm:t>
    </dgm:pt>
    <dgm:pt modelId="{F42DBF91-B59D-4A97-BA61-278FDC9D15D0}" type="sibTrans" cxnId="{732B258F-29B3-473A-89ED-20DC2DE089CB}">
      <dgm:prSet/>
      <dgm:spPr/>
      <dgm:t>
        <a:bodyPr/>
        <a:lstStyle/>
        <a:p>
          <a:endParaRPr lang="ro-RO"/>
        </a:p>
      </dgm:t>
    </dgm:pt>
    <dgm:pt modelId="{C36383A2-6E65-4472-BE4A-E509E5CFD3B8}">
      <dgm:prSet phldrT="[Text]" custT="1"/>
      <dgm:spPr/>
      <dgm:t>
        <a:bodyPr/>
        <a:lstStyle/>
        <a:p>
          <a:r>
            <a:rPr lang="ro-RO" sz="2000" b="1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SOLIDAGINIS VIRGAUREAE HERBA </a:t>
          </a:r>
          <a:endParaRPr lang="ro-RO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98064-530F-4D7E-B0E0-3A907ABD4AE1}" type="parTrans" cxnId="{5DC50C39-C752-428F-968B-7AB8C5CE9BCE}">
      <dgm:prSet/>
      <dgm:spPr/>
      <dgm:t>
        <a:bodyPr/>
        <a:lstStyle/>
        <a:p>
          <a:endParaRPr lang="ro-RO"/>
        </a:p>
      </dgm:t>
    </dgm:pt>
    <dgm:pt modelId="{D0C8ADFF-4151-4804-A6CE-85C9F06CA26D}" type="sibTrans" cxnId="{5DC50C39-C752-428F-968B-7AB8C5CE9BCE}">
      <dgm:prSet/>
      <dgm:spPr/>
      <dgm:t>
        <a:bodyPr/>
        <a:lstStyle/>
        <a:p>
          <a:endParaRPr lang="ro-RO"/>
        </a:p>
      </dgm:t>
    </dgm:pt>
    <dgm:pt modelId="{84886207-2563-41E3-A54D-5837E41BC888}" type="pres">
      <dgm:prSet presAssocID="{C0D5803C-1205-48A9-85C3-4CBE6E7C4C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7983E-7EAB-44A1-85DA-EE05F27608AB}" type="pres">
      <dgm:prSet presAssocID="{C0D5803C-1205-48A9-85C3-4CBE6E7C4C1D}" presName="ribbon" presStyleLbl="node1" presStyleIdx="0" presStyleCnt="1" custAng="0" custLinFactNeighborX="1569" custLinFactNeighborY="-315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A29450B-25C7-4E1A-AA78-B03FB296236B}" type="pres">
      <dgm:prSet presAssocID="{C0D5803C-1205-48A9-85C3-4CBE6E7C4C1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6032C-7886-460D-A301-1837020223EB}" type="pres">
      <dgm:prSet presAssocID="{C0D5803C-1205-48A9-85C3-4CBE6E7C4C1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83414-A0F6-4A9A-8D5D-BB713F1F05C7}" type="presOf" srcId="{C0D5803C-1205-48A9-85C3-4CBE6E7C4C1D}" destId="{84886207-2563-41E3-A54D-5837E41BC888}" srcOrd="0" destOrd="0" presId="urn:microsoft.com/office/officeart/2005/8/layout/arrow6"/>
    <dgm:cxn modelId="{07951534-598B-489A-AC1F-5228D369F103}" type="presOf" srcId="{FD03C2BB-D589-4B92-9AAA-686BE58031A8}" destId="{7A29450B-25C7-4E1A-AA78-B03FB296236B}" srcOrd="0" destOrd="0" presId="urn:microsoft.com/office/officeart/2005/8/layout/arrow6"/>
    <dgm:cxn modelId="{732B258F-29B3-473A-89ED-20DC2DE089CB}" srcId="{C0D5803C-1205-48A9-85C3-4CBE6E7C4C1D}" destId="{FD03C2BB-D589-4B92-9AAA-686BE58031A8}" srcOrd="0" destOrd="0" parTransId="{268C75EF-A1B1-4789-AED0-05E44072386A}" sibTransId="{F42DBF91-B59D-4A97-BA61-278FDC9D15D0}"/>
    <dgm:cxn modelId="{5DC50C39-C752-428F-968B-7AB8C5CE9BCE}" srcId="{C0D5803C-1205-48A9-85C3-4CBE6E7C4C1D}" destId="{C36383A2-6E65-4472-BE4A-E509E5CFD3B8}" srcOrd="1" destOrd="0" parTransId="{76D98064-530F-4D7E-B0E0-3A907ABD4AE1}" sibTransId="{D0C8ADFF-4151-4804-A6CE-85C9F06CA26D}"/>
    <dgm:cxn modelId="{49E16160-78F0-4018-900E-A1CD0FF9C592}" type="presOf" srcId="{C36383A2-6E65-4472-BE4A-E509E5CFD3B8}" destId="{02F6032C-7886-460D-A301-1837020223EB}" srcOrd="0" destOrd="0" presId="urn:microsoft.com/office/officeart/2005/8/layout/arrow6"/>
    <dgm:cxn modelId="{038081C6-459B-4C8C-AD1C-301D81C8C243}" type="presParOf" srcId="{84886207-2563-41E3-A54D-5837E41BC888}" destId="{A417983E-7EAB-44A1-85DA-EE05F27608AB}" srcOrd="0" destOrd="0" presId="urn:microsoft.com/office/officeart/2005/8/layout/arrow6"/>
    <dgm:cxn modelId="{1C6945B6-352A-488C-9437-2265DB6D1393}" type="presParOf" srcId="{84886207-2563-41E3-A54D-5837E41BC888}" destId="{7A29450B-25C7-4E1A-AA78-B03FB296236B}" srcOrd="1" destOrd="0" presId="urn:microsoft.com/office/officeart/2005/8/layout/arrow6"/>
    <dgm:cxn modelId="{B6C65FA7-9859-4E32-BD05-F8D23381C467}" type="presParOf" srcId="{84886207-2563-41E3-A54D-5837E41BC888}" destId="{02F6032C-7886-460D-A301-1837020223EB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86434-7FC6-4AC8-B314-84B3E08E10A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6098442-081F-4693-A5C4-6CA6485CE180}">
      <dgm:prSet phldrT="[Text]" custT="1"/>
      <dgm:spPr/>
      <dgm:t>
        <a:bodyPr/>
        <a:lstStyle/>
        <a:p>
          <a:r>
            <a:rPr lang="ro-RO" sz="2000" b="1" i="1" dirty="0">
              <a:latin typeface="Times New Roman" pitchFamily="18" charset="0"/>
              <a:cs typeface="Times New Roman" pitchFamily="18" charset="0"/>
            </a:rPr>
            <a:t>Prunus spinosa</a:t>
          </a:r>
        </a:p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porumbar</a:t>
          </a:r>
        </a:p>
      </dgm:t>
    </dgm:pt>
    <dgm:pt modelId="{EB5DC32A-ED62-479C-9760-8157BDBBC5A1}" type="parTrans" cxnId="{A895E31F-4FC9-4C8E-A183-854E88E2AA22}">
      <dgm:prSet/>
      <dgm:spPr/>
      <dgm:t>
        <a:bodyPr/>
        <a:lstStyle/>
        <a:p>
          <a:endParaRPr lang="ro-RO"/>
        </a:p>
      </dgm:t>
    </dgm:pt>
    <dgm:pt modelId="{53A08374-41B0-47D6-9100-B4FF05CB3B1A}" type="sibTrans" cxnId="{A895E31F-4FC9-4C8E-A183-854E88E2AA22}">
      <dgm:prSet/>
      <dgm:spPr/>
      <dgm:t>
        <a:bodyPr/>
        <a:lstStyle/>
        <a:p>
          <a:endParaRPr lang="ro-RO"/>
        </a:p>
      </dgm:t>
    </dgm:pt>
    <dgm:pt modelId="{2DA1634A-12C8-49A0-8543-67BE6301B41C}">
      <dgm:prSet phldrT="[Text]" custT="1"/>
      <dgm:spPr/>
      <dgm:t>
        <a:bodyPr/>
        <a:lstStyle/>
        <a:p>
          <a:r>
            <a:rPr lang="ro-RO" sz="2000" b="1" i="1" dirty="0">
              <a:latin typeface="Times New Roman" pitchFamily="18" charset="0"/>
              <a:cs typeface="Times New Roman" pitchFamily="18" charset="0"/>
            </a:rPr>
            <a:t>Ribes nigrum</a:t>
          </a:r>
        </a:p>
        <a:p>
          <a:r>
            <a:rPr lang="ro-RO" sz="2000" b="0" i="0" dirty="0">
              <a:latin typeface="Times New Roman" pitchFamily="18" charset="0"/>
              <a:cs typeface="Times New Roman" pitchFamily="18" charset="0"/>
            </a:rPr>
            <a:t>coacăz negru</a:t>
          </a:r>
        </a:p>
      </dgm:t>
    </dgm:pt>
    <dgm:pt modelId="{A8257D51-A90C-4789-9541-79BF8B0D8C4D}" type="parTrans" cxnId="{80ED02CF-02D3-4C61-AC44-F54EA944B989}">
      <dgm:prSet/>
      <dgm:spPr/>
      <dgm:t>
        <a:bodyPr/>
        <a:lstStyle/>
        <a:p>
          <a:endParaRPr lang="ro-RO"/>
        </a:p>
      </dgm:t>
    </dgm:pt>
    <dgm:pt modelId="{7FE1015C-A3BE-4376-9566-2492DED0FFAA}" type="sibTrans" cxnId="{80ED02CF-02D3-4C61-AC44-F54EA944B989}">
      <dgm:prSet/>
      <dgm:spPr/>
      <dgm:t>
        <a:bodyPr/>
        <a:lstStyle/>
        <a:p>
          <a:endParaRPr lang="ro-RO"/>
        </a:p>
      </dgm:t>
    </dgm:pt>
    <dgm:pt modelId="{91B1D3F1-723A-4D15-95EF-7EC27551B2FE}" type="pres">
      <dgm:prSet presAssocID="{D1686434-7FC6-4AC8-B314-84B3E08E10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0380B-E367-4C9F-8E9C-6135E69B7AA6}" type="pres">
      <dgm:prSet presAssocID="{26098442-081F-4693-A5C4-6CA6485CE180}" presName="upArrow" presStyleLbl="node1" presStyleIdx="0" presStyleCnt="2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016D7365-AE42-4AC9-A684-B95C5848A1ED}" type="pres">
      <dgm:prSet presAssocID="{26098442-081F-4693-A5C4-6CA6485CE18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6625B-DCBF-4254-90E1-0C60D56122EF}" type="pres">
      <dgm:prSet presAssocID="{2DA1634A-12C8-49A0-8543-67BE6301B41C}" presName="downArrow" presStyleLbl="node1" presStyleIdx="1" presStyleCnt="2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D9CBD115-F295-4237-A90E-86AF5843408C}" type="pres">
      <dgm:prSet presAssocID="{2DA1634A-12C8-49A0-8543-67BE6301B41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94F8A-5C5B-4ABA-9EA6-F12BD60E55E6}" type="presOf" srcId="{D1686434-7FC6-4AC8-B314-84B3E08E10A8}" destId="{91B1D3F1-723A-4D15-95EF-7EC27551B2FE}" srcOrd="0" destOrd="0" presId="urn:microsoft.com/office/officeart/2005/8/layout/arrow4"/>
    <dgm:cxn modelId="{8D497A6C-B36F-42AD-B380-65ED289CE40D}" type="presOf" srcId="{26098442-081F-4693-A5C4-6CA6485CE180}" destId="{016D7365-AE42-4AC9-A684-B95C5848A1ED}" srcOrd="0" destOrd="0" presId="urn:microsoft.com/office/officeart/2005/8/layout/arrow4"/>
    <dgm:cxn modelId="{ED4D721E-B020-4D81-AE82-BF75402D5ABC}" type="presOf" srcId="{2DA1634A-12C8-49A0-8543-67BE6301B41C}" destId="{D9CBD115-F295-4237-A90E-86AF5843408C}" srcOrd="0" destOrd="0" presId="urn:microsoft.com/office/officeart/2005/8/layout/arrow4"/>
    <dgm:cxn modelId="{A895E31F-4FC9-4C8E-A183-854E88E2AA22}" srcId="{D1686434-7FC6-4AC8-B314-84B3E08E10A8}" destId="{26098442-081F-4693-A5C4-6CA6485CE180}" srcOrd="0" destOrd="0" parTransId="{EB5DC32A-ED62-479C-9760-8157BDBBC5A1}" sibTransId="{53A08374-41B0-47D6-9100-B4FF05CB3B1A}"/>
    <dgm:cxn modelId="{80ED02CF-02D3-4C61-AC44-F54EA944B989}" srcId="{D1686434-7FC6-4AC8-B314-84B3E08E10A8}" destId="{2DA1634A-12C8-49A0-8543-67BE6301B41C}" srcOrd="1" destOrd="0" parTransId="{A8257D51-A90C-4789-9541-79BF8B0D8C4D}" sibTransId="{7FE1015C-A3BE-4376-9566-2492DED0FFAA}"/>
    <dgm:cxn modelId="{E8A49382-80C3-4738-8A4B-CCA1DED596DF}" type="presParOf" srcId="{91B1D3F1-723A-4D15-95EF-7EC27551B2FE}" destId="{F460380B-E367-4C9F-8E9C-6135E69B7AA6}" srcOrd="0" destOrd="0" presId="urn:microsoft.com/office/officeart/2005/8/layout/arrow4"/>
    <dgm:cxn modelId="{39B5A51E-B86D-48A3-AE52-7FAC46AF6EB8}" type="presParOf" srcId="{91B1D3F1-723A-4D15-95EF-7EC27551B2FE}" destId="{016D7365-AE42-4AC9-A684-B95C5848A1ED}" srcOrd="1" destOrd="0" presId="urn:microsoft.com/office/officeart/2005/8/layout/arrow4"/>
    <dgm:cxn modelId="{91642EE7-46DD-4C6D-9097-0E43867B561C}" type="presParOf" srcId="{91B1D3F1-723A-4D15-95EF-7EC27551B2FE}" destId="{F066625B-DCBF-4254-90E1-0C60D56122EF}" srcOrd="2" destOrd="0" presId="urn:microsoft.com/office/officeart/2005/8/layout/arrow4"/>
    <dgm:cxn modelId="{84A16C2F-7731-4952-824B-DD7767D05F32}" type="presParOf" srcId="{91B1D3F1-723A-4D15-95EF-7EC27551B2FE}" destId="{D9CBD115-F295-4237-A90E-86AF5843408C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A93A65-1CE0-4BE3-AC17-C5F843519D76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0CE551E-F80C-4B10-AC42-5EF9C8BA8C42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izoflavone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genistină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daidzină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genisteină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daidzeină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788979C4-5FA2-4F88-9EFB-C2E1010BF78B}" type="parTrans" cxnId="{55F3E107-C7F1-4EBD-B9F3-CFA25E7777EF}">
      <dgm:prSet/>
      <dgm:spPr/>
      <dgm:t>
        <a:bodyPr/>
        <a:lstStyle/>
        <a:p>
          <a:endParaRPr lang="en-US"/>
        </a:p>
      </dgm:t>
    </dgm:pt>
    <dgm:pt modelId="{78DBFD24-6C38-40F7-BF00-F74390493B81}" type="sibTrans" cxnId="{55F3E107-C7F1-4EBD-B9F3-CFA25E7777EF}">
      <dgm:prSet/>
      <dgm:spPr/>
      <dgm:t>
        <a:bodyPr/>
        <a:lstStyle/>
        <a:p>
          <a:endParaRPr lang="en-US"/>
        </a:p>
      </dgm:t>
    </dgm:pt>
    <dgm:pt modelId="{CD2336FA-FF4A-4BFD-96B0-CE93AB33BD6F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fosfolipide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fitosteroli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146FB36-7FAC-4FE1-B9DD-8B7882A146D8}" type="parTrans" cxnId="{E2999D76-D70F-4DFC-9189-9B728B34A5C8}">
      <dgm:prSet/>
      <dgm:spPr/>
      <dgm:t>
        <a:bodyPr/>
        <a:lstStyle/>
        <a:p>
          <a:endParaRPr lang="en-US"/>
        </a:p>
      </dgm:t>
    </dgm:pt>
    <dgm:pt modelId="{4CC57F05-A18B-402E-B43C-1543757E0E60}" type="sibTrans" cxnId="{E2999D76-D70F-4DFC-9189-9B728B34A5C8}">
      <dgm:prSet/>
      <dgm:spPr/>
      <dgm:t>
        <a:bodyPr/>
        <a:lstStyle/>
        <a:p>
          <a:endParaRPr lang="en-US"/>
        </a:p>
      </dgm:t>
    </dgm:pt>
    <dgm:pt modelId="{F01724D3-919F-4005-AD0D-459FCB1FA69C}">
      <dgm:prSet phldrT="[Text]" custT="1"/>
      <dgm:spPr/>
      <dgm:t>
        <a:bodyPr/>
        <a:lstStyle/>
        <a:p>
          <a:r>
            <a:rPr lang="en-US" sz="2000" dirty="0" err="1">
              <a:latin typeface="Times New Roman" pitchFamily="18" charset="0"/>
              <a:cs typeface="Times New Roman" pitchFamily="18" charset="0"/>
            </a:rPr>
            <a:t>ulei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gras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(acid linoleic,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linolenic</a:t>
          </a:r>
          <a:r>
            <a:rPr lang="en-US" sz="2300" dirty="0"/>
            <a:t>)</a:t>
          </a:r>
        </a:p>
      </dgm:t>
    </dgm:pt>
    <dgm:pt modelId="{4241F0BA-ADF3-45D9-9E98-539918D550D4}" type="parTrans" cxnId="{08CB8153-F968-4B6F-98E6-5DFB2B3F1126}">
      <dgm:prSet/>
      <dgm:spPr/>
      <dgm:t>
        <a:bodyPr/>
        <a:lstStyle/>
        <a:p>
          <a:endParaRPr lang="en-US"/>
        </a:p>
      </dgm:t>
    </dgm:pt>
    <dgm:pt modelId="{125AA727-0AF5-420E-9EA9-2448F1B1BBFA}" type="sibTrans" cxnId="{08CB8153-F968-4B6F-98E6-5DFB2B3F1126}">
      <dgm:prSet/>
      <dgm:spPr/>
      <dgm:t>
        <a:bodyPr/>
        <a:lstStyle/>
        <a:p>
          <a:endParaRPr lang="en-US"/>
        </a:p>
      </dgm:t>
    </dgm:pt>
    <dgm:pt modelId="{949F69E5-0A34-4F78-BA53-B9A9FE5FA352}">
      <dgm:prSet custT="1"/>
      <dgm:spPr/>
      <dgm:t>
        <a:bodyPr/>
        <a:lstStyle/>
        <a:p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tiramină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produse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fermentate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02D33E03-7E12-4F30-9568-42810F0103C3}" type="parTrans" cxnId="{912B7993-C5E3-46E1-B38B-AA2B89A3E883}">
      <dgm:prSet/>
      <dgm:spPr/>
      <dgm:t>
        <a:bodyPr/>
        <a:lstStyle/>
        <a:p>
          <a:endParaRPr lang="en-US"/>
        </a:p>
      </dgm:t>
    </dgm:pt>
    <dgm:pt modelId="{AF1D57B4-ABEB-4F43-85CD-2AF297E042B3}" type="sibTrans" cxnId="{912B7993-C5E3-46E1-B38B-AA2B89A3E883}">
      <dgm:prSet/>
      <dgm:spPr/>
      <dgm:t>
        <a:bodyPr/>
        <a:lstStyle/>
        <a:p>
          <a:endParaRPr lang="en-US"/>
        </a:p>
      </dgm:t>
    </dgm:pt>
    <dgm:pt modelId="{EEBC0F27-5EA1-403D-BBFA-53611E48ED6D}" type="pres">
      <dgm:prSet presAssocID="{16A93A65-1CE0-4BE3-AC17-C5F843519D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A59C3-BBE8-4479-9093-06B46631FEE3}" type="pres">
      <dgm:prSet presAssocID="{50CE551E-F80C-4B10-AC42-5EF9C8BA8C42}" presName="parentLin" presStyleCnt="0"/>
      <dgm:spPr/>
    </dgm:pt>
    <dgm:pt modelId="{039521A7-620A-4CD1-BE55-C0FEC061EA03}" type="pres">
      <dgm:prSet presAssocID="{50CE551E-F80C-4B10-AC42-5EF9C8BA8C4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D886E8D-E8BF-40AF-B6D2-76C1813162AC}" type="pres">
      <dgm:prSet presAssocID="{50CE551E-F80C-4B10-AC42-5EF9C8BA8C42}" presName="parentText" presStyleLbl="node1" presStyleIdx="0" presStyleCnt="4" custScaleX="125210" custScaleY="1122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FF1A-7576-4E4C-9D5B-69EB7F71D23C}" type="pres">
      <dgm:prSet presAssocID="{50CE551E-F80C-4B10-AC42-5EF9C8BA8C42}" presName="negativeSpace" presStyleCnt="0"/>
      <dgm:spPr/>
    </dgm:pt>
    <dgm:pt modelId="{817364CE-5EBC-48C5-B5A5-9E43A5DD243A}" type="pres">
      <dgm:prSet presAssocID="{50CE551E-F80C-4B10-AC42-5EF9C8BA8C42}" presName="childText" presStyleLbl="conFgAcc1" presStyleIdx="0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CCBC271F-BF9E-4A0D-9A03-2E1232B88BBC}" type="pres">
      <dgm:prSet presAssocID="{78DBFD24-6C38-40F7-BF00-F74390493B81}" presName="spaceBetweenRectangles" presStyleCnt="0"/>
      <dgm:spPr/>
    </dgm:pt>
    <dgm:pt modelId="{45CE3B7A-B57A-4C00-80BE-8548E1C986BF}" type="pres">
      <dgm:prSet presAssocID="{CD2336FA-FF4A-4BFD-96B0-CE93AB33BD6F}" presName="parentLin" presStyleCnt="0"/>
      <dgm:spPr/>
    </dgm:pt>
    <dgm:pt modelId="{4008D7B6-CE2A-404A-B357-4400912EDBF4}" type="pres">
      <dgm:prSet presAssocID="{CD2336FA-FF4A-4BFD-96B0-CE93AB33BD6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6D5DD0-56DC-4BB6-91D0-904AE1A51EA5}" type="pres">
      <dgm:prSet presAssocID="{CD2336FA-FF4A-4BFD-96B0-CE93AB33BD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D5EE0-A5D5-4DE6-9F80-090F2A5EC710}" type="pres">
      <dgm:prSet presAssocID="{CD2336FA-FF4A-4BFD-96B0-CE93AB33BD6F}" presName="negativeSpace" presStyleCnt="0"/>
      <dgm:spPr/>
    </dgm:pt>
    <dgm:pt modelId="{298E2618-AF0C-4A8A-A54B-CE29A1CBB828}" type="pres">
      <dgm:prSet presAssocID="{CD2336FA-FF4A-4BFD-96B0-CE93AB33BD6F}" presName="childText" presStyleLbl="conFgAcc1" presStyleIdx="1" presStyleCnt="4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15AD9FA-6B5B-4D4F-A1E3-EE0835B109EB}" type="pres">
      <dgm:prSet presAssocID="{4CC57F05-A18B-402E-B43C-1543757E0E60}" presName="spaceBetweenRectangles" presStyleCnt="0"/>
      <dgm:spPr/>
    </dgm:pt>
    <dgm:pt modelId="{E4A6C694-3B36-46B5-AC14-C512B179B8D2}" type="pres">
      <dgm:prSet presAssocID="{F01724D3-919F-4005-AD0D-459FCB1FA69C}" presName="parentLin" presStyleCnt="0"/>
      <dgm:spPr/>
    </dgm:pt>
    <dgm:pt modelId="{CAD41556-9653-4874-AAD6-244786640DFD}" type="pres">
      <dgm:prSet presAssocID="{F01724D3-919F-4005-AD0D-459FCB1FA69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8EB3756-2631-4D62-91C1-716D22B60663}" type="pres">
      <dgm:prSet presAssocID="{F01724D3-919F-4005-AD0D-459FCB1FA69C}" presName="parentText" presStyleLbl="node1" presStyleIdx="2" presStyleCnt="4" custScaleX="132466" custScaleY="93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1D3BB-AFF4-46A6-BCD5-EB82804ED472}" type="pres">
      <dgm:prSet presAssocID="{F01724D3-919F-4005-AD0D-459FCB1FA69C}" presName="negativeSpace" presStyleCnt="0"/>
      <dgm:spPr/>
    </dgm:pt>
    <dgm:pt modelId="{88099787-FBC2-47BA-AD85-3D448B542939}" type="pres">
      <dgm:prSet presAssocID="{F01724D3-919F-4005-AD0D-459FCB1FA69C}" presName="childText" presStyleLbl="conFgAcc1" presStyleIdx="2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480AFEC1-22EF-4644-A751-5A7818E0AD32}" type="pres">
      <dgm:prSet presAssocID="{125AA727-0AF5-420E-9EA9-2448F1B1BBFA}" presName="spaceBetweenRectangles" presStyleCnt="0"/>
      <dgm:spPr/>
    </dgm:pt>
    <dgm:pt modelId="{A9014237-F56D-4A7F-A881-159339CA99C5}" type="pres">
      <dgm:prSet presAssocID="{949F69E5-0A34-4F78-BA53-B9A9FE5FA352}" presName="parentLin" presStyleCnt="0"/>
      <dgm:spPr/>
    </dgm:pt>
    <dgm:pt modelId="{A463D0D3-F7C9-4735-90AB-7B34F594D3F8}" type="pres">
      <dgm:prSet presAssocID="{949F69E5-0A34-4F78-BA53-B9A9FE5FA35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0E0042C-3BD4-4CB0-AE24-13FD141D9F96}" type="pres">
      <dgm:prSet presAssocID="{949F69E5-0A34-4F78-BA53-B9A9FE5FA352}" presName="parentText" presStyleLbl="node1" presStyleIdx="3" presStyleCnt="4" custScaleX="118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D14AE-A23A-4393-A13F-E8BAF8252DAD}" type="pres">
      <dgm:prSet presAssocID="{949F69E5-0A34-4F78-BA53-B9A9FE5FA352}" presName="negativeSpace" presStyleCnt="0"/>
      <dgm:spPr/>
    </dgm:pt>
    <dgm:pt modelId="{69CB7F59-9822-469B-B840-CE6D5870ED0C}" type="pres">
      <dgm:prSet presAssocID="{949F69E5-0A34-4F78-BA53-B9A9FE5FA352}" presName="childText" presStyleLbl="conFgAcc1" presStyleIdx="3" presStyleCnt="4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E59D52A0-5A9D-4FBD-A3DC-61785F1ACA15}" type="presOf" srcId="{CD2336FA-FF4A-4BFD-96B0-CE93AB33BD6F}" destId="{9D6D5DD0-56DC-4BB6-91D0-904AE1A51EA5}" srcOrd="1" destOrd="0" presId="urn:microsoft.com/office/officeart/2005/8/layout/list1"/>
    <dgm:cxn modelId="{73CE0D20-5ABD-44A3-A3DF-49700ACAD5DC}" type="presOf" srcId="{949F69E5-0A34-4F78-BA53-B9A9FE5FA352}" destId="{A463D0D3-F7C9-4735-90AB-7B34F594D3F8}" srcOrd="0" destOrd="0" presId="urn:microsoft.com/office/officeart/2005/8/layout/list1"/>
    <dgm:cxn modelId="{AA55E3D7-9DB6-4E91-8110-964BA6966514}" type="presOf" srcId="{F01724D3-919F-4005-AD0D-459FCB1FA69C}" destId="{C8EB3756-2631-4D62-91C1-716D22B60663}" srcOrd="1" destOrd="0" presId="urn:microsoft.com/office/officeart/2005/8/layout/list1"/>
    <dgm:cxn modelId="{073E678B-3DFB-4FAF-8DBE-02DA1B79CF7C}" type="presOf" srcId="{949F69E5-0A34-4F78-BA53-B9A9FE5FA352}" destId="{20E0042C-3BD4-4CB0-AE24-13FD141D9F96}" srcOrd="1" destOrd="0" presId="urn:microsoft.com/office/officeart/2005/8/layout/list1"/>
    <dgm:cxn modelId="{588A0B75-CA24-403D-98A7-8F2302A53876}" type="presOf" srcId="{50CE551E-F80C-4B10-AC42-5EF9C8BA8C42}" destId="{039521A7-620A-4CD1-BE55-C0FEC061EA03}" srcOrd="0" destOrd="0" presId="urn:microsoft.com/office/officeart/2005/8/layout/list1"/>
    <dgm:cxn modelId="{4BE9E7E7-E66B-4ACB-8373-A69024BB9C7F}" type="presOf" srcId="{50CE551E-F80C-4B10-AC42-5EF9C8BA8C42}" destId="{6D886E8D-E8BF-40AF-B6D2-76C1813162AC}" srcOrd="1" destOrd="0" presId="urn:microsoft.com/office/officeart/2005/8/layout/list1"/>
    <dgm:cxn modelId="{E2999D76-D70F-4DFC-9189-9B728B34A5C8}" srcId="{16A93A65-1CE0-4BE3-AC17-C5F843519D76}" destId="{CD2336FA-FF4A-4BFD-96B0-CE93AB33BD6F}" srcOrd="1" destOrd="0" parTransId="{9146FB36-7FAC-4FE1-B9DD-8B7882A146D8}" sibTransId="{4CC57F05-A18B-402E-B43C-1543757E0E60}"/>
    <dgm:cxn modelId="{912B7993-C5E3-46E1-B38B-AA2B89A3E883}" srcId="{16A93A65-1CE0-4BE3-AC17-C5F843519D76}" destId="{949F69E5-0A34-4F78-BA53-B9A9FE5FA352}" srcOrd="3" destOrd="0" parTransId="{02D33E03-7E12-4F30-9568-42810F0103C3}" sibTransId="{AF1D57B4-ABEB-4F43-85CD-2AF297E042B3}"/>
    <dgm:cxn modelId="{0BE140A1-6BAC-495B-A59C-165448262A10}" type="presOf" srcId="{F01724D3-919F-4005-AD0D-459FCB1FA69C}" destId="{CAD41556-9653-4874-AAD6-244786640DFD}" srcOrd="0" destOrd="0" presId="urn:microsoft.com/office/officeart/2005/8/layout/list1"/>
    <dgm:cxn modelId="{08CB8153-F968-4B6F-98E6-5DFB2B3F1126}" srcId="{16A93A65-1CE0-4BE3-AC17-C5F843519D76}" destId="{F01724D3-919F-4005-AD0D-459FCB1FA69C}" srcOrd="2" destOrd="0" parTransId="{4241F0BA-ADF3-45D9-9E98-539918D550D4}" sibTransId="{125AA727-0AF5-420E-9EA9-2448F1B1BBFA}"/>
    <dgm:cxn modelId="{3A7889F6-1D8E-409D-A6C3-1F1C58781338}" type="presOf" srcId="{CD2336FA-FF4A-4BFD-96B0-CE93AB33BD6F}" destId="{4008D7B6-CE2A-404A-B357-4400912EDBF4}" srcOrd="0" destOrd="0" presId="urn:microsoft.com/office/officeart/2005/8/layout/list1"/>
    <dgm:cxn modelId="{D533A29F-FD91-4AB0-9EFA-5E4B8B7673CE}" type="presOf" srcId="{16A93A65-1CE0-4BE3-AC17-C5F843519D76}" destId="{EEBC0F27-5EA1-403D-BBFA-53611E48ED6D}" srcOrd="0" destOrd="0" presId="urn:microsoft.com/office/officeart/2005/8/layout/list1"/>
    <dgm:cxn modelId="{55F3E107-C7F1-4EBD-B9F3-CFA25E7777EF}" srcId="{16A93A65-1CE0-4BE3-AC17-C5F843519D76}" destId="{50CE551E-F80C-4B10-AC42-5EF9C8BA8C42}" srcOrd="0" destOrd="0" parTransId="{788979C4-5FA2-4F88-9EFB-C2E1010BF78B}" sibTransId="{78DBFD24-6C38-40F7-BF00-F74390493B81}"/>
    <dgm:cxn modelId="{B8BB004E-B87D-41F5-AF4A-B70DC70727A5}" type="presParOf" srcId="{EEBC0F27-5EA1-403D-BBFA-53611E48ED6D}" destId="{C40A59C3-BBE8-4479-9093-06B46631FEE3}" srcOrd="0" destOrd="0" presId="urn:microsoft.com/office/officeart/2005/8/layout/list1"/>
    <dgm:cxn modelId="{976BD91A-0B3A-4BF9-A272-67141C5ED40F}" type="presParOf" srcId="{C40A59C3-BBE8-4479-9093-06B46631FEE3}" destId="{039521A7-620A-4CD1-BE55-C0FEC061EA03}" srcOrd="0" destOrd="0" presId="urn:microsoft.com/office/officeart/2005/8/layout/list1"/>
    <dgm:cxn modelId="{87FBF93E-7683-4822-A95E-1F569247EF0F}" type="presParOf" srcId="{C40A59C3-BBE8-4479-9093-06B46631FEE3}" destId="{6D886E8D-E8BF-40AF-B6D2-76C1813162AC}" srcOrd="1" destOrd="0" presId="urn:microsoft.com/office/officeart/2005/8/layout/list1"/>
    <dgm:cxn modelId="{F4B7B64F-4E48-4439-8104-2D59058E1A10}" type="presParOf" srcId="{EEBC0F27-5EA1-403D-BBFA-53611E48ED6D}" destId="{BC69FF1A-7576-4E4C-9D5B-69EB7F71D23C}" srcOrd="1" destOrd="0" presId="urn:microsoft.com/office/officeart/2005/8/layout/list1"/>
    <dgm:cxn modelId="{842A3201-FF9F-433F-91AB-E2CD4FEDE983}" type="presParOf" srcId="{EEBC0F27-5EA1-403D-BBFA-53611E48ED6D}" destId="{817364CE-5EBC-48C5-B5A5-9E43A5DD243A}" srcOrd="2" destOrd="0" presId="urn:microsoft.com/office/officeart/2005/8/layout/list1"/>
    <dgm:cxn modelId="{53ABC974-79BE-4770-A5B1-6CECBA54CAC3}" type="presParOf" srcId="{EEBC0F27-5EA1-403D-BBFA-53611E48ED6D}" destId="{CCBC271F-BF9E-4A0D-9A03-2E1232B88BBC}" srcOrd="3" destOrd="0" presId="urn:microsoft.com/office/officeart/2005/8/layout/list1"/>
    <dgm:cxn modelId="{C96465F3-BE36-4D29-8688-4F9B92F80574}" type="presParOf" srcId="{EEBC0F27-5EA1-403D-BBFA-53611E48ED6D}" destId="{45CE3B7A-B57A-4C00-80BE-8548E1C986BF}" srcOrd="4" destOrd="0" presId="urn:microsoft.com/office/officeart/2005/8/layout/list1"/>
    <dgm:cxn modelId="{97960EF0-929E-47AF-BA1E-6884BBD4DEBD}" type="presParOf" srcId="{45CE3B7A-B57A-4C00-80BE-8548E1C986BF}" destId="{4008D7B6-CE2A-404A-B357-4400912EDBF4}" srcOrd="0" destOrd="0" presId="urn:microsoft.com/office/officeart/2005/8/layout/list1"/>
    <dgm:cxn modelId="{17BD700D-80D4-4977-BD6E-D87F76AA94A4}" type="presParOf" srcId="{45CE3B7A-B57A-4C00-80BE-8548E1C986BF}" destId="{9D6D5DD0-56DC-4BB6-91D0-904AE1A51EA5}" srcOrd="1" destOrd="0" presId="urn:microsoft.com/office/officeart/2005/8/layout/list1"/>
    <dgm:cxn modelId="{8D5E488F-203F-4591-A999-B42DE05A3842}" type="presParOf" srcId="{EEBC0F27-5EA1-403D-BBFA-53611E48ED6D}" destId="{D98D5EE0-A5D5-4DE6-9F80-090F2A5EC710}" srcOrd="5" destOrd="0" presId="urn:microsoft.com/office/officeart/2005/8/layout/list1"/>
    <dgm:cxn modelId="{0743259B-347F-407D-A3B9-69900CF3FF1D}" type="presParOf" srcId="{EEBC0F27-5EA1-403D-BBFA-53611E48ED6D}" destId="{298E2618-AF0C-4A8A-A54B-CE29A1CBB828}" srcOrd="6" destOrd="0" presId="urn:microsoft.com/office/officeart/2005/8/layout/list1"/>
    <dgm:cxn modelId="{935A4A33-1F03-483F-A52A-F3BAC7DCFB13}" type="presParOf" srcId="{EEBC0F27-5EA1-403D-BBFA-53611E48ED6D}" destId="{D15AD9FA-6B5B-4D4F-A1E3-EE0835B109EB}" srcOrd="7" destOrd="0" presId="urn:microsoft.com/office/officeart/2005/8/layout/list1"/>
    <dgm:cxn modelId="{E87ED373-2A95-4511-B189-F75B4247A7CD}" type="presParOf" srcId="{EEBC0F27-5EA1-403D-BBFA-53611E48ED6D}" destId="{E4A6C694-3B36-46B5-AC14-C512B179B8D2}" srcOrd="8" destOrd="0" presId="urn:microsoft.com/office/officeart/2005/8/layout/list1"/>
    <dgm:cxn modelId="{C3E975DB-903C-4979-8739-F8B1855526E0}" type="presParOf" srcId="{E4A6C694-3B36-46B5-AC14-C512B179B8D2}" destId="{CAD41556-9653-4874-AAD6-244786640DFD}" srcOrd="0" destOrd="0" presId="urn:microsoft.com/office/officeart/2005/8/layout/list1"/>
    <dgm:cxn modelId="{6D68DAE2-5473-4B63-8A17-57BD8297B19C}" type="presParOf" srcId="{E4A6C694-3B36-46B5-AC14-C512B179B8D2}" destId="{C8EB3756-2631-4D62-91C1-716D22B60663}" srcOrd="1" destOrd="0" presId="urn:microsoft.com/office/officeart/2005/8/layout/list1"/>
    <dgm:cxn modelId="{38CDB6AC-06CB-4071-8236-0D3E9A3AE0E5}" type="presParOf" srcId="{EEBC0F27-5EA1-403D-BBFA-53611E48ED6D}" destId="{9561D3BB-AFF4-46A6-BCD5-EB82804ED472}" srcOrd="9" destOrd="0" presId="urn:microsoft.com/office/officeart/2005/8/layout/list1"/>
    <dgm:cxn modelId="{4A1F3ED7-1E0A-42FE-A126-308A0E44598C}" type="presParOf" srcId="{EEBC0F27-5EA1-403D-BBFA-53611E48ED6D}" destId="{88099787-FBC2-47BA-AD85-3D448B542939}" srcOrd="10" destOrd="0" presId="urn:microsoft.com/office/officeart/2005/8/layout/list1"/>
    <dgm:cxn modelId="{6B26D8B8-6CA1-416D-B9C2-E4F046B93110}" type="presParOf" srcId="{EEBC0F27-5EA1-403D-BBFA-53611E48ED6D}" destId="{480AFEC1-22EF-4644-A751-5A7818E0AD32}" srcOrd="11" destOrd="0" presId="urn:microsoft.com/office/officeart/2005/8/layout/list1"/>
    <dgm:cxn modelId="{4C6A5B42-A798-48F3-8013-237D880A6399}" type="presParOf" srcId="{EEBC0F27-5EA1-403D-BBFA-53611E48ED6D}" destId="{A9014237-F56D-4A7F-A881-159339CA99C5}" srcOrd="12" destOrd="0" presId="urn:microsoft.com/office/officeart/2005/8/layout/list1"/>
    <dgm:cxn modelId="{3AC6B347-9368-4C06-B89E-B18410286AD7}" type="presParOf" srcId="{A9014237-F56D-4A7F-A881-159339CA99C5}" destId="{A463D0D3-F7C9-4735-90AB-7B34F594D3F8}" srcOrd="0" destOrd="0" presId="urn:microsoft.com/office/officeart/2005/8/layout/list1"/>
    <dgm:cxn modelId="{F35DBD53-D91B-459F-A6E6-188FC7EC80BF}" type="presParOf" srcId="{A9014237-F56D-4A7F-A881-159339CA99C5}" destId="{20E0042C-3BD4-4CB0-AE24-13FD141D9F96}" srcOrd="1" destOrd="0" presId="urn:microsoft.com/office/officeart/2005/8/layout/list1"/>
    <dgm:cxn modelId="{ACD62450-0F89-4934-9398-F9BB12B92847}" type="presParOf" srcId="{EEBC0F27-5EA1-403D-BBFA-53611E48ED6D}" destId="{A51D14AE-A23A-4393-A13F-E8BAF8252DAD}" srcOrd="13" destOrd="0" presId="urn:microsoft.com/office/officeart/2005/8/layout/list1"/>
    <dgm:cxn modelId="{90511508-F4A2-4639-8E67-3BCA63D2120D}" type="presParOf" srcId="{EEBC0F27-5EA1-403D-BBFA-53611E48ED6D}" destId="{69CB7F59-9822-469B-B840-CE6D5870ED0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B900A-2B6A-4E64-B632-CE3C202A170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158B53-7666-4BB4-9AD9-33F5CC2829A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Compoziţie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A0BAC299-F911-474D-8F2C-5CFED393E95C}" type="parTrans" cxnId="{607789A6-EC01-40DC-AE19-9892BA1253F3}">
      <dgm:prSet/>
      <dgm:spPr/>
      <dgm:t>
        <a:bodyPr/>
        <a:lstStyle/>
        <a:p>
          <a:endParaRPr lang="en-US"/>
        </a:p>
      </dgm:t>
    </dgm:pt>
    <dgm:pt modelId="{9E0FA7E1-A79D-4C88-BFF7-1471CDC691CF}" type="sibTrans" cxnId="{607789A6-EC01-40DC-AE19-9892BA1253F3}">
      <dgm:prSet/>
      <dgm:spPr/>
      <dgm:t>
        <a:bodyPr/>
        <a:lstStyle/>
        <a:p>
          <a:endParaRPr lang="en-US"/>
        </a:p>
      </dgm:t>
    </dgm:pt>
    <dgm:pt modelId="{883E2BBD-6627-453B-9407-FEEDA914903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izoflavone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puerarină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daidzină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76B9295D-13AA-42AC-B85A-6748E82A2600}" type="parTrans" cxnId="{5550F9D5-AFC7-4E45-9E69-761F492696E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A713FA0-D57A-4842-AB1D-ED52B17623B2}" type="sibTrans" cxnId="{5550F9D5-AFC7-4E45-9E69-761F492696E5}">
      <dgm:prSet/>
      <dgm:spPr/>
      <dgm:t>
        <a:bodyPr/>
        <a:lstStyle/>
        <a:p>
          <a:endParaRPr lang="en-US"/>
        </a:p>
      </dgm:t>
    </dgm:pt>
    <dgm:pt modelId="{3D908CFA-37BB-4BCB-82AF-7BFDED66730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cumarine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F72D8A-637B-4EBF-8BC1-AE30158B931F}" type="parTrans" cxnId="{4727BD6F-88DC-47A5-872A-6C14C7B39B2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31FC53C-37F2-4CC8-952E-F6D319F47157}" type="sibTrans" cxnId="{4727BD6F-88DC-47A5-872A-6C14C7B39B26}">
      <dgm:prSet/>
      <dgm:spPr/>
      <dgm:t>
        <a:bodyPr/>
        <a:lstStyle/>
        <a:p>
          <a:endParaRPr lang="en-US"/>
        </a:p>
      </dgm:t>
    </dgm:pt>
    <dgm:pt modelId="{C3B70698-A8AC-4B0D-8A62-1D2E0046ABD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triterpene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74895E67-D509-4E70-8E4F-5B80300E0554}" type="parTrans" cxnId="{66DC517E-619E-47C7-84A3-1F1D92879D0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3D619EE-E045-4D21-A9FB-EA495D3D3379}" type="sibTrans" cxnId="{66DC517E-619E-47C7-84A3-1F1D92879D02}">
      <dgm:prSet/>
      <dgm:spPr/>
      <dgm:t>
        <a:bodyPr/>
        <a:lstStyle/>
        <a:p>
          <a:endParaRPr lang="en-US"/>
        </a:p>
      </dgm:t>
    </dgm:pt>
    <dgm:pt modelId="{137D59C9-1162-4B12-908B-D9AEA612B2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ulei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volatil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E90A8-CAA9-4166-B355-F8B180901C2C}" type="parTrans" cxnId="{2114CFB8-F0C7-4795-8C09-E07DFDC4E65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99B1E99-59B8-4C1A-B4F9-01E5CA2DA524}" type="sibTrans" cxnId="{2114CFB8-F0C7-4795-8C09-E07DFDC4E653}">
      <dgm:prSet/>
      <dgm:spPr/>
      <dgm:t>
        <a:bodyPr/>
        <a:lstStyle/>
        <a:p>
          <a:endParaRPr lang="en-US"/>
        </a:p>
      </dgm:t>
    </dgm:pt>
    <dgm:pt modelId="{B6887FD4-06C3-49BB-83F1-BA0CBFEC2BC0}" type="pres">
      <dgm:prSet presAssocID="{318B900A-2B6A-4E64-B632-CE3C202A17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CA14F-E041-4A3D-97FA-86E66582AE6A}" type="pres">
      <dgm:prSet presAssocID="{B7158B53-7666-4BB4-9AD9-33F5CC2829AD}" presName="centerShape" presStyleLbl="node0" presStyleIdx="0" presStyleCnt="1" custScaleX="137566" custScaleY="89614" custLinFactNeighborX="2476" custLinFactNeighborY="-1573"/>
      <dgm:spPr/>
      <dgm:t>
        <a:bodyPr/>
        <a:lstStyle/>
        <a:p>
          <a:endParaRPr lang="en-US"/>
        </a:p>
      </dgm:t>
    </dgm:pt>
    <dgm:pt modelId="{8544E900-4D73-4A4A-A69E-90E9C62210E1}" type="pres">
      <dgm:prSet presAssocID="{76B9295D-13AA-42AC-B85A-6748E82A260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0012DFD-8524-4B51-A08D-D7207BA14C42}" type="pres">
      <dgm:prSet presAssocID="{883E2BBD-6627-453B-9407-FEEDA91490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E9A83-F2DF-4C09-9103-32ACDB9C3230}" type="pres">
      <dgm:prSet presAssocID="{F7F72D8A-637B-4EBF-8BC1-AE30158B931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09358F0-8AD4-4958-9451-1968CF572F7C}" type="pres">
      <dgm:prSet presAssocID="{3D908CFA-37BB-4BCB-82AF-7BFDED6673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600-3395-4C24-A277-61EC1F6FF811}" type="pres">
      <dgm:prSet presAssocID="{74895E67-D509-4E70-8E4F-5B80300E0554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1775A66-EAA7-4192-B679-1990F382051C}" type="pres">
      <dgm:prSet presAssocID="{C3B70698-A8AC-4B0D-8A62-1D2E0046AB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8582-74DC-491B-95AF-6CBB148432E0}" type="pres">
      <dgm:prSet presAssocID="{D8AE90A8-CAA9-4166-B355-F8B180901C2C}" presName="parTrans" presStyleLbl="bgSibTrans2D1" presStyleIdx="3" presStyleCnt="4" custScaleX="113524" custScaleY="93058"/>
      <dgm:spPr/>
      <dgm:t>
        <a:bodyPr/>
        <a:lstStyle/>
        <a:p>
          <a:endParaRPr lang="en-US"/>
        </a:p>
      </dgm:t>
    </dgm:pt>
    <dgm:pt modelId="{43BEF374-4082-4544-86E2-7F885FD6C939}" type="pres">
      <dgm:prSet presAssocID="{137D59C9-1162-4B12-908B-D9AEA612B2F9}" presName="node" presStyleLbl="node1" presStyleIdx="3" presStyleCnt="4" custRadScaleRad="110252" custRadScaleInc="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C7CD3-34C3-4FB0-B520-87AAB7A39579}" type="presOf" srcId="{76B9295D-13AA-42AC-B85A-6748E82A2600}" destId="{8544E900-4D73-4A4A-A69E-90E9C62210E1}" srcOrd="0" destOrd="0" presId="urn:microsoft.com/office/officeart/2005/8/layout/radial4"/>
    <dgm:cxn modelId="{4727BD6F-88DC-47A5-872A-6C14C7B39B26}" srcId="{B7158B53-7666-4BB4-9AD9-33F5CC2829AD}" destId="{3D908CFA-37BB-4BCB-82AF-7BFDED667305}" srcOrd="1" destOrd="0" parTransId="{F7F72D8A-637B-4EBF-8BC1-AE30158B931F}" sibTransId="{D31FC53C-37F2-4CC8-952E-F6D319F47157}"/>
    <dgm:cxn modelId="{BB154F74-D6BC-45C5-80AC-F5DF42A24704}" type="presOf" srcId="{74895E67-D509-4E70-8E4F-5B80300E0554}" destId="{0390F600-3395-4C24-A277-61EC1F6FF811}" srcOrd="0" destOrd="0" presId="urn:microsoft.com/office/officeart/2005/8/layout/radial4"/>
    <dgm:cxn modelId="{36B77515-09CA-414A-BFC5-02AB416186CC}" type="presOf" srcId="{F7F72D8A-637B-4EBF-8BC1-AE30158B931F}" destId="{1D5E9A83-F2DF-4C09-9103-32ACDB9C3230}" srcOrd="0" destOrd="0" presId="urn:microsoft.com/office/officeart/2005/8/layout/radial4"/>
    <dgm:cxn modelId="{8C49DC99-9321-47E2-B198-91D0D075E915}" type="presOf" srcId="{137D59C9-1162-4B12-908B-D9AEA612B2F9}" destId="{43BEF374-4082-4544-86E2-7F885FD6C939}" srcOrd="0" destOrd="0" presId="urn:microsoft.com/office/officeart/2005/8/layout/radial4"/>
    <dgm:cxn modelId="{EBE34877-411A-455F-B577-25A1969D0C29}" type="presOf" srcId="{D8AE90A8-CAA9-4166-B355-F8B180901C2C}" destId="{A60E8582-74DC-491B-95AF-6CBB148432E0}" srcOrd="0" destOrd="0" presId="urn:microsoft.com/office/officeart/2005/8/layout/radial4"/>
    <dgm:cxn modelId="{29D4150B-8499-4792-9401-6EBBBCBC66CB}" type="presOf" srcId="{318B900A-2B6A-4E64-B632-CE3C202A1709}" destId="{B6887FD4-06C3-49BB-83F1-BA0CBFEC2BC0}" srcOrd="0" destOrd="0" presId="urn:microsoft.com/office/officeart/2005/8/layout/radial4"/>
    <dgm:cxn modelId="{0A1D7F6C-11C0-4A62-9F6B-B28B87BC32F3}" type="presOf" srcId="{883E2BBD-6627-453B-9407-FEEDA914903C}" destId="{70012DFD-8524-4B51-A08D-D7207BA14C42}" srcOrd="0" destOrd="0" presId="urn:microsoft.com/office/officeart/2005/8/layout/radial4"/>
    <dgm:cxn modelId="{607789A6-EC01-40DC-AE19-9892BA1253F3}" srcId="{318B900A-2B6A-4E64-B632-CE3C202A1709}" destId="{B7158B53-7666-4BB4-9AD9-33F5CC2829AD}" srcOrd="0" destOrd="0" parTransId="{A0BAC299-F911-474D-8F2C-5CFED393E95C}" sibTransId="{9E0FA7E1-A79D-4C88-BFF7-1471CDC691CF}"/>
    <dgm:cxn modelId="{7F8637F9-9D9E-4B56-8ADB-8CCE7C14B154}" type="presOf" srcId="{C3B70698-A8AC-4B0D-8A62-1D2E0046ABDF}" destId="{D1775A66-EAA7-4192-B679-1990F382051C}" srcOrd="0" destOrd="0" presId="urn:microsoft.com/office/officeart/2005/8/layout/radial4"/>
    <dgm:cxn modelId="{2114CFB8-F0C7-4795-8C09-E07DFDC4E653}" srcId="{B7158B53-7666-4BB4-9AD9-33F5CC2829AD}" destId="{137D59C9-1162-4B12-908B-D9AEA612B2F9}" srcOrd="3" destOrd="0" parTransId="{D8AE90A8-CAA9-4166-B355-F8B180901C2C}" sibTransId="{999B1E99-59B8-4C1A-B4F9-01E5CA2DA524}"/>
    <dgm:cxn modelId="{B0B92E25-6D49-4D8E-BC63-4AD190EC072E}" type="presOf" srcId="{B7158B53-7666-4BB4-9AD9-33F5CC2829AD}" destId="{F15CA14F-E041-4A3D-97FA-86E66582AE6A}" srcOrd="0" destOrd="0" presId="urn:microsoft.com/office/officeart/2005/8/layout/radial4"/>
    <dgm:cxn modelId="{D5E78A62-0FBE-4239-8D99-03507B16EAF0}" type="presOf" srcId="{3D908CFA-37BB-4BCB-82AF-7BFDED667305}" destId="{109358F0-8AD4-4958-9451-1968CF572F7C}" srcOrd="0" destOrd="0" presId="urn:microsoft.com/office/officeart/2005/8/layout/radial4"/>
    <dgm:cxn modelId="{5550F9D5-AFC7-4E45-9E69-761F492696E5}" srcId="{B7158B53-7666-4BB4-9AD9-33F5CC2829AD}" destId="{883E2BBD-6627-453B-9407-FEEDA914903C}" srcOrd="0" destOrd="0" parTransId="{76B9295D-13AA-42AC-B85A-6748E82A2600}" sibTransId="{AA713FA0-D57A-4842-AB1D-ED52B17623B2}"/>
    <dgm:cxn modelId="{66DC517E-619E-47C7-84A3-1F1D92879D02}" srcId="{B7158B53-7666-4BB4-9AD9-33F5CC2829AD}" destId="{C3B70698-A8AC-4B0D-8A62-1D2E0046ABDF}" srcOrd="2" destOrd="0" parTransId="{74895E67-D509-4E70-8E4F-5B80300E0554}" sibTransId="{E3D619EE-E045-4D21-A9FB-EA495D3D3379}"/>
    <dgm:cxn modelId="{C413A730-9150-4EDF-A7BD-DF8833B723DA}" type="presParOf" srcId="{B6887FD4-06C3-49BB-83F1-BA0CBFEC2BC0}" destId="{F15CA14F-E041-4A3D-97FA-86E66582AE6A}" srcOrd="0" destOrd="0" presId="urn:microsoft.com/office/officeart/2005/8/layout/radial4"/>
    <dgm:cxn modelId="{F7B798AB-D281-4BA7-AC6B-C5CE222479B3}" type="presParOf" srcId="{B6887FD4-06C3-49BB-83F1-BA0CBFEC2BC0}" destId="{8544E900-4D73-4A4A-A69E-90E9C62210E1}" srcOrd="1" destOrd="0" presId="urn:microsoft.com/office/officeart/2005/8/layout/radial4"/>
    <dgm:cxn modelId="{84EA3725-8401-4195-83DF-BD25CEB85735}" type="presParOf" srcId="{B6887FD4-06C3-49BB-83F1-BA0CBFEC2BC0}" destId="{70012DFD-8524-4B51-A08D-D7207BA14C42}" srcOrd="2" destOrd="0" presId="urn:microsoft.com/office/officeart/2005/8/layout/radial4"/>
    <dgm:cxn modelId="{25035258-516C-4D4B-8111-EA288225E3ED}" type="presParOf" srcId="{B6887FD4-06C3-49BB-83F1-BA0CBFEC2BC0}" destId="{1D5E9A83-F2DF-4C09-9103-32ACDB9C3230}" srcOrd="3" destOrd="0" presId="urn:microsoft.com/office/officeart/2005/8/layout/radial4"/>
    <dgm:cxn modelId="{8CFD0C2D-D9F9-422A-BE30-156B341EF0E5}" type="presParOf" srcId="{B6887FD4-06C3-49BB-83F1-BA0CBFEC2BC0}" destId="{109358F0-8AD4-4958-9451-1968CF572F7C}" srcOrd="4" destOrd="0" presId="urn:microsoft.com/office/officeart/2005/8/layout/radial4"/>
    <dgm:cxn modelId="{13EBE8FD-031A-4BD8-9DC5-81D833057D8D}" type="presParOf" srcId="{B6887FD4-06C3-49BB-83F1-BA0CBFEC2BC0}" destId="{0390F600-3395-4C24-A277-61EC1F6FF811}" srcOrd="5" destOrd="0" presId="urn:microsoft.com/office/officeart/2005/8/layout/radial4"/>
    <dgm:cxn modelId="{32D6E355-DCB0-4CBF-9316-5F3D4845E1BD}" type="presParOf" srcId="{B6887FD4-06C3-49BB-83F1-BA0CBFEC2BC0}" destId="{D1775A66-EAA7-4192-B679-1990F382051C}" srcOrd="6" destOrd="0" presId="urn:microsoft.com/office/officeart/2005/8/layout/radial4"/>
    <dgm:cxn modelId="{63D9A2D2-D95B-4B54-AAD8-DDA3525F4450}" type="presParOf" srcId="{B6887FD4-06C3-49BB-83F1-BA0CBFEC2BC0}" destId="{A60E8582-74DC-491B-95AF-6CBB148432E0}" srcOrd="7" destOrd="0" presId="urn:microsoft.com/office/officeart/2005/8/layout/radial4"/>
    <dgm:cxn modelId="{F315F385-3379-461D-A2B8-24DB251C5E69}" type="presParOf" srcId="{B6887FD4-06C3-49BB-83F1-BA0CBFEC2BC0}" destId="{43BEF374-4082-4544-86E2-7F885FD6C939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8908F-7755-4FA4-B241-7754695D47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2F474-0739-4F41-A2CE-D73ECF58824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Proantociani oligomeri 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– A2, B, B4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A9D3134-1AE0-46F6-A081-20E32E19B3B9}" type="parTrans" cxnId="{877A3D5C-3272-4700-99FA-88B9147B74F3}">
      <dgm:prSet/>
      <dgm:spPr/>
      <dgm:t>
        <a:bodyPr/>
        <a:lstStyle/>
        <a:p>
          <a:endParaRPr lang="en-US"/>
        </a:p>
      </dgm:t>
    </dgm:pt>
    <dgm:pt modelId="{7E97393D-539A-4DBB-9C60-FF163C95EE71}" type="sibTrans" cxnId="{877A3D5C-3272-4700-99FA-88B9147B74F3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6B28771-7733-482D-88B9-F57FFF73455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Flavone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deriva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ţi de cvercetol, kempferol, miricetol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pPr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43513CF1-44BE-4E7B-BB15-FF65D7D79946}" type="parTrans" cxnId="{76778174-D4A8-47BB-9144-DAF1CD55CE51}">
      <dgm:prSet/>
      <dgm:spPr/>
      <dgm:t>
        <a:bodyPr/>
        <a:lstStyle/>
        <a:p>
          <a:endParaRPr lang="en-US"/>
        </a:p>
      </dgm:t>
    </dgm:pt>
    <dgm:pt modelId="{A826C77D-5566-4B74-A795-80DF11D16D0F}" type="sibTrans" cxnId="{76778174-D4A8-47BB-9144-DAF1CD55CE5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DFB2FFA-7273-44DD-8617-DBD9D16456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Cumarine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(cumarină, scopoletol), triterpene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B943D53-4EAE-4B9C-A1B6-DFDE610576A6}" type="parTrans" cxnId="{E563677A-724B-4278-9D2C-4CC91F08793F}">
      <dgm:prSet/>
      <dgm:spPr/>
      <dgm:t>
        <a:bodyPr/>
        <a:lstStyle/>
        <a:p>
          <a:endParaRPr lang="en-US"/>
        </a:p>
      </dgm:t>
    </dgm:pt>
    <dgm:pt modelId="{539B7748-2B9F-43E4-B938-7674AC634FD0}" type="sibTrans" cxnId="{E563677A-724B-4278-9D2C-4CC91F08793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7ACFFF4-7625-45B5-8695-A9121E4A376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AFC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(acid clorogenic, acid galic, acid siringic, acid ferulic, acid elagic)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DD22AA0-B8CE-41DD-A5CE-2BD1B57DEB0A}" type="parTrans" cxnId="{6E06B0E6-9E17-4D6D-B0E8-088612B1C82C}">
      <dgm:prSet/>
      <dgm:spPr/>
      <dgm:t>
        <a:bodyPr/>
        <a:lstStyle/>
        <a:p>
          <a:endParaRPr lang="en-US"/>
        </a:p>
      </dgm:t>
    </dgm:pt>
    <dgm:pt modelId="{6AD96034-483D-4751-A062-0C2D5A06CAAE}" type="sibTrans" cxnId="{6E06B0E6-9E17-4D6D-B0E8-088612B1C82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5D98AA4-8AB0-4876-B566-3A43F53096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Antociani 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(derivaţi de peonidol şi cianidol)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4D7D002-A357-47EE-ABFA-096925CD581B}" type="parTrans" cxnId="{94BA0A25-F1A6-4BE5-88EE-9D359CE3A99C}">
      <dgm:prSet/>
      <dgm:spPr/>
      <dgm:t>
        <a:bodyPr/>
        <a:lstStyle/>
        <a:p>
          <a:endParaRPr lang="en-US"/>
        </a:p>
      </dgm:t>
    </dgm:pt>
    <dgm:pt modelId="{4178455D-620E-4C66-9AAC-9513A4B0B05E}" type="sibTrans" cxnId="{94BA0A25-F1A6-4BE5-88EE-9D359CE3A99C}">
      <dgm:prSet/>
      <dgm:spPr/>
      <dgm:t>
        <a:bodyPr/>
        <a:lstStyle/>
        <a:p>
          <a:endParaRPr lang="en-US"/>
        </a:p>
      </dgm:t>
    </dgm:pt>
    <dgm:pt modelId="{4955ACC1-670E-4FBC-BED4-FAF73B1D303D}" type="pres">
      <dgm:prSet presAssocID="{3368908F-7755-4FA4-B241-7754695D47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239B3-E268-438F-9B41-4B0E2CD3CA8E}" type="pres">
      <dgm:prSet presAssocID="{3368908F-7755-4FA4-B241-7754695D4791}" presName="dummyMaxCanvas" presStyleCnt="0">
        <dgm:presLayoutVars/>
      </dgm:prSet>
      <dgm:spPr/>
    </dgm:pt>
    <dgm:pt modelId="{402A00FF-E14E-4302-BA92-813D8FC41B1A}" type="pres">
      <dgm:prSet presAssocID="{3368908F-7755-4FA4-B241-7754695D4791}" presName="FiveNodes_1" presStyleLbl="node1" presStyleIdx="0" presStyleCnt="5" custScaleX="109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98489-716A-413D-B93D-C7C5FC09D7B4}" type="pres">
      <dgm:prSet presAssocID="{3368908F-7755-4FA4-B241-7754695D479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580A8-B7E3-43C8-B792-F389F50ACB43}" type="pres">
      <dgm:prSet presAssocID="{3368908F-7755-4FA4-B241-7754695D479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9313-01C9-4DCD-A5A9-A1D467A2BA6D}" type="pres">
      <dgm:prSet presAssocID="{3368908F-7755-4FA4-B241-7754695D479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0C5A1-18A6-4317-AB47-C4DE27844352}" type="pres">
      <dgm:prSet presAssocID="{3368908F-7755-4FA4-B241-7754695D479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6383-4C42-42E8-829E-C1E3733363A6}" type="pres">
      <dgm:prSet presAssocID="{3368908F-7755-4FA4-B241-7754695D479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91315-E50A-4161-BF67-7FACECA36BF8}" type="pres">
      <dgm:prSet presAssocID="{3368908F-7755-4FA4-B241-7754695D479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7AC65-21E8-4EF7-BD20-4F405CA4331A}" type="pres">
      <dgm:prSet presAssocID="{3368908F-7755-4FA4-B241-7754695D479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82EFB-CA5E-4473-9715-EEB4DB1D326D}" type="pres">
      <dgm:prSet presAssocID="{3368908F-7755-4FA4-B241-7754695D479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45BD1-9782-4092-9CD8-9BBAE45AF9BE}" type="pres">
      <dgm:prSet presAssocID="{3368908F-7755-4FA4-B241-7754695D479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F1373-C134-4088-AEDE-BCCAA8256AE2}" type="pres">
      <dgm:prSet presAssocID="{3368908F-7755-4FA4-B241-7754695D479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227D6-3D00-45DC-A7A7-4BBF289E3E74}" type="pres">
      <dgm:prSet presAssocID="{3368908F-7755-4FA4-B241-7754695D479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6E8EA-BFDC-4665-9F90-66CEFFEB3697}" type="pres">
      <dgm:prSet presAssocID="{3368908F-7755-4FA4-B241-7754695D479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B673D-FFD7-4E19-8986-BD167EA6E547}" type="pres">
      <dgm:prSet presAssocID="{3368908F-7755-4FA4-B241-7754695D479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BC332-96B6-4046-B3F4-7705CCCD42D1}" type="presOf" srcId="{3368908F-7755-4FA4-B241-7754695D4791}" destId="{4955ACC1-670E-4FBC-BED4-FAF73B1D303D}" srcOrd="0" destOrd="0" presId="urn:microsoft.com/office/officeart/2005/8/layout/vProcess5"/>
    <dgm:cxn modelId="{24F9CAB6-6039-4E51-93A6-FDE1C61362B9}" type="presOf" srcId="{539B7748-2B9F-43E4-B938-7674AC634FD0}" destId="{7C37AC65-21E8-4EF7-BD20-4F405CA4331A}" srcOrd="0" destOrd="0" presId="urn:microsoft.com/office/officeart/2005/8/layout/vProcess5"/>
    <dgm:cxn modelId="{6E06B0E6-9E17-4D6D-B0E8-088612B1C82C}" srcId="{3368908F-7755-4FA4-B241-7754695D4791}" destId="{A7ACFFF4-7625-45B5-8695-A9121E4A3766}" srcOrd="3" destOrd="0" parTransId="{4DD22AA0-B8CE-41DD-A5CE-2BD1B57DEB0A}" sibTransId="{6AD96034-483D-4751-A062-0C2D5A06CAAE}"/>
    <dgm:cxn modelId="{ABB21ECB-FBFF-4894-8164-D041F86372E5}" type="presOf" srcId="{7E97393D-539A-4DBB-9C60-FF163C95EE71}" destId="{6D236383-4C42-42E8-829E-C1E3733363A6}" srcOrd="0" destOrd="0" presId="urn:microsoft.com/office/officeart/2005/8/layout/vProcess5"/>
    <dgm:cxn modelId="{FB313949-241A-4A4C-82D4-7B3B1D697107}" type="presOf" srcId="{26B28771-7733-482D-88B9-F57FFF73455E}" destId="{958F1373-C134-4088-AEDE-BCCAA8256AE2}" srcOrd="1" destOrd="0" presId="urn:microsoft.com/office/officeart/2005/8/layout/vProcess5"/>
    <dgm:cxn modelId="{D6684D62-E15E-4C6F-BFB0-CEE60C2C27FC}" type="presOf" srcId="{A5D98AA4-8AB0-4876-B566-3A43F5309649}" destId="{E15B673D-FFD7-4E19-8986-BD167EA6E547}" srcOrd="1" destOrd="0" presId="urn:microsoft.com/office/officeart/2005/8/layout/vProcess5"/>
    <dgm:cxn modelId="{877A3D5C-3272-4700-99FA-88B9147B74F3}" srcId="{3368908F-7755-4FA4-B241-7754695D4791}" destId="{18B2F474-0739-4F41-A2CE-D73ECF588242}" srcOrd="0" destOrd="0" parTransId="{CA9D3134-1AE0-46F6-A081-20E32E19B3B9}" sibTransId="{7E97393D-539A-4DBB-9C60-FF163C95EE71}"/>
    <dgm:cxn modelId="{76778174-D4A8-47BB-9144-DAF1CD55CE51}" srcId="{3368908F-7755-4FA4-B241-7754695D4791}" destId="{26B28771-7733-482D-88B9-F57FFF73455E}" srcOrd="1" destOrd="0" parTransId="{43513CF1-44BE-4E7B-BB15-FF65D7D79946}" sibTransId="{A826C77D-5566-4B74-A795-80DF11D16D0F}"/>
    <dgm:cxn modelId="{B4167D32-814A-4C0E-B43E-43ED54C5BCA8}" type="presOf" srcId="{18B2F474-0739-4F41-A2CE-D73ECF588242}" destId="{402A00FF-E14E-4302-BA92-813D8FC41B1A}" srcOrd="0" destOrd="0" presId="urn:microsoft.com/office/officeart/2005/8/layout/vProcess5"/>
    <dgm:cxn modelId="{5A17DB7B-C4B8-4C2C-974A-078E65FF67B6}" type="presOf" srcId="{7DFB2FFA-7273-44DD-8617-DBD9D164565A}" destId="{816227D6-3D00-45DC-A7A7-4BBF289E3E74}" srcOrd="1" destOrd="0" presId="urn:microsoft.com/office/officeart/2005/8/layout/vProcess5"/>
    <dgm:cxn modelId="{A52E20AF-F8C6-48E9-A346-6B4D8F0D6444}" type="presOf" srcId="{A7ACFFF4-7625-45B5-8695-A9121E4A3766}" destId="{EB0B9313-01C9-4DCD-A5A9-A1D467A2BA6D}" srcOrd="0" destOrd="0" presId="urn:microsoft.com/office/officeart/2005/8/layout/vProcess5"/>
    <dgm:cxn modelId="{9D39D111-AC12-4E76-83DE-41A68435E51C}" type="presOf" srcId="{7DFB2FFA-7273-44DD-8617-DBD9D164565A}" destId="{2B0580A8-B7E3-43C8-B792-F389F50ACB43}" srcOrd="0" destOrd="0" presId="urn:microsoft.com/office/officeart/2005/8/layout/vProcess5"/>
    <dgm:cxn modelId="{FD81C5AF-F603-4D4C-AC5D-EF24CAC49613}" type="presOf" srcId="{A7ACFFF4-7625-45B5-8695-A9121E4A3766}" destId="{DCC6E8EA-BFDC-4665-9F90-66CEFFEB3697}" srcOrd="1" destOrd="0" presId="urn:microsoft.com/office/officeart/2005/8/layout/vProcess5"/>
    <dgm:cxn modelId="{94BA0A25-F1A6-4BE5-88EE-9D359CE3A99C}" srcId="{3368908F-7755-4FA4-B241-7754695D4791}" destId="{A5D98AA4-8AB0-4876-B566-3A43F5309649}" srcOrd="4" destOrd="0" parTransId="{44D7D002-A357-47EE-ABFA-096925CD581B}" sibTransId="{4178455D-620E-4C66-9AAC-9513A4B0B05E}"/>
    <dgm:cxn modelId="{791DFFBD-33A0-43A0-909D-B1DBCEBFB835}" type="presOf" srcId="{26B28771-7733-482D-88B9-F57FFF73455E}" destId="{68598489-716A-413D-B93D-C7C5FC09D7B4}" srcOrd="0" destOrd="0" presId="urn:microsoft.com/office/officeart/2005/8/layout/vProcess5"/>
    <dgm:cxn modelId="{EF2DA72B-9248-4ECE-9610-0BE7B3DA0978}" type="presOf" srcId="{A5D98AA4-8AB0-4876-B566-3A43F5309649}" destId="{53D0C5A1-18A6-4317-AB47-C4DE27844352}" srcOrd="0" destOrd="0" presId="urn:microsoft.com/office/officeart/2005/8/layout/vProcess5"/>
    <dgm:cxn modelId="{E82BDC73-8253-4A37-A4B2-6C0542ED5A83}" type="presOf" srcId="{18B2F474-0739-4F41-A2CE-D73ECF588242}" destId="{52D45BD1-9782-4092-9CD8-9BBAE45AF9BE}" srcOrd="1" destOrd="0" presId="urn:microsoft.com/office/officeart/2005/8/layout/vProcess5"/>
    <dgm:cxn modelId="{E563677A-724B-4278-9D2C-4CC91F08793F}" srcId="{3368908F-7755-4FA4-B241-7754695D4791}" destId="{7DFB2FFA-7273-44DD-8617-DBD9D164565A}" srcOrd="2" destOrd="0" parTransId="{FB943D53-4EAE-4B9C-A1B6-DFDE610576A6}" sibTransId="{539B7748-2B9F-43E4-B938-7674AC634FD0}"/>
    <dgm:cxn modelId="{0FA1DB7A-86CC-46A5-BBE9-F6F8A8D715C3}" type="presOf" srcId="{A826C77D-5566-4B74-A795-80DF11D16D0F}" destId="{CEC91315-E50A-4161-BF67-7FACECA36BF8}" srcOrd="0" destOrd="0" presId="urn:microsoft.com/office/officeart/2005/8/layout/vProcess5"/>
    <dgm:cxn modelId="{D096BFDC-6357-4114-9E2A-FD9C67A8CB80}" type="presOf" srcId="{6AD96034-483D-4751-A062-0C2D5A06CAAE}" destId="{91B82EFB-CA5E-4473-9715-EEB4DB1D326D}" srcOrd="0" destOrd="0" presId="urn:microsoft.com/office/officeart/2005/8/layout/vProcess5"/>
    <dgm:cxn modelId="{4523AA7F-2E94-467E-9109-87DE850D73CE}" type="presParOf" srcId="{4955ACC1-670E-4FBC-BED4-FAF73B1D303D}" destId="{CF0239B3-E268-438F-9B41-4B0E2CD3CA8E}" srcOrd="0" destOrd="0" presId="urn:microsoft.com/office/officeart/2005/8/layout/vProcess5"/>
    <dgm:cxn modelId="{A34E6BC1-E39D-4BD9-9FAA-1C7845C332DD}" type="presParOf" srcId="{4955ACC1-670E-4FBC-BED4-FAF73B1D303D}" destId="{402A00FF-E14E-4302-BA92-813D8FC41B1A}" srcOrd="1" destOrd="0" presId="urn:microsoft.com/office/officeart/2005/8/layout/vProcess5"/>
    <dgm:cxn modelId="{4E318578-C42B-4922-A005-55AC583F8E57}" type="presParOf" srcId="{4955ACC1-670E-4FBC-BED4-FAF73B1D303D}" destId="{68598489-716A-413D-B93D-C7C5FC09D7B4}" srcOrd="2" destOrd="0" presId="urn:microsoft.com/office/officeart/2005/8/layout/vProcess5"/>
    <dgm:cxn modelId="{33F128C0-D9BE-416F-A54E-DDF540C8CCF2}" type="presParOf" srcId="{4955ACC1-670E-4FBC-BED4-FAF73B1D303D}" destId="{2B0580A8-B7E3-43C8-B792-F389F50ACB43}" srcOrd="3" destOrd="0" presId="urn:microsoft.com/office/officeart/2005/8/layout/vProcess5"/>
    <dgm:cxn modelId="{A3C80B27-5B32-4C11-B37C-4EA368C7F09A}" type="presParOf" srcId="{4955ACC1-670E-4FBC-BED4-FAF73B1D303D}" destId="{EB0B9313-01C9-4DCD-A5A9-A1D467A2BA6D}" srcOrd="4" destOrd="0" presId="urn:microsoft.com/office/officeart/2005/8/layout/vProcess5"/>
    <dgm:cxn modelId="{9DEA583D-E53C-493C-BB75-E9174E533B83}" type="presParOf" srcId="{4955ACC1-670E-4FBC-BED4-FAF73B1D303D}" destId="{53D0C5A1-18A6-4317-AB47-C4DE27844352}" srcOrd="5" destOrd="0" presId="urn:microsoft.com/office/officeart/2005/8/layout/vProcess5"/>
    <dgm:cxn modelId="{3C026899-6379-426F-B023-955747D22408}" type="presParOf" srcId="{4955ACC1-670E-4FBC-BED4-FAF73B1D303D}" destId="{6D236383-4C42-42E8-829E-C1E3733363A6}" srcOrd="6" destOrd="0" presId="urn:microsoft.com/office/officeart/2005/8/layout/vProcess5"/>
    <dgm:cxn modelId="{2855F650-D128-4725-8730-ECA0F5FED101}" type="presParOf" srcId="{4955ACC1-670E-4FBC-BED4-FAF73B1D303D}" destId="{CEC91315-E50A-4161-BF67-7FACECA36BF8}" srcOrd="7" destOrd="0" presId="urn:microsoft.com/office/officeart/2005/8/layout/vProcess5"/>
    <dgm:cxn modelId="{158DB029-2063-4A22-B2DF-FEC574EB39B8}" type="presParOf" srcId="{4955ACC1-670E-4FBC-BED4-FAF73B1D303D}" destId="{7C37AC65-21E8-4EF7-BD20-4F405CA4331A}" srcOrd="8" destOrd="0" presId="urn:microsoft.com/office/officeart/2005/8/layout/vProcess5"/>
    <dgm:cxn modelId="{4F623831-477A-4CB8-8A61-2F2D99660A90}" type="presParOf" srcId="{4955ACC1-670E-4FBC-BED4-FAF73B1D303D}" destId="{91B82EFB-CA5E-4473-9715-EEB4DB1D326D}" srcOrd="9" destOrd="0" presId="urn:microsoft.com/office/officeart/2005/8/layout/vProcess5"/>
    <dgm:cxn modelId="{71F1764C-1CD2-4C81-93D0-57F66FFE75C8}" type="presParOf" srcId="{4955ACC1-670E-4FBC-BED4-FAF73B1D303D}" destId="{52D45BD1-9782-4092-9CD8-9BBAE45AF9BE}" srcOrd="10" destOrd="0" presId="urn:microsoft.com/office/officeart/2005/8/layout/vProcess5"/>
    <dgm:cxn modelId="{7FD7BC5A-45D9-4D22-8C8C-B6EFCC106782}" type="presParOf" srcId="{4955ACC1-670E-4FBC-BED4-FAF73B1D303D}" destId="{958F1373-C134-4088-AEDE-BCCAA8256AE2}" srcOrd="11" destOrd="0" presId="urn:microsoft.com/office/officeart/2005/8/layout/vProcess5"/>
    <dgm:cxn modelId="{F9633BD5-6E56-417E-967C-3FB533099C71}" type="presParOf" srcId="{4955ACC1-670E-4FBC-BED4-FAF73B1D303D}" destId="{816227D6-3D00-45DC-A7A7-4BBF289E3E74}" srcOrd="12" destOrd="0" presId="urn:microsoft.com/office/officeart/2005/8/layout/vProcess5"/>
    <dgm:cxn modelId="{640F0313-F62B-4663-AC01-D75ED7768000}" type="presParOf" srcId="{4955ACC1-670E-4FBC-BED4-FAF73B1D303D}" destId="{DCC6E8EA-BFDC-4665-9F90-66CEFFEB3697}" srcOrd="13" destOrd="0" presId="urn:microsoft.com/office/officeart/2005/8/layout/vProcess5"/>
    <dgm:cxn modelId="{EF35A0D5-140E-46A2-99F0-C64D3BF5C2B5}" type="presParOf" srcId="{4955ACC1-670E-4FBC-BED4-FAF73B1D303D}" destId="{E15B673D-FFD7-4E19-8986-BD167EA6E547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42319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9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4.jpeg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7.jpeg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5221" y="3051902"/>
            <a:ext cx="547406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PRODUSE VEGETALE CU FLAVONE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6087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139952" y="0"/>
            <a:ext cx="72008" cy="4005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11960" y="4005064"/>
            <a:ext cx="4932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1398" y="1844824"/>
            <a:ext cx="3888432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vasoprotectoare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703" y="764704"/>
            <a:ext cx="323582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CITROFLAVONOIDE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1960" y="953865"/>
            <a:ext cx="4572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vi-VN" sz="2400" dirty="0">
                <a:solidFill>
                  <a:schemeClr val="tx1"/>
                </a:solidFill>
              </a:rPr>
              <a:t>insuficienţa veno-limfatică </a:t>
            </a:r>
            <a:endParaRPr lang="ro-RO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vi-VN" sz="2400" dirty="0">
                <a:solidFill>
                  <a:schemeClr val="tx1"/>
                </a:solidFill>
              </a:rPr>
              <a:t>senzaţie de greutate la nivelul picioarelor</a:t>
            </a:r>
            <a:endParaRPr lang="ro-RO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vi-VN" sz="2400" dirty="0">
                <a:solidFill>
                  <a:schemeClr val="tx1"/>
                </a:solidFill>
              </a:rPr>
              <a:t>sindromul picioarelor neliniştite</a:t>
            </a:r>
            <a:endParaRPr lang="ro-RO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vi-VN" sz="2400" dirty="0">
                <a:solidFill>
                  <a:schemeClr val="tx1"/>
                </a:solidFill>
              </a:rPr>
              <a:t>criza hemoroidală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9" name="Picture 2" descr="Imagini pentru venalex tabl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7" y="4365104"/>
            <a:ext cx="3698973" cy="204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46827" y="3717032"/>
            <a:ext cx="3729129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FITOMEDICAMENT</a:t>
            </a:r>
          </a:p>
        </p:txBody>
      </p:sp>
    </p:spTree>
    <p:extLst>
      <p:ext uri="{BB962C8B-B14F-4D97-AF65-F5344CB8AC3E}">
        <p14:creationId xmlns="" xmlns:p14="http://schemas.microsoft.com/office/powerpoint/2010/main" val="20722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79912" y="2196464"/>
            <a:ext cx="4320480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FITOMEDICAMENTE</a:t>
            </a:r>
          </a:p>
        </p:txBody>
      </p:sp>
      <p:pic>
        <p:nvPicPr>
          <p:cNvPr id="5" name="Picture 10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69" t="28246" r="13047" b="27076"/>
          <a:stretch/>
        </p:blipFill>
        <p:spPr bwMode="auto">
          <a:xfrm>
            <a:off x="244352" y="1700808"/>
            <a:ext cx="2834516" cy="1644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ini pentru rev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53" y="3723282"/>
            <a:ext cx="2601448" cy="2098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0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9058" y="3571876"/>
            <a:ext cx="410445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</a:t>
            </a:r>
          </a:p>
        </p:txBody>
      </p:sp>
      <p:pic>
        <p:nvPicPr>
          <p:cNvPr id="3" name="Picture 8" descr="Imagini pentru varix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4" t="27585" r="6184" b="37397"/>
          <a:stretch/>
        </p:blipFill>
        <p:spPr bwMode="auto">
          <a:xfrm>
            <a:off x="276824" y="620688"/>
            <a:ext cx="4403188" cy="1142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arixinal (60 t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2867"/>
            <a:ext cx="2639988" cy="263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omenzi.farmaciatei.ro/images/products/comenzi.farmaciatei.ro/varixinal-gel-75-ml-walmark-1001677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00" b="29477"/>
          <a:stretch/>
        </p:blipFill>
        <p:spPr bwMode="auto">
          <a:xfrm>
            <a:off x="468540" y="2788658"/>
            <a:ext cx="2711000" cy="158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ini pentru venalex table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67" t="28396" r="7347" b="25805"/>
          <a:stretch/>
        </p:blipFill>
        <p:spPr bwMode="auto">
          <a:xfrm>
            <a:off x="5251986" y="424493"/>
            <a:ext cx="3299791" cy="182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31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varicid, 30 comprimate, Biofa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53" b="20185"/>
          <a:stretch/>
        </p:blipFill>
        <p:spPr bwMode="auto">
          <a:xfrm>
            <a:off x="517611" y="180045"/>
            <a:ext cx="2774229" cy="2014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varicid Plus C, 30 comprimate, Biofarm&lt;br /&gt;&lt;span class=&quot;small&quot;&gt;[59453307]&lt;/span&g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77" b="21692"/>
          <a:stretch/>
        </p:blipFill>
        <p:spPr bwMode="auto">
          <a:xfrm>
            <a:off x="4832252" y="180045"/>
            <a:ext cx="2617589" cy="178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varicid® Plus C cu extract de cas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2200275" cy="150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85720" y="2571744"/>
            <a:ext cx="410445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</a:t>
            </a:r>
          </a:p>
        </p:txBody>
      </p:sp>
      <p:pic>
        <p:nvPicPr>
          <p:cNvPr id="9" name="Picture 2" descr="Venostim 40 capsu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99" b="20666"/>
          <a:stretch/>
        </p:blipFill>
        <p:spPr bwMode="auto">
          <a:xfrm>
            <a:off x="5072066" y="2214554"/>
            <a:ext cx="2857500" cy="222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emoroEasy 60 comprimate filma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1" t="16195" b="5433"/>
          <a:stretch/>
        </p:blipFill>
        <p:spPr bwMode="auto">
          <a:xfrm>
            <a:off x="3786182" y="4214818"/>
            <a:ext cx="2692923" cy="2234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64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908720"/>
            <a:ext cx="4032448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IZOFLAVONE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4152457"/>
              </p:ext>
            </p:extLst>
          </p:nvPr>
        </p:nvGraphicFramePr>
        <p:xfrm>
          <a:off x="2282754" y="2948329"/>
          <a:ext cx="3615339" cy="2185478"/>
        </p:xfrm>
        <a:graphic>
          <a:graphicData uri="http://schemas.openxmlformats.org/presentationml/2006/ole">
            <p:oleObj spid="_x0000_s662555" r:id="rId3" imgW="1683621" imgH="1026827" progId="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276412" y="2412064"/>
            <a:ext cx="972108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2532" name="Picture 4" descr="Image result for semnul exclamari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90" t="21643" r="36379" b="15169"/>
          <a:stretch/>
        </p:blipFill>
        <p:spPr bwMode="auto">
          <a:xfrm>
            <a:off x="5277729" y="988401"/>
            <a:ext cx="1329782" cy="19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277729" y="5085184"/>
            <a:ext cx="3312368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Acțiune estrogenică</a:t>
            </a:r>
          </a:p>
        </p:txBody>
      </p:sp>
    </p:spTree>
    <p:extLst>
      <p:ext uri="{BB962C8B-B14F-4D97-AF65-F5344CB8AC3E}">
        <p14:creationId xmlns="" xmlns:p14="http://schemas.microsoft.com/office/powerpoint/2010/main" val="20835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8" name="Picture 6" descr="Image result for daidz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65" y="715752"/>
            <a:ext cx="3174718" cy="139308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23928" y="1196271"/>
            <a:ext cx="28083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daidzeina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Users\Farmacognozie\Desktop\300px-Daidz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355" y="3212976"/>
            <a:ext cx="5163457" cy="220307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195736" y="2348880"/>
            <a:ext cx="1479347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4076" y="4869160"/>
            <a:ext cx="178595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daidzin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Image result for so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99" y="1990352"/>
            <a:ext cx="2762250" cy="1581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1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Image result for geniste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753340" cy="17740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11901" y="1052736"/>
            <a:ext cx="28083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genisteina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enisti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254" y="3087091"/>
            <a:ext cx="5924071" cy="2484289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563888" y="2538744"/>
            <a:ext cx="1656184" cy="890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9005" y="5373216"/>
            <a:ext cx="178595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enistin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6626" name="Picture 2" descr="Image result for so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96" y="1988840"/>
            <a:ext cx="2762250" cy="1581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3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ochanin 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32620"/>
            <a:ext cx="4034994" cy="17636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52042" y="2518909"/>
            <a:ext cx="2808312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Biochanina 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0722" name="Picture 2" descr="Image result for trifoi ro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04" y="764704"/>
            <a:ext cx="3467100" cy="2400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uera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6" descr="Image result for puerar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70728" name="Picture 8" descr="Image result for puerar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2" y="3042598"/>
            <a:ext cx="3793562" cy="3793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5880" y="4761620"/>
            <a:ext cx="273630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puerarina</a:t>
            </a:r>
          </a:p>
        </p:txBody>
      </p:sp>
    </p:spTree>
    <p:extLst>
      <p:ext uri="{BB962C8B-B14F-4D97-AF65-F5344CB8AC3E}">
        <p14:creationId xmlns="" xmlns:p14="http://schemas.microsoft.com/office/powerpoint/2010/main" val="41949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enist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9" y="1952836"/>
            <a:ext cx="7811033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0" y="728530"/>
            <a:ext cx="331236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SIMILITUDINE STRUCTURALĂ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347864" y="1104291"/>
            <a:ext cx="2376264" cy="360040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5724128" y="692696"/>
            <a:ext cx="331236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ESTROGEN - LIKE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095406" y="3933056"/>
            <a:ext cx="3771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/>
          <p:cNvSpPr/>
          <p:nvPr/>
        </p:nvSpPr>
        <p:spPr>
          <a:xfrm>
            <a:off x="2411760" y="5157192"/>
            <a:ext cx="4392488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activarea receptorilor estrogenici</a:t>
            </a:r>
          </a:p>
        </p:txBody>
      </p:sp>
    </p:spTree>
    <p:extLst>
      <p:ext uri="{BB962C8B-B14F-4D97-AF65-F5344CB8AC3E}">
        <p14:creationId xmlns="" xmlns:p14="http://schemas.microsoft.com/office/powerpoint/2010/main" val="38485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femeie tanara ves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http://thumbor.unica.ro/unsafe/x/smart/filters:contrast(1):quality(80):format(png)/http:/www.psychologies.ro/wp-content/uploads/2015/12/femeie-tanara-desen-soare-si-nor-e144895655118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6" descr="http://thumbor.unica.ro/unsafe/x/smart/filters:contrast(1):quality(80):format(png)/http:/www.psychologies.ro/wp-content/uploads/2015/12/femeie-tanara-desen-soare-si-nor-e144895655118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2" descr="Image result for femeie tanara vesel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4" descr="Image result for femeie tanara vesel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AutoShape 6" descr="http://thumbor.unica.ro/unsafe/x/smart/filters:contrast(1):quality(80):format(png)/http:/www.psychologies.ro/wp-content/uploads/2015/12/femeie-tanara-desen-soare-si-nor-e144895655118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9" name="AutoShape 8" descr="http://thumbor.unica.ro/unsafe/x/smart/filters:contrast(1):quality(80):format(png)/http:/www.psychologies.ro/wp-content/uploads/2015/12/femeie-tanara-desen-soare-si-nor-e144895655118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" name="AutoShape 10" descr="http://thumbor.unica.ro/unsafe/x/smart/filters:contrast(1):quality(80):format(png)/http:/www.psychologies.ro/wp-content/uploads/2015/12/femeie-tanara-desen-soare-si-nor-e144895655118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36" name="Picture 12" descr="Image result for femeie tanara ves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3" y="769937"/>
            <a:ext cx="3384376" cy="225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emeie la menopau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89300"/>
            <a:ext cx="3364784" cy="2322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emeie la menopau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60" y="3754791"/>
            <a:ext cx="4191000" cy="2847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oare si no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6" y="2857357"/>
            <a:ext cx="2688299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9"/>
            <a:ext cx="2281316" cy="2175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Image result for furtun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38" y="489838"/>
            <a:ext cx="2705100" cy="1685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rved Right Arrow 17"/>
          <p:cNvSpPr/>
          <p:nvPr/>
        </p:nvSpPr>
        <p:spPr>
          <a:xfrm>
            <a:off x="7576744" y="2092462"/>
            <a:ext cx="849541" cy="1582286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95628" y="3789040"/>
            <a:ext cx="273630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TULBURĂRI DE CLIMACTERIU</a:t>
            </a:r>
          </a:p>
        </p:txBody>
      </p:sp>
    </p:spTree>
    <p:extLst>
      <p:ext uri="{BB962C8B-B14F-4D97-AF65-F5344CB8AC3E}">
        <p14:creationId xmlns="" xmlns:p14="http://schemas.microsoft.com/office/powerpoint/2010/main" val="33057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1"/>
          <p:cNvSpPr>
            <a:spLocks noChangeArrowheads="1"/>
          </p:cNvSpPr>
          <p:nvPr/>
        </p:nvSpPr>
        <p:spPr bwMode="auto">
          <a:xfrm>
            <a:off x="35496" y="379983"/>
            <a:ext cx="8136904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ASPALATHI LINEARIS HERBA</a:t>
            </a:r>
            <a:endParaRPr kumimoji="0" lang="ro-RO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Rooibos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antioxidantă, uşor sedativă SNC,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stimulator digestiv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3094" name="Picture 6" descr="http://www.arborteas.com/teablog/wp-content/uploads/2010/10/rooibos-red-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563" y="1641634"/>
            <a:ext cx="393643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3096" name="Picture 8" descr="http://tea-health-benefits.com/wp-content/uploads/2010/01/rooibos-tea-iron-absorption-6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55820"/>
            <a:ext cx="3661420" cy="2992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3098" name="Picture 10" descr="http://www.food-info.net/images/rooibos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267" y="173304"/>
            <a:ext cx="2639194" cy="1599512"/>
          </a:xfrm>
          <a:prstGeom prst="rect">
            <a:avLst/>
          </a:prstGeom>
          <a:noFill/>
        </p:spPr>
      </p:pic>
      <p:pic>
        <p:nvPicPr>
          <p:cNvPr id="6" name="Picture 4" descr="http://www.plafartop.ro/poze/354_AFA%20-%20Rooibos%20si%20Portoc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827" y="4689319"/>
            <a:ext cx="1976844" cy="184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mamanatura.ro/images/products/mamanatura.ro/rooibos_ce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6916" y="4152226"/>
            <a:ext cx="2357178" cy="2357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Arrow Connector 2"/>
          <p:cNvCxnSpPr/>
          <p:nvPr/>
        </p:nvCxnSpPr>
        <p:spPr>
          <a:xfrm flipV="1">
            <a:off x="7404864" y="1196752"/>
            <a:ext cx="0" cy="1921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5643578"/>
            <a:ext cx="346299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afecţiuni gastrointestinale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 descr="http://www.cicapro.com/image/data/femovita_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77754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48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94" name="Picture 10" descr="C:\Users\Farmacognozie\Desktop\Geniste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88299"/>
            <a:ext cx="3953271" cy="18688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3568" y="3425611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enisteină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7595" name="Picture 11" descr="C:\Users\Farmacognozie\Desktop\330px-Daidze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47691"/>
            <a:ext cx="3523608" cy="16336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44268" y="3381363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daidzeină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76628" y="2464270"/>
            <a:ext cx="357190" cy="17612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47544" y="2979335"/>
            <a:ext cx="132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flora 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intestinală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8676" name="Picture 4" descr="Imagini pentru equ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25" y="3625666"/>
            <a:ext cx="3742586" cy="2806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91" y="-3411"/>
            <a:ext cx="2011685" cy="2011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652120" y="1103248"/>
            <a:ext cx="1285123" cy="644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2469518" y="1002432"/>
            <a:ext cx="1018373" cy="745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44268" y="260648"/>
            <a:ext cx="2704196" cy="5760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Extract vegetal</a:t>
            </a:r>
          </a:p>
        </p:txBody>
      </p:sp>
      <p:sp>
        <p:nvSpPr>
          <p:cNvPr id="25" name="Oval 24"/>
          <p:cNvSpPr/>
          <p:nvPr/>
        </p:nvSpPr>
        <p:spPr>
          <a:xfrm>
            <a:off x="5076056" y="5712527"/>
            <a:ext cx="3600400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Metabolit activ</a:t>
            </a:r>
          </a:p>
        </p:txBody>
      </p:sp>
    </p:spTree>
    <p:extLst>
      <p:ext uri="{BB962C8B-B14F-4D97-AF65-F5344CB8AC3E}">
        <p14:creationId xmlns="" xmlns:p14="http://schemas.microsoft.com/office/powerpoint/2010/main" val="13342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easca cu ce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33" t="26304" r="25483" b="9261"/>
          <a:stretch/>
        </p:blipFill>
        <p:spPr bwMode="auto">
          <a:xfrm>
            <a:off x="3107885" y="0"/>
            <a:ext cx="2055375" cy="1964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nisti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6004"/>
            <a:ext cx="3918098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70247" y="476672"/>
            <a:ext cx="178595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enistin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Farmacognozie\Desktop\300px-Daidzi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80" y="1071841"/>
            <a:ext cx="4185820" cy="17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2045" y="445894"/>
            <a:ext cx="178595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daidzin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35572" y="2197285"/>
            <a:ext cx="326150" cy="1155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4461722" y="2493994"/>
            <a:ext cx="1781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flora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intestinală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C:\Users\Farmacognozie\Desktop\Genistei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9022"/>
            <a:ext cx="2877836" cy="13604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70247" y="3958376"/>
            <a:ext cx="178595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enisteină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C:\Users\Farmacognozie\Desktop\330px-Daidzei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8930" y="2892477"/>
            <a:ext cx="2929724" cy="13583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16216" y="4234778"/>
            <a:ext cx="178595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daidzeină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4357552" y="2766591"/>
            <a:ext cx="722564" cy="304829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Rectangle 19"/>
          <p:cNvSpPr/>
          <p:nvPr/>
        </p:nvSpPr>
        <p:spPr>
          <a:xfrm>
            <a:off x="3918098" y="4658239"/>
            <a:ext cx="178125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flora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intestinală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Imagini pentru equ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79" y="4824078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58849" y="5352487"/>
            <a:ext cx="3600400" cy="7200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Metabolit activ</a:t>
            </a:r>
          </a:p>
        </p:txBody>
      </p:sp>
    </p:spTree>
    <p:extLst>
      <p:ext uri="{BB962C8B-B14F-4D97-AF65-F5344CB8AC3E}">
        <p14:creationId xmlns="" xmlns:p14="http://schemas.microsoft.com/office/powerpoint/2010/main" val="38668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4" name="Picture 4" descr="Image result for equol es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5416"/>
            <a:ext cx="6985967" cy="527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179" y="4149080"/>
            <a:ext cx="770485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flora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intestinală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Bifidobacterii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Bacterioides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antibioterapia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rasa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populaţia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asiatică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&gt;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populaţia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europeană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lactuloza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↑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producţia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equol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934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7210378"/>
              </p:ext>
            </p:extLst>
          </p:nvPr>
        </p:nvGraphicFramePr>
        <p:xfrm>
          <a:off x="251520" y="373366"/>
          <a:ext cx="8424936" cy="56395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8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5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2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SUBSTANȚĂ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MECANISM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DOVEZI EXPERIMENTALE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ANTIBACTERIENE 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ntibacteriene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afectează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flora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colonului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răspunzătoare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metabolizarea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izoflavonelor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idroliza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heterozidelor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gliconi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cu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acţiune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&gt;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heterozide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ANTIDIABETICE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necunoscut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puerarina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efect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hipoglicemiant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2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BENZODIAZEPINE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neclar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uerarina</a:t>
                      </a:r>
                      <a:endParaRPr lang="ro-RO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eficacitatea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benzodiazepinelor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2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ANTICOAGULANTE,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ANTIAGREGANTE PLACHETARE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eclar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cre</a:t>
                      </a:r>
                      <a:r>
                        <a:rPr lang="ro-RO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tendinţa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sângerare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44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DIGOXINA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iochanina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inhibitor P-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glicoprotein</a:t>
                      </a:r>
                      <a:r>
                        <a:rPr lang="ro-RO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↑Cp 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digoxinei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→ ↑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reacţii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adverse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Bent-Up Arrow 2"/>
          <p:cNvSpPr/>
          <p:nvPr/>
        </p:nvSpPr>
        <p:spPr>
          <a:xfrm rot="5400000">
            <a:off x="1979712" y="5877272"/>
            <a:ext cx="648072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3808" y="6165304"/>
            <a:ext cx="5832648" cy="369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Interacțiuni medicamentoase IZOFLAVONE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2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4166764"/>
              </p:ext>
            </p:extLst>
          </p:nvPr>
        </p:nvGraphicFramePr>
        <p:xfrm>
          <a:off x="251520" y="543937"/>
          <a:ext cx="8496943" cy="54773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05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3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7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SUBSTANȚĂ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MECANISM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DOVEZI EXPERIMENTALE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6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FEXOFENADINĂ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biochanina</a:t>
                      </a: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inhibă activitatea OATP,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și a P-glicoproteinei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biodisponibilitatea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o-RO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CHIMIOTERAPICE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(PACLITAXEL)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biochanina</a:t>
                      </a: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Inhibă P-glicoproteina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Cp a paclitaxelului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9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TAMOXIFEN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eclar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 sau ↑activitatea tamoxifenului dependent de doză, statusul estrogenic (pre- sau post menopauză)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1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TEOFILINĂ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Inhibitor</a:t>
                      </a:r>
                      <a:r>
                        <a:rPr lang="ro-RO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CYP1A2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genisteina, equol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Cp a teofilinei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34" marR="268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33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512" y="548680"/>
            <a:ext cx="4824536" cy="86409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TRIFOLII PRATENSIS FLOS 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282" name="Picture 2" descr="Image result for TRIFOLIUM PRAT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33259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Biochanin 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457228" cy="15111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3140968"/>
            <a:ext cx="280831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Biochanina 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204864"/>
            <a:ext cx="3024336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estrogenică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0594" name="Picture 2" descr="Image result for geniste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168352" cy="149754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75928" y="5445224"/>
            <a:ext cx="280831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Genisteina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0598" name="Picture 6" descr="Image result for daidz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93096"/>
            <a:ext cx="3174718" cy="139308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139952" y="5957664"/>
            <a:ext cx="280831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Daidzeina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4355976" y="3501008"/>
            <a:ext cx="2448272" cy="360040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20272" y="3140968"/>
            <a:ext cx="194421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tulburări asociate menopauzei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72300" y="4377673"/>
            <a:ext cx="1440160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Ca, Cr, P, K, Mg, vit. C, B1, B3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216024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lei volatil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9552" y="1916832"/>
            <a:ext cx="2448272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steri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hidrocarburi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3933056"/>
            <a:ext cx="2592288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08038" algn="l"/>
                <a:tab pos="901700" algn="l"/>
              </a:tabLst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antispastică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antiinfecţioasă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antivirală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64224" y="1844824"/>
            <a:ext cx="2880320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ianheterozide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saponozide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6136" y="3861048"/>
            <a:ext cx="2664296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antitusivă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expectorantă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5147900"/>
            <a:ext cx="20463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infecţii respiratorii</a:t>
            </a:r>
          </a:p>
        </p:txBody>
      </p:sp>
      <p:pic>
        <p:nvPicPr>
          <p:cNvPr id="668674" name="Picture 2" descr="Image result for trifoi ro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343150" cy="1952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654594" y="1081539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own Arrow 10"/>
          <p:cNvSpPr/>
          <p:nvPr/>
        </p:nvSpPr>
        <p:spPr>
          <a:xfrm>
            <a:off x="6804384" y="2564904"/>
            <a:ext cx="21588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Down Arrow 11"/>
          <p:cNvSpPr/>
          <p:nvPr/>
        </p:nvSpPr>
        <p:spPr>
          <a:xfrm>
            <a:off x="1672596" y="2599116"/>
            <a:ext cx="18002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4" name="Straight Arrow Connector 13"/>
          <p:cNvCxnSpPr>
            <a:stCxn id="4" idx="6"/>
            <a:endCxn id="7" idx="0"/>
          </p:cNvCxnSpPr>
          <p:nvPr/>
        </p:nvCxnSpPr>
        <p:spPr>
          <a:xfrm>
            <a:off x="3059832" y="4401108"/>
            <a:ext cx="1671269" cy="74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flipH="1">
            <a:off x="4731101" y="4221088"/>
            <a:ext cx="1065035" cy="926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86958" y="332656"/>
            <a:ext cx="3561506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cţiuni terapeutice</a:t>
            </a:r>
          </a:p>
        </p:txBody>
      </p:sp>
      <p:sp>
        <p:nvSpPr>
          <p:cNvPr id="19" name="Oval 18"/>
          <p:cNvSpPr/>
          <p:nvPr/>
        </p:nvSpPr>
        <p:spPr>
          <a:xfrm>
            <a:off x="3563888" y="3501008"/>
            <a:ext cx="1944216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cumarine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50370" y="3861048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07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11560" y="836712"/>
            <a:ext cx="230425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Acid salicilic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83968" y="584684"/>
            <a:ext cx="3096344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antiinflamatoare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analgezică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60032" y="2852936"/>
            <a:ext cx="223224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afecţiuni reumatismale</a:t>
            </a: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528" y="4365104"/>
            <a:ext cx="4248472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Saponozide triterpenice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AFC-uri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36096" y="4365104"/>
            <a:ext cx="320435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diuretică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detoxifiantă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hipocolesterolemiantă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antioxidantă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87824" y="1124744"/>
            <a:ext cx="1285495" cy="1800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Down Arrow 2"/>
          <p:cNvSpPr/>
          <p:nvPr/>
        </p:nvSpPr>
        <p:spPr>
          <a:xfrm>
            <a:off x="5832140" y="1736812"/>
            <a:ext cx="144016" cy="111612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696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5" y="1988840"/>
            <a:ext cx="3362385" cy="2034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44008" y="4797152"/>
            <a:ext cx="720080" cy="21602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72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656" y="4181186"/>
            <a:ext cx="2448272" cy="100811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biochanina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2449" y="4500576"/>
            <a:ext cx="191590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  Cp. DIGOXINĂ</a:t>
            </a:r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5364088" y="2996952"/>
            <a:ext cx="36262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ANTICOAGULANTE ORALE</a:t>
            </a:r>
          </a:p>
          <a:p>
            <a:pPr lvl="0"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             ASPIRINĂ </a:t>
            </a:r>
          </a:p>
          <a:p>
            <a:pPr lvl="0"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↑ riscul de sângerare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0722" name="Picture 2" descr="Image result for trifoi us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4" y="1364782"/>
            <a:ext cx="2703240" cy="2027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3491880" y="908720"/>
            <a:ext cx="638743" cy="23762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4398437" y="1520788"/>
            <a:ext cx="2448272" cy="115212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dicumarol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7020272" y="1916832"/>
            <a:ext cx="720080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86135" y="4263508"/>
            <a:ext cx="0" cy="687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4342" y="404664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Interacţiuni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3501008"/>
            <a:ext cx="88569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62565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01851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GALII VERI HERBA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ânziene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iuretic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spasmolitic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Observaţie: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hepatotoxicitate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alinagadoiu.files.wordpress.com/2011/06/sanziene_001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290"/>
            <a:ext cx="2122109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86" y="116632"/>
            <a:ext cx="1714330" cy="1714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tinctura sanzien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76" r="28634"/>
          <a:stretch/>
        </p:blipFill>
        <p:spPr bwMode="auto">
          <a:xfrm>
            <a:off x="285720" y="0"/>
            <a:ext cx="115906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alium apar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" y="4459492"/>
            <a:ext cx="255218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galii veri herb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6" r="21438"/>
          <a:stretch/>
        </p:blipFill>
        <p:spPr bwMode="auto">
          <a:xfrm>
            <a:off x="7429520" y="2143116"/>
            <a:ext cx="1315265" cy="220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33316" y="37890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GALII APARINI HERBA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lipicioasă</a:t>
            </a:r>
            <a:endParaRPr lang="ro-RO" sz="2000" dirty="0"/>
          </a:p>
        </p:txBody>
      </p:sp>
      <p:sp>
        <p:nvSpPr>
          <p:cNvPr id="13" name="Rectangle 12"/>
          <p:cNvSpPr/>
          <p:nvPr/>
        </p:nvSpPr>
        <p:spPr>
          <a:xfrm>
            <a:off x="4175080" y="4716611"/>
            <a:ext cx="293086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iuretic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spasmolitic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5123" y="5373216"/>
            <a:ext cx="2457724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Observaţie: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1920" y="2730858"/>
            <a:ext cx="2417523" cy="1058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afecțíuni tiroidiene</a:t>
            </a:r>
          </a:p>
        </p:txBody>
      </p:sp>
      <p:pic>
        <p:nvPicPr>
          <p:cNvPr id="16" name="Picture 2" descr="Image result for semnul exclamari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69" y="2726548"/>
            <a:ext cx="1071563" cy="1066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36712"/>
            <a:ext cx="2952328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Contraindicaţii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entru asociere în alte tipuri de afecţiuni</a:t>
            </a:r>
          </a:p>
        </p:txBody>
      </p:sp>
      <p:pic>
        <p:nvPicPr>
          <p:cNvPr id="671746" name="Picture 2" descr="Image result for femeie grav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2812329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748" name="Picture 4" descr="Image result for femeie care alaptea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9" y="2290056"/>
            <a:ext cx="2914285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67544" y="2708920"/>
            <a:ext cx="3096344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Cancer mamar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Cancer uterin</a:t>
            </a:r>
          </a:p>
        </p:txBody>
      </p:sp>
      <p:sp>
        <p:nvSpPr>
          <p:cNvPr id="4" name="Oval 3"/>
          <p:cNvSpPr/>
          <p:nvPr/>
        </p:nvSpPr>
        <p:spPr>
          <a:xfrm>
            <a:off x="1115616" y="4234272"/>
            <a:ext cx="3672408" cy="12109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Copii în perioada de creştere</a:t>
            </a:r>
          </a:p>
        </p:txBody>
      </p:sp>
    </p:spTree>
    <p:extLst>
      <p:ext uri="{BB962C8B-B14F-4D97-AF65-F5344CB8AC3E}">
        <p14:creationId xmlns="" xmlns:p14="http://schemas.microsoft.com/office/powerpoint/2010/main" val="42281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Picture 2" descr="Image result for trifoi ce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9" t="19062" r="6186" b="19365"/>
          <a:stretch/>
        </p:blipFill>
        <p:spPr bwMode="auto">
          <a:xfrm>
            <a:off x="3490797" y="1261388"/>
            <a:ext cx="2753871" cy="195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5" t="16397" r="18245" b="9445"/>
          <a:stretch/>
        </p:blipFill>
        <p:spPr bwMode="auto">
          <a:xfrm>
            <a:off x="827584" y="1261388"/>
            <a:ext cx="1510749" cy="23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0129" y="476266"/>
            <a:ext cx="31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Ceaiuri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monocomponnente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produsenaturiste.net/product_images/m/trifoi__63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9389" y="1923676"/>
            <a:ext cx="148526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hypericum-plant.ro/files/product/large/ceai-trifoi-rosu.jpg"/>
          <p:cNvPicPr/>
          <p:nvPr/>
        </p:nvPicPr>
        <p:blipFill>
          <a:blip r:embed="rId5" cstate="print"/>
          <a:srcRect t="12613" b="11966"/>
          <a:stretch>
            <a:fillRect/>
          </a:stretch>
        </p:blipFill>
        <p:spPr bwMode="auto">
          <a:xfrm>
            <a:off x="2555776" y="4293096"/>
            <a:ext cx="2639060" cy="14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79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AutoShape 2" descr="Image result for medicamente utilizate in menopauza cu trif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3428" name="Picture 4" descr="Image result for medicamente utilizate in menopauza cu trif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31683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3430" name="Picture 6" descr="Menopauza 3D linea no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033" y="495468"/>
            <a:ext cx="3238500" cy="2286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3432" name="Picture 8" descr="Image result for medicamente utilizate in menopauza cu trif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967686"/>
            <a:ext cx="149843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3434" name="Picture 10" descr="http://www.adnatura.ro/images/stories/virtuemart/product/menopauza%20(copy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283" y="2780928"/>
            <a:ext cx="2787502" cy="223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3436" name="Picture 12" descr="https://1.bp.blogspot.com/-ai3a-9lCtNk/V1Q3maxysNI/AAAAAAAAS9I/BJVftPMoJ8AWCYD5Hreahyd-WDjYmrHPACLcB/s1600/Pareri%2BClimenum%2Bzi%2Bsi%2Bnoapte%2Bforum%2Bsuplimen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75" y="3163281"/>
            <a:ext cx="2556687" cy="206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/>
          <p:cNvSpPr/>
          <p:nvPr/>
        </p:nvSpPr>
        <p:spPr>
          <a:xfrm>
            <a:off x="5356882" y="5262156"/>
            <a:ext cx="2808312" cy="8280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pv/extracte</a:t>
            </a:r>
          </a:p>
        </p:txBody>
      </p:sp>
      <p:sp>
        <p:nvSpPr>
          <p:cNvPr id="3" name="Oval 2"/>
          <p:cNvSpPr/>
          <p:nvPr/>
        </p:nvSpPr>
        <p:spPr>
          <a:xfrm>
            <a:off x="4878034" y="302731"/>
            <a:ext cx="2520280" cy="108012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 standardizat min. 8% izoflavone</a:t>
            </a:r>
          </a:p>
        </p:txBody>
      </p:sp>
    </p:spTree>
    <p:extLst>
      <p:ext uri="{BB962C8B-B14F-4D97-AF65-F5344CB8AC3E}">
        <p14:creationId xmlns="" xmlns:p14="http://schemas.microsoft.com/office/powerpoint/2010/main" val="34774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67456"/>
            <a:ext cx="2880320" cy="6651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SOYAE SEMEN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045997666"/>
              </p:ext>
            </p:extLst>
          </p:nvPr>
        </p:nvGraphicFramePr>
        <p:xfrm>
          <a:off x="428596" y="1643050"/>
          <a:ext cx="464347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72066" y="500042"/>
            <a:ext cx="392909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ameliorarea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simptomelor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vasomotorii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inhibă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resorbţia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osoasă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rezistenţa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insulină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riscul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cardiovascular (↓LDL-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colesterolul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↑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producţia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colagen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acid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hialuronic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atrofie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vaginală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/>
          </a:p>
        </p:txBody>
      </p:sp>
      <p:pic>
        <p:nvPicPr>
          <p:cNvPr id="5" name="Picture 4" descr="Imagini pentru SEMNUL EXCLAMAR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140968"/>
            <a:ext cx="1613104" cy="1679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5000636"/>
            <a:ext cx="292895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experimentale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doze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hiperplazie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endometrială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1746" name="Picture 2" descr="Image result for hiperplazie endometria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49" y="3490805"/>
            <a:ext cx="1790884" cy="1172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555776" y="141019"/>
            <a:ext cx="1760402" cy="1389336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6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 descr="Image result for fitoestrog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5836"/>
            <a:ext cx="7980303" cy="443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72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86985" y="1911006"/>
            <a:ext cx="2048435" cy="179556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755576" y="620688"/>
            <a:ext cx="1764941" cy="1764941"/>
            <a:chOff x="2809678" y="2311"/>
            <a:chExt cx="1764941" cy="1764941"/>
          </a:xfrm>
        </p:grpSpPr>
        <p:sp>
          <p:nvSpPr>
            <p:cNvPr id="4" name="Oval 3"/>
            <p:cNvSpPr/>
            <p:nvPr/>
          </p:nvSpPr>
          <p:spPr>
            <a:xfrm>
              <a:off x="2809678" y="2311"/>
              <a:ext cx="1764941" cy="176494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068148" y="260781"/>
              <a:ext cx="1248001" cy="124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CAFEINĂ</a:t>
              </a:r>
              <a:endParaRPr lang="en-U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48294" y="2546529"/>
            <a:ext cx="2647412" cy="176494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849286" y="1835532"/>
            <a:ext cx="19225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metabolizarea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09309" y="580505"/>
            <a:ext cx="2692806" cy="1330501"/>
            <a:chOff x="3331100" y="2388912"/>
            <a:chExt cx="2692806" cy="1330501"/>
          </a:xfrm>
        </p:grpSpPr>
        <p:sp>
          <p:nvSpPr>
            <p:cNvPr id="11" name="Oval 10"/>
            <p:cNvSpPr/>
            <p:nvPr/>
          </p:nvSpPr>
          <p:spPr>
            <a:xfrm>
              <a:off x="3331100" y="2388912"/>
              <a:ext cx="2692806" cy="133050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725452" y="2583759"/>
              <a:ext cx="1904102" cy="9408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dirty="0">
                  <a:latin typeface="Times New Roman" pitchFamily="18" charset="0"/>
                  <a:cs typeface="Times New Roman" pitchFamily="18" charset="0"/>
                </a:rPr>
                <a:t>HORMONI TIROIDIENI</a:t>
              </a:r>
              <a:endParaRPr lang="en-US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15816" y="1955546"/>
            <a:ext cx="5832649" cy="3686425"/>
            <a:chOff x="5040569" y="32988"/>
            <a:chExt cx="5832649" cy="3686425"/>
          </a:xfrm>
        </p:grpSpPr>
        <p:sp>
          <p:nvSpPr>
            <p:cNvPr id="14" name="Rectangle 13"/>
            <p:cNvSpPr/>
            <p:nvPr/>
          </p:nvSpPr>
          <p:spPr>
            <a:xfrm>
              <a:off x="5040569" y="2388912"/>
              <a:ext cx="4039209" cy="13305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060173" y="32988"/>
              <a:ext cx="3813045" cy="1330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o-RO" sz="2000" b="1" kern="1200" dirty="0">
                  <a:latin typeface="Times New Roman" pitchFamily="18" charset="0"/>
                  <a:cs typeface="Times New Roman" pitchFamily="18" charset="0"/>
                </a:rPr>
                <a:t>inhibă tiroid-peroxidaza (↓ Cp);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o-RO" sz="2000" b="1" kern="1200" dirty="0">
                  <a:latin typeface="Times New Roman" pitchFamily="18" charset="0"/>
                  <a:cs typeface="Times New Roman" pitchFamily="18" charset="0"/>
                </a:rPr>
                <a:t>    absorbția levotiroxinei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5089782" y="2620796"/>
            <a:ext cx="0" cy="616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25503" y="4013480"/>
            <a:ext cx="2503652" cy="1764941"/>
            <a:chOff x="3438842" y="4355738"/>
            <a:chExt cx="1894223" cy="1764941"/>
          </a:xfrm>
        </p:grpSpPr>
        <p:sp>
          <p:nvSpPr>
            <p:cNvPr id="19" name="Oval 18"/>
            <p:cNvSpPr/>
            <p:nvPr/>
          </p:nvSpPr>
          <p:spPr>
            <a:xfrm>
              <a:off x="3438842" y="4355738"/>
              <a:ext cx="1894223" cy="176494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3716245" y="4614208"/>
              <a:ext cx="1339417" cy="12480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kern="1200" dirty="0">
                  <a:latin typeface="Times New Roman" pitchFamily="18" charset="0"/>
                  <a:cs typeface="Times New Roman" pitchFamily="18" charset="0"/>
                </a:rPr>
                <a:t>Antidepresive IMAO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5387" y="4094249"/>
            <a:ext cx="5093077" cy="1764941"/>
            <a:chOff x="5347956" y="4355738"/>
            <a:chExt cx="5093077" cy="1764941"/>
          </a:xfrm>
        </p:grpSpPr>
        <p:sp>
          <p:nvSpPr>
            <p:cNvPr id="22" name="Rectangle 21"/>
            <p:cNvSpPr/>
            <p:nvPr/>
          </p:nvSpPr>
          <p:spPr>
            <a:xfrm>
              <a:off x="5347957" y="4355738"/>
              <a:ext cx="2841335" cy="17649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347956" y="4355738"/>
              <a:ext cx="5093077" cy="1764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o-RO" sz="2000" b="1" kern="1200" dirty="0">
                  <a:latin typeface="Times New Roman" pitchFamily="18" charset="0"/>
                  <a:cs typeface="Times New Roman" pitchFamily="18" charset="0"/>
                </a:rPr>
                <a:t>Produse fermentate </a:t>
              </a:r>
              <a:r>
                <a:rPr lang="ro-RO" sz="2000" kern="1200" dirty="0">
                  <a:latin typeface="Times New Roman" pitchFamily="18" charset="0"/>
                  <a:cs typeface="Times New Roman" pitchFamily="18" charset="0"/>
                </a:rPr>
                <a:t>din soia (</a:t>
              </a:r>
              <a:r>
                <a:rPr lang="ro-RO" sz="2000" b="1" kern="1200" dirty="0">
                  <a:latin typeface="Times New Roman" pitchFamily="18" charset="0"/>
                  <a:cs typeface="Times New Roman" pitchFamily="18" charset="0"/>
                </a:rPr>
                <a:t>sos de soia</a:t>
              </a:r>
              <a:r>
                <a:rPr lang="en-US" sz="2000" b="1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kern="1200" dirty="0" err="1">
                  <a:latin typeface="Times New Roman" pitchFamily="18" charset="0"/>
                  <a:cs typeface="Times New Roman" pitchFamily="18" charset="0"/>
                </a:rPr>
                <a:t>natto</a:t>
              </a:r>
              <a:r>
                <a:rPr lang="ro-RO" sz="2000" kern="1200" dirty="0">
                  <a:latin typeface="Times New Roman" pitchFamily="18" charset="0"/>
                  <a:cs typeface="Times New Roman" pitchFamily="18" charset="0"/>
                </a:rPr>
                <a:t>) - ↑ tiramină, </a:t>
              </a:r>
              <a:r>
                <a:rPr lang="ro-RO" sz="2000" b="1" kern="1200">
                  <a:latin typeface="Times New Roman" pitchFamily="18" charset="0"/>
                  <a:cs typeface="Times New Roman" pitchFamily="18" charset="0"/>
                </a:rPr>
                <a:t>crize hipertensive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o-RO" sz="18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045193" y="1727607"/>
            <a:ext cx="0" cy="477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71800" y="260648"/>
            <a:ext cx="3037509" cy="98510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Interacţiuni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712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352839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    efectul anticoagulantelor (warfarină) –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natto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ulei de soia, lapte de soia, proteine din soia;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sursă de vitamină K.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5656" y="980728"/>
            <a:ext cx="2048435" cy="179556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Straight Arrow Connector 3"/>
          <p:cNvCxnSpPr/>
          <p:nvPr/>
        </p:nvCxnSpPr>
        <p:spPr>
          <a:xfrm>
            <a:off x="3275856" y="2472362"/>
            <a:ext cx="0" cy="616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56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3" name="Picture 3" descr="C:\Users\Farmacognozie\Desktop\izoflavonoide_soia_organik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1" y="349898"/>
            <a:ext cx="200026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2646" name="Picture 6" descr="C:\Users\Farmacognozie\Desktop\klimaktoplant-h-100-comprimate-dhu-germania-10016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4" y="1233479"/>
            <a:ext cx="2533654" cy="253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2647" name="Picture 7" descr="C:\Users\Farmacognozie\Desktop\soia-30-capsule-pro-natura-100378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2143140" cy="2143140"/>
          </a:xfrm>
          <a:prstGeom prst="rect">
            <a:avLst/>
          </a:prstGeom>
          <a:noFill/>
        </p:spPr>
      </p:pic>
      <p:pic>
        <p:nvPicPr>
          <p:cNvPr id="752648" name="Picture 8" descr="C:\Users\Farmacognozie\Desktop\d2e6-37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21457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2649" name="Picture 9" descr="C:\Users\Farmacognozie\Desktop\phyto-soya-gel-vaginal-5-ml-arkopharma-100164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714356"/>
            <a:ext cx="2047876" cy="204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2650" name="Picture 10" descr="C:\Users\Farmacognozie\Desktop\2875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214686"/>
            <a:ext cx="2159000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52651" name="Picture 11" descr="C:\Users\Farmacognozie\Desktop\rottapharm-estromineral-gel-vaginale-con-estratto-di-soia-e-calendula-30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725" y="4786322"/>
            <a:ext cx="178595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518675" y="349898"/>
            <a:ext cx="3493485" cy="70283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 cu pv/extract</a:t>
            </a:r>
          </a:p>
        </p:txBody>
      </p:sp>
    </p:spTree>
    <p:extLst>
      <p:ext uri="{BB962C8B-B14F-4D97-AF65-F5344CB8AC3E}">
        <p14:creationId xmlns="" xmlns:p14="http://schemas.microsoft.com/office/powerpoint/2010/main" val="38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620688"/>
            <a:ext cx="3890142" cy="6651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PUERARIAE RADIX (KUDZU)</a:t>
            </a:r>
          </a:p>
        </p:txBody>
      </p:sp>
      <p:pic>
        <p:nvPicPr>
          <p:cNvPr id="3" name="Picture 2" descr="http://eattheweeds.com/wp-content/uploads/2011/08/kudz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71480"/>
            <a:ext cx="2786082" cy="222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64654694"/>
              </p:ext>
            </p:extLst>
          </p:nvPr>
        </p:nvGraphicFramePr>
        <p:xfrm>
          <a:off x="214282" y="1071546"/>
          <a:ext cx="557216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5205" y="2996952"/>
            <a:ext cx="271464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hipoglicemiant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hipolipemiant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antihipertensiv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blocarea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canalelor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calciu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resorbţia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osoasă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4" descr="Imagini pentru SEMNUL EXCLAMARI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214950"/>
            <a:ext cx="1071570" cy="1115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5048344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Hepatotoxicitate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studii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controversate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Nu se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administrează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înainte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intervenţii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↑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sângerare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Hiperplazie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endometrială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(la doze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40237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395536" y="650182"/>
            <a:ext cx="8352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PROANTOCIANI</a:t>
            </a:r>
            <a:endParaRPr kumimoji="0" lang="ro-R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(LEUCOANTOCIANI)</a:t>
            </a:r>
            <a:endParaRPr kumimoji="0" lang="ro-R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9414" name="Picture 6" descr="http://t3.gstatic.com/images?q=tbn:ANd9GcQUNpldAcKNsvWYcdG_8qfUQr1acyoxkUPZkswTIcKrBwI47u4lS81RN0bk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24" y="4115953"/>
            <a:ext cx="2438400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9416" name="Picture 8" descr="http://gradina.acasa.ro/uploads/photos/440x330/440x330_073667-meri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9418" name="Picture 10" descr="http://248.ro/image/cache/data/1/struguri%20albi-25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132856"/>
            <a:ext cx="1805186" cy="180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9420" name="Picture 12" descr="http://www.fructe.org/wp-content/uploads/2009/04/hamei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268" y="3938042"/>
            <a:ext cx="3182693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9422" name="Picture 14" descr="http://4.bp.blogspot.com/-9e5UDVOVPmQ/TdfUxYWhD4I/AAAAAAAADac/V_LqrYQs624/s1600/cac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752942"/>
            <a:ext cx="171283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1722551"/>
              </p:ext>
            </p:extLst>
          </p:nvPr>
        </p:nvGraphicFramePr>
        <p:xfrm>
          <a:off x="1157564" y="1518269"/>
          <a:ext cx="6252807" cy="1932435"/>
        </p:xfrm>
        <a:graphic>
          <a:graphicData uri="http://schemas.openxmlformats.org/presentationml/2006/ole">
            <p:oleObj spid="_x0000_s664594" r:id="rId8" imgW="4945047" imgH="153268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259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biohem.co/ro/wp-content/uploads/2011/05/immortelle1-300x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25" y="876704"/>
            <a:ext cx="3433564" cy="26438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3830" y="459722"/>
            <a:ext cx="4572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HELICHRYSI FLORES</a:t>
            </a:r>
            <a:endParaRPr lang="ro-R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flori de siminoc/flori de paie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ES" sz="20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coleretic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antibacterian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antispastic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tulburări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biliare</a:t>
            </a:r>
            <a:endParaRPr lang="es-E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Image result for HELICHRYSI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Image result for HELICHRYSI FL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46147" name="Picture 3" descr="C:\Documents and Settings\Cerasela\Desktop\HEPATOCOL-PUNGA-340x250.png"/>
          <p:cNvPicPr>
            <a:picLocks noChangeAspect="1" noChangeArrowheads="1"/>
          </p:cNvPicPr>
          <p:nvPr/>
        </p:nvPicPr>
        <p:blipFill>
          <a:blip r:embed="rId3"/>
          <a:srcRect l="25735" t="8000" r="30147" b="5000"/>
          <a:stretch>
            <a:fillRect/>
          </a:stretch>
        </p:blipFill>
        <p:spPr bwMode="auto">
          <a:xfrm>
            <a:off x="4067944" y="3514666"/>
            <a:ext cx="2000264" cy="2900383"/>
          </a:xfrm>
          <a:prstGeom prst="rect">
            <a:avLst/>
          </a:prstGeom>
          <a:noFill/>
        </p:spPr>
      </p:pic>
      <p:pic>
        <p:nvPicPr>
          <p:cNvPr id="646149" name="Picture 5" descr="Imagine similar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82" y="3336130"/>
            <a:ext cx="1875247" cy="250033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868144" y="4082239"/>
            <a:ext cx="3024336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Ceai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multicomponent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59632" y="2832074"/>
            <a:ext cx="3024336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Ceai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monocomponent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5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7523326"/>
              </p:ext>
            </p:extLst>
          </p:nvPr>
        </p:nvGraphicFramePr>
        <p:xfrm>
          <a:off x="521707" y="332656"/>
          <a:ext cx="4140147" cy="2088232"/>
        </p:xfrm>
        <a:graphic>
          <a:graphicData uri="http://schemas.openxmlformats.org/presentationml/2006/ole">
            <p:oleObj spid="_x0000_s665653" r:id="rId3" imgW="2485346" imgH="1260050" progId="">
              <p:embed/>
            </p:oleObj>
          </a:graphicData>
        </a:graphic>
      </p:graphicFrame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5384473"/>
              </p:ext>
            </p:extLst>
          </p:nvPr>
        </p:nvGraphicFramePr>
        <p:xfrm>
          <a:off x="5053929" y="2852936"/>
          <a:ext cx="3751669" cy="2448272"/>
        </p:xfrm>
        <a:graphic>
          <a:graphicData uri="http://schemas.openxmlformats.org/presentationml/2006/ole">
            <p:oleObj spid="_x0000_s665654" r:id="rId4" imgW="2485346" imgH="1613393" progId="">
              <p:embed/>
            </p:oleObj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6043300"/>
              </p:ext>
            </p:extLst>
          </p:nvPr>
        </p:nvGraphicFramePr>
        <p:xfrm>
          <a:off x="403964" y="2924944"/>
          <a:ext cx="4139165" cy="2448273"/>
        </p:xfrm>
        <a:graphic>
          <a:graphicData uri="http://schemas.openxmlformats.org/presentationml/2006/ole">
            <p:oleObj spid="_x0000_s665655" r:id="rId5" imgW="2486695" imgH="1470328" progId="">
              <p:embed/>
            </p:oleObj>
          </a:graphicData>
        </a:graphic>
      </p:graphicFrame>
      <p:sp>
        <p:nvSpPr>
          <p:cNvPr id="2" name="Oval 1"/>
          <p:cNvSpPr/>
          <p:nvPr/>
        </p:nvSpPr>
        <p:spPr>
          <a:xfrm>
            <a:off x="3851920" y="908720"/>
            <a:ext cx="4968552" cy="129614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PROANTOCIANI MON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MERI</a:t>
            </a:r>
          </a:p>
        </p:txBody>
      </p:sp>
    </p:spTree>
    <p:extLst>
      <p:ext uri="{BB962C8B-B14F-4D97-AF65-F5344CB8AC3E}">
        <p14:creationId xmlns="" xmlns:p14="http://schemas.microsoft.com/office/powerpoint/2010/main" val="1871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8848817"/>
              </p:ext>
            </p:extLst>
          </p:nvPr>
        </p:nvGraphicFramePr>
        <p:xfrm>
          <a:off x="3995936" y="332656"/>
          <a:ext cx="4480876" cy="2365369"/>
        </p:xfrm>
        <a:graphic>
          <a:graphicData uri="http://schemas.openxmlformats.org/presentationml/2006/ole">
            <p:oleObj spid="_x0000_s666660" r:id="rId3" imgW="2950184" imgH="1561566" progId="">
              <p:embed/>
            </p:oleObj>
          </a:graphicData>
        </a:graphic>
      </p:graphicFrame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6712299"/>
              </p:ext>
            </p:extLst>
          </p:nvPr>
        </p:nvGraphicFramePr>
        <p:xfrm>
          <a:off x="3635896" y="2852936"/>
          <a:ext cx="3045693" cy="3556462"/>
        </p:xfrm>
        <a:graphic>
          <a:graphicData uri="http://schemas.openxmlformats.org/presentationml/2006/ole">
            <p:oleObj spid="_x0000_s666661" r:id="rId4" imgW="1839107" imgH="2150021" progId="">
              <p:embed/>
            </p:oleObj>
          </a:graphicData>
        </a:graphic>
      </p:graphicFrame>
      <p:pic>
        <p:nvPicPr>
          <p:cNvPr id="630822" name="Picture 38" descr="Image result for poze cu semnul exclamar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203607" cy="2209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1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3347864" y="49257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proantocianii condensaţi cu cateholii sunt consideraţi adevăratele vitamine P, sunt de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de ori mai activi decât flavonele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/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50567928"/>
              </p:ext>
            </p:extLst>
          </p:nvPr>
        </p:nvGraphicFramePr>
        <p:xfrm>
          <a:off x="539552" y="2093243"/>
          <a:ext cx="3168352" cy="3478040"/>
        </p:xfrm>
        <a:graphic>
          <a:graphicData uri="http://schemas.openxmlformats.org/presentationml/2006/ole">
            <p:oleObj spid="_x0000_s667686" r:id="rId3" imgW="2922650" imgH="3200063" progId="">
              <p:embed/>
            </p:oleObj>
          </a:graphicData>
        </a:graphic>
      </p:graphicFrame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4424753"/>
              </p:ext>
            </p:extLst>
          </p:nvPr>
        </p:nvGraphicFramePr>
        <p:xfrm>
          <a:off x="5580112" y="974515"/>
          <a:ext cx="3117582" cy="3710853"/>
        </p:xfrm>
        <a:graphic>
          <a:graphicData uri="http://schemas.openxmlformats.org/presentationml/2006/ole">
            <p:oleObj spid="_x0000_s667687" r:id="rId4" imgW="2908883" imgH="3468377" progId="">
              <p:embed/>
            </p:oleObj>
          </a:graphicData>
        </a:graphic>
      </p:graphicFrame>
      <p:sp>
        <p:nvSpPr>
          <p:cNvPr id="7" name="Double Bracket 6"/>
          <p:cNvSpPr/>
          <p:nvPr/>
        </p:nvSpPr>
        <p:spPr>
          <a:xfrm>
            <a:off x="323528" y="980728"/>
            <a:ext cx="8640960" cy="5184576"/>
          </a:xfrm>
          <a:prstGeom prst="bracket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/>
          <p:cNvSpPr/>
          <p:nvPr/>
        </p:nvSpPr>
        <p:spPr>
          <a:xfrm>
            <a:off x="1115616" y="116632"/>
            <a:ext cx="4968552" cy="12961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PROANTOCIANI OLIGOMERI</a:t>
            </a:r>
          </a:p>
        </p:txBody>
      </p:sp>
      <p:pic>
        <p:nvPicPr>
          <p:cNvPr id="667665" name="Picture 17" descr="Image result for celula cu radicali libe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28" y="2348880"/>
            <a:ext cx="2276880" cy="143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7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44573" y="1588730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ANTIARITMICĂ</a:t>
            </a:r>
            <a:endParaRPr lang="ro-RO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779912" y="3122965"/>
            <a:ext cx="3816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HIPOCOLESTEROLEMIANTĂ</a:t>
            </a:r>
            <a:endParaRPr lang="en-US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419872" y="1531640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5-Point Star 18"/>
          <p:cNvSpPr/>
          <p:nvPr/>
        </p:nvSpPr>
        <p:spPr>
          <a:xfrm>
            <a:off x="3734122" y="2395736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323528" y="1551092"/>
            <a:ext cx="3319778" cy="19499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PROANTOCIANI – acțiuni specifice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203848" y="3356992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92226" name="Picture 2" descr="Imagini pentru struguri albi soi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01" y="3670177"/>
            <a:ext cx="3834395" cy="285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68159" y="2524834"/>
            <a:ext cx="2336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ANTIMUTAGENĂ</a:t>
            </a:r>
            <a:endParaRPr lang="en-US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2437978" y="836712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3131840" y="764704"/>
            <a:ext cx="2774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ANTIHIPERTENSIVĂ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194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296652"/>
            <a:ext cx="501655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VACCINI MACROCARPI FRUCTUS</a:t>
            </a:r>
          </a:p>
        </p:txBody>
      </p:sp>
      <p:pic>
        <p:nvPicPr>
          <p:cNvPr id="11266" name="Picture 2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756" y="33265"/>
            <a:ext cx="3168353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511593299"/>
              </p:ext>
            </p:extLst>
          </p:nvPr>
        </p:nvGraphicFramePr>
        <p:xfrm>
          <a:off x="251520" y="1484784"/>
          <a:ext cx="60486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lded Corner 7"/>
          <p:cNvSpPr/>
          <p:nvPr/>
        </p:nvSpPr>
        <p:spPr>
          <a:xfrm>
            <a:off x="6307427" y="2996952"/>
            <a:ext cx="2520280" cy="18002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Oligozaharide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(derivaţi de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galactoză, manoză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arabinoză)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4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640" y="1844824"/>
            <a:ext cx="6696744" cy="23042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Tratamentul şi profilaxia infecţiilor urinare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cu </a:t>
            </a:r>
          </a:p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Escherichia coli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8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ini pentru Fimbr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15" y="1990484"/>
            <a:ext cx="4573037" cy="34488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332656"/>
            <a:ext cx="81369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Fimbrii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se leagă de resturi de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galactoză, manoză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celule uroepiteliale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perine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şi vagin</a:t>
            </a:r>
            <a:endParaRPr lang="ro-RO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19672" y="5486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5606123" y="105990"/>
            <a:ext cx="216024" cy="156065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Down Arrow 19"/>
          <p:cNvSpPr/>
          <p:nvPr/>
        </p:nvSpPr>
        <p:spPr>
          <a:xfrm>
            <a:off x="5540058" y="1363531"/>
            <a:ext cx="206031" cy="856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Oval 20"/>
          <p:cNvSpPr/>
          <p:nvPr/>
        </p:nvSpPr>
        <p:spPr>
          <a:xfrm>
            <a:off x="4427984" y="2242321"/>
            <a:ext cx="2520280" cy="9706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rezistent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antibiotice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!!!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2" descr="Imagine similar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592288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483768" y="5661248"/>
            <a:ext cx="511256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Escherichia coli 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uropatogenă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9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295232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Proantociani, oligozaharide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1720" y="11967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916832"/>
            <a:ext cx="813690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dirty="0"/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inhibă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aderarea bacteriei 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la nivel uroepitelial – proantociani  tip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proantociani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tip B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nu prezintă efect antibacterian, nu inhibă dezvoltarea bacteriei </a:t>
            </a:r>
          </a:p>
          <a:p>
            <a:pPr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menţin pH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vaginal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normal</a:t>
            </a:r>
          </a:p>
        </p:txBody>
      </p:sp>
      <p:sp>
        <p:nvSpPr>
          <p:cNvPr id="6" name="Oval 5"/>
          <p:cNvSpPr/>
          <p:nvPr/>
        </p:nvSpPr>
        <p:spPr>
          <a:xfrm>
            <a:off x="4499992" y="4228966"/>
            <a:ext cx="4248472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Asocieri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(infecţii urinare)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magini pentru semnul exclamar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3" y="4241231"/>
            <a:ext cx="1519817" cy="11398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50470" y="455009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litiază renală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conţinut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↑ de acid oxalic)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0072" y="379985"/>
            <a:ext cx="2808312" cy="11161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Mecanism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ac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ţiune</a:t>
            </a:r>
          </a:p>
        </p:txBody>
      </p:sp>
    </p:spTree>
    <p:extLst>
      <p:ext uri="{BB962C8B-B14F-4D97-AF65-F5344CB8AC3E}">
        <p14:creationId xmlns="" xmlns:p14="http://schemas.microsoft.com/office/powerpoint/2010/main" val="21912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ini pentru medicamente cu vaccinium macrocarp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664296" cy="2664296"/>
          </a:xfrm>
          <a:prstGeom prst="rect">
            <a:avLst/>
          </a:prstGeom>
          <a:noFill/>
        </p:spPr>
      </p:pic>
      <p:pic>
        <p:nvPicPr>
          <p:cNvPr id="19460" name="Picture 4" descr="Imagini pentru medicamente cu vaccinium macrocarp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Imagini pentru medicamente cu vaccinium macrocarp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216024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66" name="AutoShape 10" descr="Imagini pentru cistifl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Imagini pentru cistifl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068960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0" name="Picture 14" descr="Imagini pentru medicamente cu vaccinium macrocarpon se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068960"/>
            <a:ext cx="1835696" cy="3474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72" name="Picture 16" descr="Imagini pentru urinal akut sir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2657"/>
            <a:ext cx="2308101" cy="2212294"/>
          </a:xfrm>
          <a:prstGeom prst="rect">
            <a:avLst/>
          </a:prstGeom>
          <a:noFill/>
        </p:spPr>
      </p:pic>
      <p:pic>
        <p:nvPicPr>
          <p:cNvPr id="19474" name="Picture 18" descr="Imagini pentru urinal cu probiot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204864"/>
            <a:ext cx="2232248" cy="220180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948067" y="2664296"/>
            <a:ext cx="3456384" cy="110007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177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404664"/>
            <a:ext cx="41764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PINUS MARITIMAE CORTEX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1115616" y="1196752"/>
            <a:ext cx="936104" cy="936104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309100"/>
            <a:ext cx="27363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Pycnogenol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(extract standardizat în proantociani)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Imagine similar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2676"/>
            <a:ext cx="346267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63888" y="38610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insuficienţă veno-limfatică, fragilitate capilară;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diabet zaharat şi complicaţii (retinopatie diabetică);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hipertensiune arterială;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hipercolesterolemie;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tulburări de climacteriu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774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69034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mirelapete.dexign.ro/wp-content/uploads/2013/06/sanzie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16032"/>
            <a:ext cx="2066572" cy="1549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cdn.allshops.ro/files/clients/37/4481/p/92/ceai-splinuta-iarba-50gr-cyani-1031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645024"/>
            <a:ext cx="2490197" cy="1867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3528" y="3365961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Sânziene de grădină</a:t>
            </a:r>
            <a:endParaRPr lang="ro-R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092280" y="5510223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Splinuţă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o-RO" dirty="0"/>
          </a:p>
        </p:txBody>
      </p:sp>
      <p:sp>
        <p:nvSpPr>
          <p:cNvPr id="7" name="Rectangle 6"/>
          <p:cNvSpPr/>
          <p:nvPr/>
        </p:nvSpPr>
        <p:spPr>
          <a:xfrm>
            <a:off x="2390100" y="620688"/>
            <a:ext cx="5810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diuretică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spasmolitică, antiinflamatoare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litiază renală, prostatită</a:t>
            </a:r>
          </a:p>
        </p:txBody>
      </p:sp>
      <p:pic>
        <p:nvPicPr>
          <p:cNvPr id="8" name="Picture 3" descr="C:\Documents and Settings\Cerasela\Desktop\splinuta-vrac4869.png"/>
          <p:cNvPicPr>
            <a:picLocks noChangeAspect="1" noChangeArrowheads="1"/>
          </p:cNvPicPr>
          <p:nvPr/>
        </p:nvPicPr>
        <p:blipFill>
          <a:blip r:embed="rId8"/>
          <a:srcRect l="6915" t="21276" r="8510" b="19681"/>
          <a:stretch>
            <a:fillRect/>
          </a:stretch>
        </p:blipFill>
        <p:spPr bwMode="auto">
          <a:xfrm>
            <a:off x="3997744" y="4671055"/>
            <a:ext cx="2251263" cy="1571636"/>
          </a:xfrm>
          <a:prstGeom prst="rect">
            <a:avLst/>
          </a:prstGeom>
          <a:noFill/>
        </p:spPr>
      </p:pic>
      <p:pic>
        <p:nvPicPr>
          <p:cNvPr id="9" name="Picture 2" descr="Tea for the Prostate 50 g 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05" t="19146" r="25788" b="18305"/>
          <a:stretch/>
        </p:blipFill>
        <p:spPr bwMode="auto">
          <a:xfrm>
            <a:off x="7245478" y="1201602"/>
            <a:ext cx="1527286" cy="216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AutoShape 4" descr="Image result for cefas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57414" name="Picture 6" descr="Buy Cefasab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49079"/>
            <a:ext cx="2838450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55575" y="4055156"/>
            <a:ext cx="1781185" cy="8693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uscat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3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YCNOGENOL 50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8229"/>
            <a:ext cx="1152128" cy="231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Imagini pentru PYCNOGENOL prod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2711142" cy="18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6866" name="Picture 2" descr="Pinovital extract din scoarta de pin maritim x 60 comprimate Bioland Bio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884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Image result for pinus maritima med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368"/>
            <a:ext cx="2109018" cy="312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70" name="Picture 6" descr="Image result for pinus maritima medicam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5" y="365590"/>
            <a:ext cx="1440481" cy="2478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63888" y="3140968"/>
            <a:ext cx="3587819" cy="94751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Suplimente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202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 descr="http://cdn.shopify.com/s/files/1/0715/4823/products/flickr_elder_bitenkit.jpg?v=1433186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562350" cy="473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388" name="Picture 4" descr="https://zoom50.files.wordpress.com/2010/12/ac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90" y="1340768"/>
            <a:ext cx="4039850" cy="2636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0688"/>
            <a:ext cx="4039850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EUTERPE OLERACEA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Fructe de acai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3861048"/>
            <a:ext cx="4104456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12,89 mg/g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proantociani oligomeri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ntociani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lavone</a:t>
            </a: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5290499"/>
            <a:ext cx="316835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Antioxidant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68674" name="Picture 2" descr="Image result for euterpe suplimen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90" r="23068"/>
          <a:stretch/>
        </p:blipFill>
        <p:spPr bwMode="auto">
          <a:xfrm>
            <a:off x="7452320" y="4017504"/>
            <a:ext cx="1401590" cy="264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3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i pentru VITIS VINIFERAE 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1152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87151" y="333720"/>
            <a:ext cx="3960440" cy="6480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VITIS VINIFERAE FOLIUM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89" y="425709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5843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7" y="4509120"/>
            <a:ext cx="2590993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3277" y="1339250"/>
            <a:ext cx="1726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flavonoide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resveratrol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AFC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548773" y="1196752"/>
            <a:ext cx="142907" cy="187220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1835696" y="1214488"/>
            <a:ext cx="273630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ntiaterosclerotică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ipocolesteroleminată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epatoprotectoare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diuretică</a:t>
            </a:r>
          </a:p>
          <a:p>
            <a:pPr lvl="0"/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vaso/venoprotectoare</a:t>
            </a:r>
          </a:p>
          <a:p>
            <a:pPr lvl="0"/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Image result for vitis vinifera fol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71" y="4257092"/>
            <a:ext cx="2232248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139952" y="5282596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5544716" y="5241394"/>
            <a:ext cx="3347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Aparat osteo-articular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Tract respirator</a:t>
            </a:r>
          </a:p>
        </p:txBody>
      </p:sp>
      <p:pic>
        <p:nvPicPr>
          <p:cNvPr id="13" name="Picture 4" descr="http://www.farmaciabeladona.ro/image/cache/data/import-04022014/ruscovenbiogel-499x4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76" b="25211"/>
          <a:stretch/>
        </p:blipFill>
        <p:spPr bwMode="auto">
          <a:xfrm>
            <a:off x="5929322" y="1428736"/>
            <a:ext cx="2633660" cy="1369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evaricid® cr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928934"/>
            <a:ext cx="1962100" cy="100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26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465" y="1052736"/>
            <a:ext cx="1728192" cy="144016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179512" y="538982"/>
            <a:ext cx="23762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Passiflora caerulea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43200" y="2060848"/>
            <a:ext cx="5184576" cy="100811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MEDICINA AYURVEDIC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463" y="4325034"/>
            <a:ext cx="193193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Mycelis muralis </a:t>
            </a:r>
            <a:endParaRPr lang="ro-RO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71465" y="4869160"/>
            <a:ext cx="1785455" cy="1015999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947215" y="300837"/>
            <a:ext cx="21151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Orthosiphonis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sp.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 descr="Image result for MANGIFERA IN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" name="AutoShape 6" descr="Image result for MANGIFERA IND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59464" name="Picture 8" descr="Mangifera indic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808816"/>
            <a:ext cx="1495425" cy="200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4072" y="3068960"/>
            <a:ext cx="216024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Tecoma undulata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Lycopus virginicus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Smilax china </a:t>
            </a:r>
            <a:endParaRPr lang="ro-RO" sz="2000" dirty="0"/>
          </a:p>
        </p:txBody>
      </p:sp>
      <p:sp>
        <p:nvSpPr>
          <p:cNvPr id="13" name="Rectangle 12"/>
          <p:cNvSpPr/>
          <p:nvPr/>
        </p:nvSpPr>
        <p:spPr>
          <a:xfrm>
            <a:off x="6505956" y="300837"/>
            <a:ext cx="202651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Mangifera indica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6375" y="3379762"/>
            <a:ext cx="200567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Phylantus niruri </a:t>
            </a:r>
            <a:endParaRPr lang="ro-RO" sz="2000" dirty="0"/>
          </a:p>
        </p:txBody>
      </p:sp>
      <p:sp>
        <p:nvSpPr>
          <p:cNvPr id="15" name="Rectangle 14"/>
          <p:cNvSpPr/>
          <p:nvPr/>
        </p:nvSpPr>
        <p:spPr>
          <a:xfrm>
            <a:off x="2555776" y="453245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9468" name="Picture 12" descr="Image result for Boerhaavia diffu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39" y="3819902"/>
            <a:ext cx="2771878" cy="2040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60504" y="5621178"/>
            <a:ext cx="227196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Boerhaavia diffusa </a:t>
            </a:r>
          </a:p>
        </p:txBody>
      </p:sp>
      <p:pic>
        <p:nvPicPr>
          <p:cNvPr id="659470" name="Picture 14" descr="Image result for CAP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39" y="4201384"/>
            <a:ext cx="1570078" cy="1772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67967" y="3425929"/>
            <a:ext cx="293407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Didymocarpus pedicellata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Pterocarpus marsupium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3768" y="4900664"/>
            <a:ext cx="199926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Capparis spinosa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Image result for orthosiphon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36" y="739037"/>
            <a:ext cx="2222694" cy="14817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8594" y="5811030"/>
            <a:ext cx="3581358" cy="56009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Afecţiuni gastrice</a:t>
            </a:r>
          </a:p>
        </p:txBody>
      </p:sp>
    </p:spTree>
    <p:extLst>
      <p:ext uri="{BB962C8B-B14F-4D97-AF65-F5344CB8AC3E}">
        <p14:creationId xmlns="" xmlns:p14="http://schemas.microsoft.com/office/powerpoint/2010/main" val="4924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425593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71800" y="116632"/>
            <a:ext cx="3384376" cy="12961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GEMMATERAPIE</a:t>
            </a:r>
          </a:p>
        </p:txBody>
      </p:sp>
      <p:pic>
        <p:nvPicPr>
          <p:cNvPr id="660482" name="Picture 2" descr="Image result for prunus spino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" y="547973"/>
            <a:ext cx="2517402" cy="1889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apofarm.ro/image/cache/data/Plantextrakt/produse/prunus%20spinosa-800x8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46" t="5294" r="32277" b="4471"/>
          <a:stretch/>
        </p:blipFill>
        <p:spPr bwMode="auto">
          <a:xfrm>
            <a:off x="5796136" y="1268760"/>
            <a:ext cx="928694" cy="2382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7602" y="2016002"/>
            <a:ext cx="188086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astenie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convalescenţ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pic>
        <p:nvPicPr>
          <p:cNvPr id="660484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078341" cy="24626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ini pentru gemoderivat de rib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35190"/>
            <a:ext cx="1987145" cy="2275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12227" y="4688112"/>
            <a:ext cx="12362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antialergic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7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732" y="3039343"/>
            <a:ext cx="323582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CITROFLAVONOIDE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0205172"/>
              </p:ext>
            </p:extLst>
          </p:nvPr>
        </p:nvGraphicFramePr>
        <p:xfrm>
          <a:off x="395536" y="288562"/>
          <a:ext cx="3819327" cy="2275136"/>
        </p:xfrm>
        <a:graphic>
          <a:graphicData uri="http://schemas.openxmlformats.org/presentationml/2006/ole">
            <p:oleObj spid="_x0000_s661560" r:id="rId3" imgW="2627065" imgH="1560216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0602697"/>
              </p:ext>
            </p:extLst>
          </p:nvPr>
        </p:nvGraphicFramePr>
        <p:xfrm>
          <a:off x="4734803" y="3672684"/>
          <a:ext cx="3915191" cy="2310060"/>
        </p:xfrm>
        <a:graphic>
          <a:graphicData uri="http://schemas.openxmlformats.org/presentationml/2006/ole">
            <p:oleObj spid="_x0000_s661561" r:id="rId4" imgW="2626795" imgH="1554008" progId="">
              <p:embed/>
            </p:oleObj>
          </a:graphicData>
        </a:graphic>
      </p:graphicFrame>
      <p:pic>
        <p:nvPicPr>
          <p:cNvPr id="661509" name="Picture 5" descr="Image result for coji de citr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27" y="288562"/>
            <a:ext cx="4179658" cy="2786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511" name="Picture 7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81253" cy="2910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67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5774</TotalTime>
  <Words>918</Words>
  <Application>Microsoft Office PowerPoint</Application>
  <PresentationFormat>On-screen Show (4:3)</PresentationFormat>
  <Paragraphs>287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596</cp:revision>
  <dcterms:created xsi:type="dcterms:W3CDTF">2011-10-17T19:20:14Z</dcterms:created>
  <dcterms:modified xsi:type="dcterms:W3CDTF">2018-01-08T12:27:24Z</dcterms:modified>
</cp:coreProperties>
</file>