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gif" ContentType="image/gif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398" r:id="rId2"/>
    <p:sldId id="399" r:id="rId3"/>
    <p:sldId id="400" r:id="rId4"/>
    <p:sldId id="444" r:id="rId5"/>
    <p:sldId id="401" r:id="rId6"/>
    <p:sldId id="356" r:id="rId7"/>
    <p:sldId id="414" r:id="rId8"/>
    <p:sldId id="333" r:id="rId9"/>
    <p:sldId id="417" r:id="rId10"/>
    <p:sldId id="418" r:id="rId11"/>
    <p:sldId id="332" r:id="rId12"/>
    <p:sldId id="370" r:id="rId13"/>
    <p:sldId id="275" r:id="rId14"/>
    <p:sldId id="420" r:id="rId15"/>
    <p:sldId id="439" r:id="rId16"/>
    <p:sldId id="274" r:id="rId17"/>
    <p:sldId id="421" r:id="rId18"/>
    <p:sldId id="415" r:id="rId19"/>
    <p:sldId id="416" r:id="rId20"/>
    <p:sldId id="405" r:id="rId21"/>
    <p:sldId id="387" r:id="rId22"/>
    <p:sldId id="392" r:id="rId23"/>
    <p:sldId id="285" r:id="rId24"/>
    <p:sldId id="334" r:id="rId25"/>
    <p:sldId id="335" r:id="rId26"/>
    <p:sldId id="336" r:id="rId27"/>
    <p:sldId id="375" r:id="rId28"/>
    <p:sldId id="337" r:id="rId29"/>
    <p:sldId id="286" r:id="rId30"/>
    <p:sldId id="422" r:id="rId31"/>
    <p:sldId id="423" r:id="rId32"/>
    <p:sldId id="389" r:id="rId33"/>
    <p:sldId id="445" r:id="rId34"/>
    <p:sldId id="371" r:id="rId35"/>
    <p:sldId id="372" r:id="rId36"/>
    <p:sldId id="424" r:id="rId37"/>
    <p:sldId id="289" r:id="rId38"/>
    <p:sldId id="358" r:id="rId39"/>
    <p:sldId id="393" r:id="rId40"/>
    <p:sldId id="359" r:id="rId41"/>
    <p:sldId id="344" r:id="rId42"/>
    <p:sldId id="296" r:id="rId43"/>
    <p:sldId id="301" r:id="rId44"/>
    <p:sldId id="345" r:id="rId45"/>
    <p:sldId id="299" r:id="rId46"/>
    <p:sldId id="425" r:id="rId47"/>
    <p:sldId id="426" r:id="rId48"/>
    <p:sldId id="427" r:id="rId49"/>
    <p:sldId id="303" r:id="rId50"/>
    <p:sldId id="373" r:id="rId51"/>
    <p:sldId id="428" r:id="rId52"/>
    <p:sldId id="429" r:id="rId53"/>
    <p:sldId id="306" r:id="rId54"/>
    <p:sldId id="431" r:id="rId55"/>
    <p:sldId id="307" r:id="rId56"/>
    <p:sldId id="346" r:id="rId57"/>
    <p:sldId id="377" r:id="rId58"/>
    <p:sldId id="379" r:id="rId59"/>
    <p:sldId id="440" r:id="rId60"/>
    <p:sldId id="441" r:id="rId61"/>
    <p:sldId id="442" r:id="rId62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6DBF6"/>
    <a:srgbClr val="66CCFF"/>
    <a:srgbClr val="CFEC20"/>
    <a:srgbClr val="FACE12"/>
    <a:srgbClr val="BB9D51"/>
    <a:srgbClr val="2BD8E1"/>
    <a:srgbClr val="CCCCFF"/>
    <a:srgbClr val="F5D517"/>
    <a:srgbClr val="C8FA12"/>
    <a:srgbClr val="66F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9513" autoAdjust="0"/>
    <p:restoredTop sz="94660"/>
  </p:normalViewPr>
  <p:slideViewPr>
    <p:cSldViewPr>
      <p:cViewPr varScale="1">
        <p:scale>
          <a:sx n="64" d="100"/>
          <a:sy n="64" d="100"/>
        </p:scale>
        <p:origin x="-124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4515E8-D601-4B83-8DEF-0F32E011B680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o-RO"/>
        </a:p>
      </dgm:t>
    </dgm:pt>
    <dgm:pt modelId="{B65EB071-BFB2-44AE-AE3B-5ADCFA26BD35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b="1" dirty="0">
              <a:latin typeface="Times New Roman" pitchFamily="18" charset="0"/>
              <a:cs typeface="Times New Roman" pitchFamily="18" charset="0"/>
            </a:rPr>
            <a:t>coleretic-colagogă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- </a:t>
          </a:r>
          <a:r>
            <a:rPr lang="ro-RO" b="1" dirty="0">
              <a:latin typeface="Times New Roman" pitchFamily="18" charset="0"/>
              <a:cs typeface="Times New Roman" pitchFamily="18" charset="0"/>
            </a:rPr>
            <a:t>AFC</a:t>
          </a:r>
          <a:endParaRPr lang="ro-RO" dirty="0"/>
        </a:p>
      </dgm:t>
    </dgm:pt>
    <dgm:pt modelId="{B663610A-7BD4-4B50-BF90-2BC1564B166F}" type="parTrans" cxnId="{D22DFA71-E106-4604-BE01-807F3526ADCF}">
      <dgm:prSet/>
      <dgm:spPr/>
      <dgm:t>
        <a:bodyPr/>
        <a:lstStyle/>
        <a:p>
          <a:endParaRPr lang="ro-RO"/>
        </a:p>
      </dgm:t>
    </dgm:pt>
    <dgm:pt modelId="{3440FCC3-FAF2-41BC-B9EE-E4DF0540A8F6}" type="sibTrans" cxnId="{D22DFA71-E106-4604-BE01-807F3526ADCF}">
      <dgm:prSet/>
      <dgm:spPr/>
      <dgm:t>
        <a:bodyPr/>
        <a:lstStyle/>
        <a:p>
          <a:endParaRPr lang="ro-RO"/>
        </a:p>
      </dgm:t>
    </dgm:pt>
    <dgm:pt modelId="{DB85D53C-731C-4B34-9A7C-906EED89FBB0}">
      <dgm:prSet phldrT="[Text]"/>
      <dgm:spPr/>
      <dgm:t>
        <a:bodyPr/>
        <a:lstStyle/>
        <a:p>
          <a:r>
            <a:rPr lang="ro-RO" b="1" dirty="0">
              <a:latin typeface="Times New Roman" pitchFamily="18" charset="0"/>
              <a:cs typeface="Times New Roman" pitchFamily="18" charset="0"/>
            </a:rPr>
            <a:t>disfuncții hepatobiliare</a:t>
          </a:r>
          <a:endParaRPr lang="ro-RO" dirty="0"/>
        </a:p>
      </dgm:t>
    </dgm:pt>
    <dgm:pt modelId="{E39D6016-CEC9-42BF-AF66-E3F8338D6293}" type="parTrans" cxnId="{8F980000-0C05-46E4-B089-E594E124DFE2}">
      <dgm:prSet/>
      <dgm:spPr/>
      <dgm:t>
        <a:bodyPr/>
        <a:lstStyle/>
        <a:p>
          <a:endParaRPr lang="ro-RO"/>
        </a:p>
      </dgm:t>
    </dgm:pt>
    <dgm:pt modelId="{B37F0998-2E72-4C44-8232-5495419F760B}" type="sibTrans" cxnId="{8F980000-0C05-46E4-B089-E594E124DFE2}">
      <dgm:prSet/>
      <dgm:spPr/>
      <dgm:t>
        <a:bodyPr/>
        <a:lstStyle/>
        <a:p>
          <a:endParaRPr lang="ro-RO"/>
        </a:p>
      </dgm:t>
    </dgm:pt>
    <dgm:pt modelId="{90733687-2117-4082-8AF2-10E8D3DF70A8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b="1" dirty="0">
              <a:latin typeface="Times New Roman" pitchFamily="18" charset="0"/>
              <a:cs typeface="Times New Roman" pitchFamily="18" charset="0"/>
            </a:rPr>
            <a:t>hepatoprotectoare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</a:t>
          </a:r>
          <a:endParaRPr lang="ro-RO" dirty="0"/>
        </a:p>
      </dgm:t>
    </dgm:pt>
    <dgm:pt modelId="{E8D781C3-1A81-4E7D-B4BC-6075E835A798}" type="parTrans" cxnId="{0080F6BF-FEAA-4A02-A01D-9EC836E7FB3D}">
      <dgm:prSet/>
      <dgm:spPr/>
      <dgm:t>
        <a:bodyPr/>
        <a:lstStyle/>
        <a:p>
          <a:endParaRPr lang="ro-RO"/>
        </a:p>
      </dgm:t>
    </dgm:pt>
    <dgm:pt modelId="{4AA61455-3F17-4667-87F2-468C6CDE6C40}" type="sibTrans" cxnId="{0080F6BF-FEAA-4A02-A01D-9EC836E7FB3D}">
      <dgm:prSet/>
      <dgm:spPr/>
      <dgm:t>
        <a:bodyPr/>
        <a:lstStyle/>
        <a:p>
          <a:endParaRPr lang="ro-RO"/>
        </a:p>
      </dgm:t>
    </dgm:pt>
    <dgm:pt modelId="{3CCBF7DB-CD44-4441-BBA0-AB97624AFCE0}">
      <dgm:prSet phldrT="[Text]"/>
      <dgm:spPr/>
      <dgm:t>
        <a:bodyPr/>
        <a:lstStyle/>
        <a:p>
          <a:r>
            <a:rPr lang="ro-RO" b="1" dirty="0">
              <a:latin typeface="Times New Roman" pitchFamily="18" charset="0"/>
              <a:cs typeface="Times New Roman" pitchFamily="18" charset="0"/>
            </a:rPr>
            <a:t>polifenoli cu efect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ro-RO" b="1" dirty="0">
              <a:latin typeface="Times New Roman" pitchFamily="18" charset="0"/>
              <a:cs typeface="Times New Roman" pitchFamily="18" charset="0"/>
            </a:rPr>
            <a:t>a</a:t>
          </a:r>
          <a:r>
            <a:rPr lang="en-US" b="1" dirty="0" err="1">
              <a:latin typeface="Times New Roman" pitchFamily="18" charset="0"/>
              <a:cs typeface="Times New Roman" pitchFamily="18" charset="0"/>
            </a:rPr>
            <a:t>ntioxidan</a:t>
          </a:r>
          <a:r>
            <a:rPr lang="ro-RO" b="1" dirty="0">
              <a:latin typeface="Times New Roman" pitchFamily="18" charset="0"/>
              <a:cs typeface="Times New Roman" pitchFamily="18" charset="0"/>
            </a:rPr>
            <a:t>t: AFC, flavone</a:t>
          </a:r>
          <a:endParaRPr lang="ro-RO" dirty="0"/>
        </a:p>
      </dgm:t>
    </dgm:pt>
    <dgm:pt modelId="{5BCDBFB8-BD75-4866-9ECB-53BDE79ABC1D}" type="parTrans" cxnId="{14A079B4-7AD0-48BD-8DCE-CD02822E60E9}">
      <dgm:prSet/>
      <dgm:spPr/>
      <dgm:t>
        <a:bodyPr/>
        <a:lstStyle/>
        <a:p>
          <a:endParaRPr lang="ro-RO"/>
        </a:p>
      </dgm:t>
    </dgm:pt>
    <dgm:pt modelId="{C4C6CC85-24C5-44D3-A729-1FA1E8D8EB4B}" type="sibTrans" cxnId="{14A079B4-7AD0-48BD-8DCE-CD02822E60E9}">
      <dgm:prSet/>
      <dgm:spPr/>
      <dgm:t>
        <a:bodyPr/>
        <a:lstStyle/>
        <a:p>
          <a:endParaRPr lang="ro-RO"/>
        </a:p>
      </dgm:t>
    </dgm:pt>
    <dgm:pt modelId="{CCDD2F30-A766-4B68-952F-2416BD5038A5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b="1" dirty="0">
              <a:latin typeface="Times New Roman" pitchFamily="18" charset="0"/>
              <a:cs typeface="Times New Roman" pitchFamily="18" charset="0"/>
            </a:rPr>
            <a:t>antialergică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– </a:t>
          </a:r>
          <a:r>
            <a:rPr lang="en-US" b="1" dirty="0" err="1">
              <a:latin typeface="Times New Roman" pitchFamily="18" charset="0"/>
              <a:cs typeface="Times New Roman" pitchFamily="18" charset="0"/>
            </a:rPr>
            <a:t>cinarin</a:t>
          </a:r>
          <a:r>
            <a:rPr lang="ro-RO" b="1" dirty="0">
              <a:latin typeface="Times New Roman" pitchFamily="18" charset="0"/>
              <a:cs typeface="Times New Roman" pitchFamily="18" charset="0"/>
            </a:rPr>
            <a:t>ă</a:t>
          </a:r>
          <a:endParaRPr lang="ro-RO" dirty="0"/>
        </a:p>
      </dgm:t>
    </dgm:pt>
    <dgm:pt modelId="{6E4231CD-565B-4B5D-87BD-2AB72B800A52}" type="parTrans" cxnId="{EF914845-A826-4727-BCBF-D513F647BC3E}">
      <dgm:prSet/>
      <dgm:spPr/>
      <dgm:t>
        <a:bodyPr/>
        <a:lstStyle/>
        <a:p>
          <a:endParaRPr lang="ro-RO"/>
        </a:p>
      </dgm:t>
    </dgm:pt>
    <dgm:pt modelId="{52794907-FA26-4F35-B2AC-7A4F4BED7CCF}" type="sibTrans" cxnId="{EF914845-A826-4727-BCBF-D513F647BC3E}">
      <dgm:prSet/>
      <dgm:spPr/>
      <dgm:t>
        <a:bodyPr/>
        <a:lstStyle/>
        <a:p>
          <a:endParaRPr lang="ro-RO"/>
        </a:p>
      </dgm:t>
    </dgm:pt>
    <dgm:pt modelId="{A97E112E-FB1C-45E7-9084-705021DE0659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 err="1">
              <a:latin typeface="Times New Roman" pitchFamily="18" charset="0"/>
              <a:cs typeface="Times New Roman" pitchFamily="18" charset="0"/>
            </a:rPr>
            <a:t>alergii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latin typeface="Times New Roman" pitchFamily="18" charset="0"/>
              <a:cs typeface="Times New Roman" pitchFamily="18" charset="0"/>
            </a:rPr>
            <a:t>pe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 fond hepatic</a:t>
          </a:r>
          <a:endParaRPr lang="ro-RO" dirty="0"/>
        </a:p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dirty="0"/>
        </a:p>
      </dgm:t>
    </dgm:pt>
    <dgm:pt modelId="{FD6AF57F-BD12-42B2-A13C-642FAC93F764}" type="parTrans" cxnId="{3B515741-3EA0-4A32-9A31-ECA442CCDF99}">
      <dgm:prSet/>
      <dgm:spPr/>
      <dgm:t>
        <a:bodyPr/>
        <a:lstStyle/>
        <a:p>
          <a:endParaRPr lang="ro-RO"/>
        </a:p>
      </dgm:t>
    </dgm:pt>
    <dgm:pt modelId="{1959FD61-1872-493E-BF31-E6C03F6CBC20}" type="sibTrans" cxnId="{3B515741-3EA0-4A32-9A31-ECA442CCDF99}">
      <dgm:prSet/>
      <dgm:spPr/>
      <dgm:t>
        <a:bodyPr/>
        <a:lstStyle/>
        <a:p>
          <a:endParaRPr lang="ro-RO"/>
        </a:p>
      </dgm:t>
    </dgm:pt>
    <dgm:pt modelId="{02E3A72D-AE11-4768-A33F-A84A8262FCE6}" type="pres">
      <dgm:prSet presAssocID="{ED4515E8-D601-4B83-8DEF-0F32E011B68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90D3370D-3CF9-4851-9B79-180FDCCA11EB}" type="pres">
      <dgm:prSet presAssocID="{B65EB071-BFB2-44AE-AE3B-5ADCFA26BD35}" presName="parenttextcomposite" presStyleCnt="0"/>
      <dgm:spPr/>
    </dgm:pt>
    <dgm:pt modelId="{B1645471-B66D-46FF-81E7-F72D616447D9}" type="pres">
      <dgm:prSet presAssocID="{B65EB071-BFB2-44AE-AE3B-5ADCFA26BD35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BAF0E-DFB2-45D4-B975-6D110BDD8ECB}" type="pres">
      <dgm:prSet presAssocID="{B65EB071-BFB2-44AE-AE3B-5ADCFA26BD35}" presName="composite" presStyleCnt="0"/>
      <dgm:spPr/>
    </dgm:pt>
    <dgm:pt modelId="{058518DC-A5C8-495C-9FA1-60F350519496}" type="pres">
      <dgm:prSet presAssocID="{B65EB071-BFB2-44AE-AE3B-5ADCFA26BD35}" presName="chevron1" presStyleLbl="alignNode1" presStyleIdx="0" presStyleCnt="21"/>
      <dgm:spPr/>
    </dgm:pt>
    <dgm:pt modelId="{DBBAD558-D044-4133-A71B-6C3A5EEC26E5}" type="pres">
      <dgm:prSet presAssocID="{B65EB071-BFB2-44AE-AE3B-5ADCFA26BD35}" presName="chevron2" presStyleLbl="alignNode1" presStyleIdx="1" presStyleCnt="21"/>
      <dgm:spPr/>
    </dgm:pt>
    <dgm:pt modelId="{D907981A-0D44-4775-A3D2-58200E6DD62D}" type="pres">
      <dgm:prSet presAssocID="{B65EB071-BFB2-44AE-AE3B-5ADCFA26BD35}" presName="chevron3" presStyleLbl="alignNode1" presStyleIdx="2" presStyleCnt="21"/>
      <dgm:spPr/>
    </dgm:pt>
    <dgm:pt modelId="{33F96081-845E-4A8E-B11F-69D3D06B3B40}" type="pres">
      <dgm:prSet presAssocID="{B65EB071-BFB2-44AE-AE3B-5ADCFA26BD35}" presName="chevron4" presStyleLbl="alignNode1" presStyleIdx="3" presStyleCnt="21"/>
      <dgm:spPr/>
    </dgm:pt>
    <dgm:pt modelId="{8F5268B5-44D5-45A1-BCA1-4322354C920D}" type="pres">
      <dgm:prSet presAssocID="{B65EB071-BFB2-44AE-AE3B-5ADCFA26BD35}" presName="chevron5" presStyleLbl="alignNode1" presStyleIdx="4" presStyleCnt="21"/>
      <dgm:spPr/>
    </dgm:pt>
    <dgm:pt modelId="{C438A00C-5347-4247-8005-7B785D42CD06}" type="pres">
      <dgm:prSet presAssocID="{B65EB071-BFB2-44AE-AE3B-5ADCFA26BD35}" presName="chevron6" presStyleLbl="alignNode1" presStyleIdx="5" presStyleCnt="21"/>
      <dgm:spPr/>
    </dgm:pt>
    <dgm:pt modelId="{F1AEEB03-DD92-426C-A54A-7FA1BE2A48CA}" type="pres">
      <dgm:prSet presAssocID="{B65EB071-BFB2-44AE-AE3B-5ADCFA26BD35}" presName="chevron7" presStyleLbl="alignNode1" presStyleIdx="6" presStyleCnt="21"/>
      <dgm:spPr/>
    </dgm:pt>
    <dgm:pt modelId="{3C6C6E0C-EF3A-463D-92D6-17A537500782}" type="pres">
      <dgm:prSet presAssocID="{B65EB071-BFB2-44AE-AE3B-5ADCFA26BD35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B61420-A442-4ED4-B998-BB5565C710C7}" type="pres">
      <dgm:prSet presAssocID="{3440FCC3-FAF2-41BC-B9EE-E4DF0540A8F6}" presName="sibTrans" presStyleCnt="0"/>
      <dgm:spPr/>
    </dgm:pt>
    <dgm:pt modelId="{B3711048-BE00-4436-84DB-79A796D3D8F7}" type="pres">
      <dgm:prSet presAssocID="{90733687-2117-4082-8AF2-10E8D3DF70A8}" presName="parenttextcomposite" presStyleCnt="0"/>
      <dgm:spPr/>
    </dgm:pt>
    <dgm:pt modelId="{4BC73B90-2B2E-4147-B86B-205D24B00D8A}" type="pres">
      <dgm:prSet presAssocID="{90733687-2117-4082-8AF2-10E8D3DF70A8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838DBF-4492-4628-AB32-41E7EB3E3D61}" type="pres">
      <dgm:prSet presAssocID="{90733687-2117-4082-8AF2-10E8D3DF70A8}" presName="composite" presStyleCnt="0"/>
      <dgm:spPr/>
    </dgm:pt>
    <dgm:pt modelId="{1C0A8A3A-2220-443C-8D63-5AE3A1FFBC97}" type="pres">
      <dgm:prSet presAssocID="{90733687-2117-4082-8AF2-10E8D3DF70A8}" presName="chevron1" presStyleLbl="alignNode1" presStyleIdx="7" presStyleCnt="21"/>
      <dgm:spPr/>
    </dgm:pt>
    <dgm:pt modelId="{07011EBD-B4C6-4F24-ADE1-EC974B883011}" type="pres">
      <dgm:prSet presAssocID="{90733687-2117-4082-8AF2-10E8D3DF70A8}" presName="chevron2" presStyleLbl="alignNode1" presStyleIdx="8" presStyleCnt="21"/>
      <dgm:spPr/>
    </dgm:pt>
    <dgm:pt modelId="{9F5F916E-1549-45CE-8224-FA6FE8F64564}" type="pres">
      <dgm:prSet presAssocID="{90733687-2117-4082-8AF2-10E8D3DF70A8}" presName="chevron3" presStyleLbl="alignNode1" presStyleIdx="9" presStyleCnt="21"/>
      <dgm:spPr/>
    </dgm:pt>
    <dgm:pt modelId="{0D0D8AE1-A6B4-4CFD-99C2-9290511B9708}" type="pres">
      <dgm:prSet presAssocID="{90733687-2117-4082-8AF2-10E8D3DF70A8}" presName="chevron4" presStyleLbl="alignNode1" presStyleIdx="10" presStyleCnt="21"/>
      <dgm:spPr/>
    </dgm:pt>
    <dgm:pt modelId="{F14D0D63-E136-4BBC-A812-18B5B00DA4D3}" type="pres">
      <dgm:prSet presAssocID="{90733687-2117-4082-8AF2-10E8D3DF70A8}" presName="chevron5" presStyleLbl="alignNode1" presStyleIdx="11" presStyleCnt="21"/>
      <dgm:spPr/>
    </dgm:pt>
    <dgm:pt modelId="{89A10FD1-4A8A-4845-85F7-143F44387D1E}" type="pres">
      <dgm:prSet presAssocID="{90733687-2117-4082-8AF2-10E8D3DF70A8}" presName="chevron6" presStyleLbl="alignNode1" presStyleIdx="12" presStyleCnt="21"/>
      <dgm:spPr/>
    </dgm:pt>
    <dgm:pt modelId="{4C1CAB55-069E-4BAF-AF1E-2BCDDBAA248B}" type="pres">
      <dgm:prSet presAssocID="{90733687-2117-4082-8AF2-10E8D3DF70A8}" presName="chevron7" presStyleLbl="alignNode1" presStyleIdx="13" presStyleCnt="21"/>
      <dgm:spPr/>
    </dgm:pt>
    <dgm:pt modelId="{398AA3B2-BE6A-4A7A-9495-FE1EE5269F47}" type="pres">
      <dgm:prSet presAssocID="{90733687-2117-4082-8AF2-10E8D3DF70A8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C5EBED-B0AC-4FCC-AA30-D48896CDC662}" type="pres">
      <dgm:prSet presAssocID="{4AA61455-3F17-4667-87F2-468C6CDE6C40}" presName="sibTrans" presStyleCnt="0"/>
      <dgm:spPr/>
    </dgm:pt>
    <dgm:pt modelId="{4349792B-BB95-4BB8-BD5C-402F2D32C8E4}" type="pres">
      <dgm:prSet presAssocID="{CCDD2F30-A766-4B68-952F-2416BD5038A5}" presName="parenttextcomposite" presStyleCnt="0"/>
      <dgm:spPr/>
    </dgm:pt>
    <dgm:pt modelId="{7D3187C6-5B5D-47D4-BB36-AEE5387917F5}" type="pres">
      <dgm:prSet presAssocID="{CCDD2F30-A766-4B68-952F-2416BD5038A5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58E74F-275C-4A31-B682-7DE0C9B357C9}" type="pres">
      <dgm:prSet presAssocID="{CCDD2F30-A766-4B68-952F-2416BD5038A5}" presName="composite" presStyleCnt="0"/>
      <dgm:spPr/>
    </dgm:pt>
    <dgm:pt modelId="{D496940C-7411-487C-A72E-1BCFF16ADC9E}" type="pres">
      <dgm:prSet presAssocID="{CCDD2F30-A766-4B68-952F-2416BD5038A5}" presName="chevron1" presStyleLbl="alignNode1" presStyleIdx="14" presStyleCnt="21"/>
      <dgm:spPr/>
    </dgm:pt>
    <dgm:pt modelId="{4AE695C4-4EB9-4452-A7E3-817F54D4A712}" type="pres">
      <dgm:prSet presAssocID="{CCDD2F30-A766-4B68-952F-2416BD5038A5}" presName="chevron2" presStyleLbl="alignNode1" presStyleIdx="15" presStyleCnt="21"/>
      <dgm:spPr/>
    </dgm:pt>
    <dgm:pt modelId="{07B3806B-68AB-446C-9B1A-8CC112F963DF}" type="pres">
      <dgm:prSet presAssocID="{CCDD2F30-A766-4B68-952F-2416BD5038A5}" presName="chevron3" presStyleLbl="alignNode1" presStyleIdx="16" presStyleCnt="21"/>
      <dgm:spPr/>
    </dgm:pt>
    <dgm:pt modelId="{5ABB7F95-1E28-420A-9C69-9BF171DD6141}" type="pres">
      <dgm:prSet presAssocID="{CCDD2F30-A766-4B68-952F-2416BD5038A5}" presName="chevron4" presStyleLbl="alignNode1" presStyleIdx="17" presStyleCnt="21"/>
      <dgm:spPr/>
    </dgm:pt>
    <dgm:pt modelId="{B484C15A-5684-4D97-B910-6CDDFA5328F7}" type="pres">
      <dgm:prSet presAssocID="{CCDD2F30-A766-4B68-952F-2416BD5038A5}" presName="chevron5" presStyleLbl="alignNode1" presStyleIdx="18" presStyleCnt="21"/>
      <dgm:spPr/>
    </dgm:pt>
    <dgm:pt modelId="{552C2F58-0CD7-4E64-A30D-14F4A68B75CC}" type="pres">
      <dgm:prSet presAssocID="{CCDD2F30-A766-4B68-952F-2416BD5038A5}" presName="chevron6" presStyleLbl="alignNode1" presStyleIdx="19" presStyleCnt="21"/>
      <dgm:spPr/>
    </dgm:pt>
    <dgm:pt modelId="{F5D11C53-0C08-4AC2-8DE7-92F5246738B8}" type="pres">
      <dgm:prSet presAssocID="{CCDD2F30-A766-4B68-952F-2416BD5038A5}" presName="chevron7" presStyleLbl="alignNode1" presStyleIdx="20" presStyleCnt="21"/>
      <dgm:spPr/>
    </dgm:pt>
    <dgm:pt modelId="{DDB137EE-7D6A-40EF-B49F-09BACAC225A9}" type="pres">
      <dgm:prSet presAssocID="{CCDD2F30-A766-4B68-952F-2416BD5038A5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340303-65EE-44C7-B88F-04DC94209FD5}" type="presOf" srcId="{3CCBF7DB-CD44-4441-BBA0-AB97624AFCE0}" destId="{398AA3B2-BE6A-4A7A-9495-FE1EE5269F47}" srcOrd="0" destOrd="0" presId="urn:microsoft.com/office/officeart/2008/layout/VerticalAccentList"/>
    <dgm:cxn modelId="{D22DFA71-E106-4604-BE01-807F3526ADCF}" srcId="{ED4515E8-D601-4B83-8DEF-0F32E011B680}" destId="{B65EB071-BFB2-44AE-AE3B-5ADCFA26BD35}" srcOrd="0" destOrd="0" parTransId="{B663610A-7BD4-4B50-BF90-2BC1564B166F}" sibTransId="{3440FCC3-FAF2-41BC-B9EE-E4DF0540A8F6}"/>
    <dgm:cxn modelId="{8F980000-0C05-46E4-B089-E594E124DFE2}" srcId="{B65EB071-BFB2-44AE-AE3B-5ADCFA26BD35}" destId="{DB85D53C-731C-4B34-9A7C-906EED89FBB0}" srcOrd="0" destOrd="0" parTransId="{E39D6016-CEC9-42BF-AF66-E3F8338D6293}" sibTransId="{B37F0998-2E72-4C44-8232-5495419F760B}"/>
    <dgm:cxn modelId="{6EDBA1A4-C47E-4B99-9D77-07FE208B09C3}" type="presOf" srcId="{B65EB071-BFB2-44AE-AE3B-5ADCFA26BD35}" destId="{B1645471-B66D-46FF-81E7-F72D616447D9}" srcOrd="0" destOrd="0" presId="urn:microsoft.com/office/officeart/2008/layout/VerticalAccentList"/>
    <dgm:cxn modelId="{EF914845-A826-4727-BCBF-D513F647BC3E}" srcId="{ED4515E8-D601-4B83-8DEF-0F32E011B680}" destId="{CCDD2F30-A766-4B68-952F-2416BD5038A5}" srcOrd="2" destOrd="0" parTransId="{6E4231CD-565B-4B5D-87BD-2AB72B800A52}" sibTransId="{52794907-FA26-4F35-B2AC-7A4F4BED7CCF}"/>
    <dgm:cxn modelId="{0080F6BF-FEAA-4A02-A01D-9EC836E7FB3D}" srcId="{ED4515E8-D601-4B83-8DEF-0F32E011B680}" destId="{90733687-2117-4082-8AF2-10E8D3DF70A8}" srcOrd="1" destOrd="0" parTransId="{E8D781C3-1A81-4E7D-B4BC-6075E835A798}" sibTransId="{4AA61455-3F17-4667-87F2-468C6CDE6C40}"/>
    <dgm:cxn modelId="{003861E7-5133-4F1D-8E8C-73D6626F3544}" type="presOf" srcId="{CCDD2F30-A766-4B68-952F-2416BD5038A5}" destId="{7D3187C6-5B5D-47D4-BB36-AEE5387917F5}" srcOrd="0" destOrd="0" presId="urn:microsoft.com/office/officeart/2008/layout/VerticalAccentList"/>
    <dgm:cxn modelId="{B5E11261-F9B7-4911-8856-4915B7BF332D}" type="presOf" srcId="{DB85D53C-731C-4B34-9A7C-906EED89FBB0}" destId="{3C6C6E0C-EF3A-463D-92D6-17A537500782}" srcOrd="0" destOrd="0" presId="urn:microsoft.com/office/officeart/2008/layout/VerticalAccentList"/>
    <dgm:cxn modelId="{14A079B4-7AD0-48BD-8DCE-CD02822E60E9}" srcId="{90733687-2117-4082-8AF2-10E8D3DF70A8}" destId="{3CCBF7DB-CD44-4441-BBA0-AB97624AFCE0}" srcOrd="0" destOrd="0" parTransId="{5BCDBFB8-BD75-4866-9ECB-53BDE79ABC1D}" sibTransId="{C4C6CC85-24C5-44D3-A729-1FA1E8D8EB4B}"/>
    <dgm:cxn modelId="{96053395-7FC1-4A5E-BA08-908CD6C69DF7}" type="presOf" srcId="{90733687-2117-4082-8AF2-10E8D3DF70A8}" destId="{4BC73B90-2B2E-4147-B86B-205D24B00D8A}" srcOrd="0" destOrd="0" presId="urn:microsoft.com/office/officeart/2008/layout/VerticalAccentList"/>
    <dgm:cxn modelId="{7B25F0D1-EF73-42B7-9FA6-B20E31ED9A76}" type="presOf" srcId="{ED4515E8-D601-4B83-8DEF-0F32E011B680}" destId="{02E3A72D-AE11-4768-A33F-A84A8262FCE6}" srcOrd="0" destOrd="0" presId="urn:microsoft.com/office/officeart/2008/layout/VerticalAccentList"/>
    <dgm:cxn modelId="{3B515741-3EA0-4A32-9A31-ECA442CCDF99}" srcId="{CCDD2F30-A766-4B68-952F-2416BD5038A5}" destId="{A97E112E-FB1C-45E7-9084-705021DE0659}" srcOrd="0" destOrd="0" parTransId="{FD6AF57F-BD12-42B2-A13C-642FAC93F764}" sibTransId="{1959FD61-1872-493E-BF31-E6C03F6CBC20}"/>
    <dgm:cxn modelId="{6D6C9007-B82A-4EB1-9A7E-5BF76B38D1C8}" type="presOf" srcId="{A97E112E-FB1C-45E7-9084-705021DE0659}" destId="{DDB137EE-7D6A-40EF-B49F-09BACAC225A9}" srcOrd="0" destOrd="0" presId="urn:microsoft.com/office/officeart/2008/layout/VerticalAccentList"/>
    <dgm:cxn modelId="{3816C0AB-6B04-48CE-8D2E-98B2238EB8B5}" type="presParOf" srcId="{02E3A72D-AE11-4768-A33F-A84A8262FCE6}" destId="{90D3370D-3CF9-4851-9B79-180FDCCA11EB}" srcOrd="0" destOrd="0" presId="urn:microsoft.com/office/officeart/2008/layout/VerticalAccentList"/>
    <dgm:cxn modelId="{F18BE33E-E614-4348-9905-A0A4689B553D}" type="presParOf" srcId="{90D3370D-3CF9-4851-9B79-180FDCCA11EB}" destId="{B1645471-B66D-46FF-81E7-F72D616447D9}" srcOrd="0" destOrd="0" presId="urn:microsoft.com/office/officeart/2008/layout/VerticalAccentList"/>
    <dgm:cxn modelId="{4E351F70-653D-46C6-846D-0B87B637C795}" type="presParOf" srcId="{02E3A72D-AE11-4768-A33F-A84A8262FCE6}" destId="{558BAF0E-DFB2-45D4-B975-6D110BDD8ECB}" srcOrd="1" destOrd="0" presId="urn:microsoft.com/office/officeart/2008/layout/VerticalAccentList"/>
    <dgm:cxn modelId="{528B2376-F7C4-49B9-ACA8-E49DCB9A0C83}" type="presParOf" srcId="{558BAF0E-DFB2-45D4-B975-6D110BDD8ECB}" destId="{058518DC-A5C8-495C-9FA1-60F350519496}" srcOrd="0" destOrd="0" presId="urn:microsoft.com/office/officeart/2008/layout/VerticalAccentList"/>
    <dgm:cxn modelId="{117FEDF0-E529-405D-97C5-9C795B460D08}" type="presParOf" srcId="{558BAF0E-DFB2-45D4-B975-6D110BDD8ECB}" destId="{DBBAD558-D044-4133-A71B-6C3A5EEC26E5}" srcOrd="1" destOrd="0" presId="urn:microsoft.com/office/officeart/2008/layout/VerticalAccentList"/>
    <dgm:cxn modelId="{6195B9BC-6666-4DE0-87DF-77EA3072612E}" type="presParOf" srcId="{558BAF0E-DFB2-45D4-B975-6D110BDD8ECB}" destId="{D907981A-0D44-4775-A3D2-58200E6DD62D}" srcOrd="2" destOrd="0" presId="urn:microsoft.com/office/officeart/2008/layout/VerticalAccentList"/>
    <dgm:cxn modelId="{C00DABA1-B0B6-452C-B692-D77483EC3F34}" type="presParOf" srcId="{558BAF0E-DFB2-45D4-B975-6D110BDD8ECB}" destId="{33F96081-845E-4A8E-B11F-69D3D06B3B40}" srcOrd="3" destOrd="0" presId="urn:microsoft.com/office/officeart/2008/layout/VerticalAccentList"/>
    <dgm:cxn modelId="{EF427D77-A253-4995-8A01-8443C81F57E0}" type="presParOf" srcId="{558BAF0E-DFB2-45D4-B975-6D110BDD8ECB}" destId="{8F5268B5-44D5-45A1-BCA1-4322354C920D}" srcOrd="4" destOrd="0" presId="urn:microsoft.com/office/officeart/2008/layout/VerticalAccentList"/>
    <dgm:cxn modelId="{BDA48399-962C-4358-8B60-CC8BA5A71330}" type="presParOf" srcId="{558BAF0E-DFB2-45D4-B975-6D110BDD8ECB}" destId="{C438A00C-5347-4247-8005-7B785D42CD06}" srcOrd="5" destOrd="0" presId="urn:microsoft.com/office/officeart/2008/layout/VerticalAccentList"/>
    <dgm:cxn modelId="{6BFB3814-D7C4-457E-8B19-94ED1766E8F6}" type="presParOf" srcId="{558BAF0E-DFB2-45D4-B975-6D110BDD8ECB}" destId="{F1AEEB03-DD92-426C-A54A-7FA1BE2A48CA}" srcOrd="6" destOrd="0" presId="urn:microsoft.com/office/officeart/2008/layout/VerticalAccentList"/>
    <dgm:cxn modelId="{0F43F199-9C04-48EC-BCE3-95714629A410}" type="presParOf" srcId="{558BAF0E-DFB2-45D4-B975-6D110BDD8ECB}" destId="{3C6C6E0C-EF3A-463D-92D6-17A537500782}" srcOrd="7" destOrd="0" presId="urn:microsoft.com/office/officeart/2008/layout/VerticalAccentList"/>
    <dgm:cxn modelId="{96500BC9-5CE9-4020-96D9-9C0452C0D1CA}" type="presParOf" srcId="{02E3A72D-AE11-4768-A33F-A84A8262FCE6}" destId="{37B61420-A442-4ED4-B998-BB5565C710C7}" srcOrd="2" destOrd="0" presId="urn:microsoft.com/office/officeart/2008/layout/VerticalAccentList"/>
    <dgm:cxn modelId="{C7EB62DB-C816-401A-83A0-97D9B1398353}" type="presParOf" srcId="{02E3A72D-AE11-4768-A33F-A84A8262FCE6}" destId="{B3711048-BE00-4436-84DB-79A796D3D8F7}" srcOrd="3" destOrd="0" presId="urn:microsoft.com/office/officeart/2008/layout/VerticalAccentList"/>
    <dgm:cxn modelId="{06ADF2FA-C041-4CC1-8790-D4F9AA76DD23}" type="presParOf" srcId="{B3711048-BE00-4436-84DB-79A796D3D8F7}" destId="{4BC73B90-2B2E-4147-B86B-205D24B00D8A}" srcOrd="0" destOrd="0" presId="urn:microsoft.com/office/officeart/2008/layout/VerticalAccentList"/>
    <dgm:cxn modelId="{DEB4100F-21C7-4EC8-A192-A8592EA66CA5}" type="presParOf" srcId="{02E3A72D-AE11-4768-A33F-A84A8262FCE6}" destId="{DB838DBF-4492-4628-AB32-41E7EB3E3D61}" srcOrd="4" destOrd="0" presId="urn:microsoft.com/office/officeart/2008/layout/VerticalAccentList"/>
    <dgm:cxn modelId="{B157014D-31D5-47C9-96E1-F0FB893A9E46}" type="presParOf" srcId="{DB838DBF-4492-4628-AB32-41E7EB3E3D61}" destId="{1C0A8A3A-2220-443C-8D63-5AE3A1FFBC97}" srcOrd="0" destOrd="0" presId="urn:microsoft.com/office/officeart/2008/layout/VerticalAccentList"/>
    <dgm:cxn modelId="{9F45AA75-B638-4763-87F4-032F28F54652}" type="presParOf" srcId="{DB838DBF-4492-4628-AB32-41E7EB3E3D61}" destId="{07011EBD-B4C6-4F24-ADE1-EC974B883011}" srcOrd="1" destOrd="0" presId="urn:microsoft.com/office/officeart/2008/layout/VerticalAccentList"/>
    <dgm:cxn modelId="{69735758-8FF0-4C36-83A3-941717E9A02D}" type="presParOf" srcId="{DB838DBF-4492-4628-AB32-41E7EB3E3D61}" destId="{9F5F916E-1549-45CE-8224-FA6FE8F64564}" srcOrd="2" destOrd="0" presId="urn:microsoft.com/office/officeart/2008/layout/VerticalAccentList"/>
    <dgm:cxn modelId="{C7F0456F-9780-4020-A3A6-8A6B0B18D505}" type="presParOf" srcId="{DB838DBF-4492-4628-AB32-41E7EB3E3D61}" destId="{0D0D8AE1-A6B4-4CFD-99C2-9290511B9708}" srcOrd="3" destOrd="0" presId="urn:microsoft.com/office/officeart/2008/layout/VerticalAccentList"/>
    <dgm:cxn modelId="{7AE6A2A7-0C0A-4BAD-8CAA-D17DBC6D4481}" type="presParOf" srcId="{DB838DBF-4492-4628-AB32-41E7EB3E3D61}" destId="{F14D0D63-E136-4BBC-A812-18B5B00DA4D3}" srcOrd="4" destOrd="0" presId="urn:microsoft.com/office/officeart/2008/layout/VerticalAccentList"/>
    <dgm:cxn modelId="{364DCDE3-6AF2-4034-A35D-AC5CC383F584}" type="presParOf" srcId="{DB838DBF-4492-4628-AB32-41E7EB3E3D61}" destId="{89A10FD1-4A8A-4845-85F7-143F44387D1E}" srcOrd="5" destOrd="0" presId="urn:microsoft.com/office/officeart/2008/layout/VerticalAccentList"/>
    <dgm:cxn modelId="{4800130B-B164-4A2C-B53A-736D702FB238}" type="presParOf" srcId="{DB838DBF-4492-4628-AB32-41E7EB3E3D61}" destId="{4C1CAB55-069E-4BAF-AF1E-2BCDDBAA248B}" srcOrd="6" destOrd="0" presId="urn:microsoft.com/office/officeart/2008/layout/VerticalAccentList"/>
    <dgm:cxn modelId="{3E8DABB1-DA13-4CA9-AB6E-B306EB01947C}" type="presParOf" srcId="{DB838DBF-4492-4628-AB32-41E7EB3E3D61}" destId="{398AA3B2-BE6A-4A7A-9495-FE1EE5269F47}" srcOrd="7" destOrd="0" presId="urn:microsoft.com/office/officeart/2008/layout/VerticalAccentList"/>
    <dgm:cxn modelId="{DA91A6E7-2099-44DB-BE0B-7BE698C01922}" type="presParOf" srcId="{02E3A72D-AE11-4768-A33F-A84A8262FCE6}" destId="{E8C5EBED-B0AC-4FCC-AA30-D48896CDC662}" srcOrd="5" destOrd="0" presId="urn:microsoft.com/office/officeart/2008/layout/VerticalAccentList"/>
    <dgm:cxn modelId="{5B713593-3FA4-472B-8A83-65C37B6B5486}" type="presParOf" srcId="{02E3A72D-AE11-4768-A33F-A84A8262FCE6}" destId="{4349792B-BB95-4BB8-BD5C-402F2D32C8E4}" srcOrd="6" destOrd="0" presId="urn:microsoft.com/office/officeart/2008/layout/VerticalAccentList"/>
    <dgm:cxn modelId="{51AED02F-DF80-4E98-A54C-BC7FFEBC27D1}" type="presParOf" srcId="{4349792B-BB95-4BB8-BD5C-402F2D32C8E4}" destId="{7D3187C6-5B5D-47D4-BB36-AEE5387917F5}" srcOrd="0" destOrd="0" presId="urn:microsoft.com/office/officeart/2008/layout/VerticalAccentList"/>
    <dgm:cxn modelId="{A042EDB4-815D-44BD-94E5-5A198E3B83EF}" type="presParOf" srcId="{02E3A72D-AE11-4768-A33F-A84A8262FCE6}" destId="{6658E74F-275C-4A31-B682-7DE0C9B357C9}" srcOrd="7" destOrd="0" presId="urn:microsoft.com/office/officeart/2008/layout/VerticalAccentList"/>
    <dgm:cxn modelId="{D71D0141-993B-481E-9793-400511661F48}" type="presParOf" srcId="{6658E74F-275C-4A31-B682-7DE0C9B357C9}" destId="{D496940C-7411-487C-A72E-1BCFF16ADC9E}" srcOrd="0" destOrd="0" presId="urn:microsoft.com/office/officeart/2008/layout/VerticalAccentList"/>
    <dgm:cxn modelId="{DCD2DBD2-5CB0-41D8-85BA-FADED27F5D26}" type="presParOf" srcId="{6658E74F-275C-4A31-B682-7DE0C9B357C9}" destId="{4AE695C4-4EB9-4452-A7E3-817F54D4A712}" srcOrd="1" destOrd="0" presId="urn:microsoft.com/office/officeart/2008/layout/VerticalAccentList"/>
    <dgm:cxn modelId="{15ADFD23-E409-4594-939B-1A35F8B46DAC}" type="presParOf" srcId="{6658E74F-275C-4A31-B682-7DE0C9B357C9}" destId="{07B3806B-68AB-446C-9B1A-8CC112F963DF}" srcOrd="2" destOrd="0" presId="urn:microsoft.com/office/officeart/2008/layout/VerticalAccentList"/>
    <dgm:cxn modelId="{687F1488-19CB-43CD-B8B9-19DDEC2796E7}" type="presParOf" srcId="{6658E74F-275C-4A31-B682-7DE0C9B357C9}" destId="{5ABB7F95-1E28-420A-9C69-9BF171DD6141}" srcOrd="3" destOrd="0" presId="urn:microsoft.com/office/officeart/2008/layout/VerticalAccentList"/>
    <dgm:cxn modelId="{251C7F28-3D9F-41E0-8EE0-3C6E8FABC7E9}" type="presParOf" srcId="{6658E74F-275C-4A31-B682-7DE0C9B357C9}" destId="{B484C15A-5684-4D97-B910-6CDDFA5328F7}" srcOrd="4" destOrd="0" presId="urn:microsoft.com/office/officeart/2008/layout/VerticalAccentList"/>
    <dgm:cxn modelId="{6497325F-C16D-4214-BECD-50446EB3EB2E}" type="presParOf" srcId="{6658E74F-275C-4A31-B682-7DE0C9B357C9}" destId="{552C2F58-0CD7-4E64-A30D-14F4A68B75CC}" srcOrd="5" destOrd="0" presId="urn:microsoft.com/office/officeart/2008/layout/VerticalAccentList"/>
    <dgm:cxn modelId="{AD71FAD3-E4D9-403A-924B-2AD546228EE2}" type="presParOf" srcId="{6658E74F-275C-4A31-B682-7DE0C9B357C9}" destId="{F5D11C53-0C08-4AC2-8DE7-92F5246738B8}" srcOrd="6" destOrd="0" presId="urn:microsoft.com/office/officeart/2008/layout/VerticalAccentList"/>
    <dgm:cxn modelId="{AA933A1A-97CA-43B0-80FE-4518B127A581}" type="presParOf" srcId="{6658E74F-275C-4A31-B682-7DE0C9B357C9}" destId="{DDB137EE-7D6A-40EF-B49F-09BACAC225A9}" srcOrd="7" destOrd="0" presId="urn:microsoft.com/office/officeart/2008/layout/VerticalAccentList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CB94BA-4C79-4FFA-9550-372C824B7D3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293AFC-5B9B-4B78-9B97-49377D8E1499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2000" b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Inhibarea peroxidării lipidice la nivelul membranei hepatocitare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9F23BD49-D85E-4523-A6AD-A341F120CD3D}" type="parTrans" cxnId="{93C24AD6-54B7-48CC-8A3D-8DE65844607F}">
      <dgm:prSet/>
      <dgm:spPr/>
      <dgm:t>
        <a:bodyPr/>
        <a:lstStyle/>
        <a:p>
          <a:endParaRPr lang="en-US"/>
        </a:p>
      </dgm:t>
    </dgm:pt>
    <dgm:pt modelId="{E4ED9370-588C-4BEA-9FCB-2C0F6A55DA69}" type="sibTrans" cxnId="{93C24AD6-54B7-48CC-8A3D-8DE65844607F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0AABAB1F-01B1-40B3-B313-F87827205F49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Stimulează </a:t>
          </a:r>
          <a:r>
            <a:rPr lang="it-IT" sz="2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irig</a:t>
          </a:r>
          <a:r>
            <a:rPr lang="ro-RO" sz="2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area</a:t>
          </a:r>
          <a:r>
            <a:rPr lang="it-IT" sz="2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 intrahepatic</a:t>
          </a:r>
          <a:r>
            <a:rPr lang="ro-RO" sz="2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ă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42626266-E920-4E7D-A185-2EC84B16AAB3}" type="parTrans" cxnId="{F36EAC1A-7DF0-4900-A55D-541C040321FD}">
      <dgm:prSet/>
      <dgm:spPr/>
      <dgm:t>
        <a:bodyPr/>
        <a:lstStyle/>
        <a:p>
          <a:endParaRPr lang="en-US"/>
        </a:p>
      </dgm:t>
    </dgm:pt>
    <dgm:pt modelId="{611C6912-5444-401E-A4AA-5210A40E9BF3}" type="sibTrans" cxnId="{F36EAC1A-7DF0-4900-A55D-541C040321FD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A336B62F-D6AC-4931-9B67-3DE7FA1BE8B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2000" b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Hepatoprotector</a:t>
          </a:r>
          <a:r>
            <a:rPr lang="ro-RO" sz="2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A544F117-4B9F-4156-B9B7-24595F614F47}" type="parTrans" cxnId="{E2A7CB15-82B5-43BC-A132-6A8CB3F44997}">
      <dgm:prSet/>
      <dgm:spPr/>
      <dgm:t>
        <a:bodyPr/>
        <a:lstStyle/>
        <a:p>
          <a:endParaRPr lang="en-US"/>
        </a:p>
      </dgm:t>
    </dgm:pt>
    <dgm:pt modelId="{2BD4C594-47A8-4A7B-8C53-4CCECF9B804A}" type="sibTrans" cxnId="{E2A7CB15-82B5-43BC-A132-6A8CB3F44997}">
      <dgm:prSet/>
      <dgm:spPr/>
      <dgm:t>
        <a:bodyPr/>
        <a:lstStyle/>
        <a:p>
          <a:endParaRPr lang="en-US"/>
        </a:p>
      </dgm:t>
    </dgm:pt>
    <dgm:pt modelId="{2671E9DA-8DE8-4780-ABCF-5CFC1138228E}" type="pres">
      <dgm:prSet presAssocID="{99CB94BA-4C79-4FFA-9550-372C824B7D3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7D2184-933D-4ACD-AFA7-5D9B7A08A824}" type="pres">
      <dgm:prSet presAssocID="{99CB94BA-4C79-4FFA-9550-372C824B7D33}" presName="dummyMaxCanvas" presStyleCnt="0">
        <dgm:presLayoutVars/>
      </dgm:prSet>
      <dgm:spPr/>
    </dgm:pt>
    <dgm:pt modelId="{08AB26E7-AED7-4B40-BD6A-369A10FAD6EF}" type="pres">
      <dgm:prSet presAssocID="{99CB94BA-4C79-4FFA-9550-372C824B7D33}" presName="ThreeNodes_1" presStyleLbl="node1" presStyleIdx="0" presStyleCnt="3" custLinFactNeighborX="9302" custLinFactNeighborY="427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81AC64-5329-4E16-B27A-06B7C888A152}" type="pres">
      <dgm:prSet presAssocID="{99CB94BA-4C79-4FFA-9550-372C824B7D33}" presName="ThreeNodes_2" presStyleLbl="node1" presStyleIdx="1" presStyleCnt="3" custLinFactNeighborX="5486" custLinFactNeighborY="270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BDB974-1E03-4301-BECB-CF5C6268194B}" type="pres">
      <dgm:prSet presAssocID="{99CB94BA-4C79-4FFA-9550-372C824B7D3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621924-9180-4C50-A9B7-9ED1B90B6D3E}" type="pres">
      <dgm:prSet presAssocID="{99CB94BA-4C79-4FFA-9550-372C824B7D33}" presName="ThreeConn_1-2" presStyleLbl="fgAccFollowNode1" presStyleIdx="0" presStyleCnt="2" custLinFactNeighborX="-49773" custLinFactNeighborY="417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218821-D5F5-43F7-BA94-210E8F9F9135}" type="pres">
      <dgm:prSet presAssocID="{99CB94BA-4C79-4FFA-9550-372C824B7D3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98A5D-F7C5-465C-B4C8-B78A0E70FEE5}" type="pres">
      <dgm:prSet presAssocID="{99CB94BA-4C79-4FFA-9550-372C824B7D3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06B7F1-6A3E-4215-AF70-A36FE39F1E93}" type="pres">
      <dgm:prSet presAssocID="{99CB94BA-4C79-4FFA-9550-372C824B7D3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DA9EFD-F0D7-40EC-8A88-68A912FEEE17}" type="pres">
      <dgm:prSet presAssocID="{99CB94BA-4C79-4FFA-9550-372C824B7D3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A7CB15-82B5-43BC-A132-6A8CB3F44997}" srcId="{99CB94BA-4C79-4FFA-9550-372C824B7D33}" destId="{A336B62F-D6AC-4931-9B67-3DE7FA1BE8BB}" srcOrd="2" destOrd="0" parTransId="{A544F117-4B9F-4156-B9B7-24595F614F47}" sibTransId="{2BD4C594-47A8-4A7B-8C53-4CCECF9B804A}"/>
    <dgm:cxn modelId="{D3B519B0-F522-43AF-B2A1-BAF2AC8385F9}" type="presOf" srcId="{51293AFC-5B9B-4B78-9B97-49377D8E1499}" destId="{8E198A5D-F7C5-465C-B4C8-B78A0E70FEE5}" srcOrd="1" destOrd="0" presId="urn:microsoft.com/office/officeart/2005/8/layout/vProcess5"/>
    <dgm:cxn modelId="{6654A72F-0AC8-4C3D-94EE-D5AD429DAE02}" type="presOf" srcId="{99CB94BA-4C79-4FFA-9550-372C824B7D33}" destId="{2671E9DA-8DE8-4780-ABCF-5CFC1138228E}" srcOrd="0" destOrd="0" presId="urn:microsoft.com/office/officeart/2005/8/layout/vProcess5"/>
    <dgm:cxn modelId="{93C24AD6-54B7-48CC-8A3D-8DE65844607F}" srcId="{99CB94BA-4C79-4FFA-9550-372C824B7D33}" destId="{51293AFC-5B9B-4B78-9B97-49377D8E1499}" srcOrd="0" destOrd="0" parTransId="{9F23BD49-D85E-4523-A6AD-A341F120CD3D}" sibTransId="{E4ED9370-588C-4BEA-9FCB-2C0F6A55DA69}"/>
    <dgm:cxn modelId="{C10A6821-A9F8-4823-B743-52CEBED4B3A3}" type="presOf" srcId="{E4ED9370-588C-4BEA-9FCB-2C0F6A55DA69}" destId="{8F621924-9180-4C50-A9B7-9ED1B90B6D3E}" srcOrd="0" destOrd="0" presId="urn:microsoft.com/office/officeart/2005/8/layout/vProcess5"/>
    <dgm:cxn modelId="{536B0AFB-DB6A-4133-A189-2FB4A235DF6D}" type="presOf" srcId="{611C6912-5444-401E-A4AA-5210A40E9BF3}" destId="{CB218821-D5F5-43F7-BA94-210E8F9F9135}" srcOrd="0" destOrd="0" presId="urn:microsoft.com/office/officeart/2005/8/layout/vProcess5"/>
    <dgm:cxn modelId="{1BFCC103-EF87-450C-BE6F-5573D070B360}" type="presOf" srcId="{51293AFC-5B9B-4B78-9B97-49377D8E1499}" destId="{08AB26E7-AED7-4B40-BD6A-369A10FAD6EF}" srcOrd="0" destOrd="0" presId="urn:microsoft.com/office/officeart/2005/8/layout/vProcess5"/>
    <dgm:cxn modelId="{BB9121BD-5EB0-469E-AC1B-EFD3A6A52D2C}" type="presOf" srcId="{A336B62F-D6AC-4931-9B67-3DE7FA1BE8BB}" destId="{92DA9EFD-F0D7-40EC-8A88-68A912FEEE17}" srcOrd="1" destOrd="0" presId="urn:microsoft.com/office/officeart/2005/8/layout/vProcess5"/>
    <dgm:cxn modelId="{945587A6-D89B-4366-A222-4F7B19B53441}" type="presOf" srcId="{0AABAB1F-01B1-40B3-B313-F87827205F49}" destId="{3781AC64-5329-4E16-B27A-06B7C888A152}" srcOrd="0" destOrd="0" presId="urn:microsoft.com/office/officeart/2005/8/layout/vProcess5"/>
    <dgm:cxn modelId="{F37277C2-6CFC-4F82-9C6C-5E2D7807C7D7}" type="presOf" srcId="{0AABAB1F-01B1-40B3-B313-F87827205F49}" destId="{B506B7F1-6A3E-4215-AF70-A36FE39F1E93}" srcOrd="1" destOrd="0" presId="urn:microsoft.com/office/officeart/2005/8/layout/vProcess5"/>
    <dgm:cxn modelId="{F36EAC1A-7DF0-4900-A55D-541C040321FD}" srcId="{99CB94BA-4C79-4FFA-9550-372C824B7D33}" destId="{0AABAB1F-01B1-40B3-B313-F87827205F49}" srcOrd="1" destOrd="0" parTransId="{42626266-E920-4E7D-A185-2EC84B16AAB3}" sibTransId="{611C6912-5444-401E-A4AA-5210A40E9BF3}"/>
    <dgm:cxn modelId="{02B3E2CF-BBB8-44F2-A6FD-4D282401A10B}" type="presOf" srcId="{A336B62F-D6AC-4931-9B67-3DE7FA1BE8BB}" destId="{CCBDB974-1E03-4301-BECB-CF5C6268194B}" srcOrd="0" destOrd="0" presId="urn:microsoft.com/office/officeart/2005/8/layout/vProcess5"/>
    <dgm:cxn modelId="{87E510AD-3D33-421E-A418-6B034588DB2C}" type="presParOf" srcId="{2671E9DA-8DE8-4780-ABCF-5CFC1138228E}" destId="{D27D2184-933D-4ACD-AFA7-5D9B7A08A824}" srcOrd="0" destOrd="0" presId="urn:microsoft.com/office/officeart/2005/8/layout/vProcess5"/>
    <dgm:cxn modelId="{7361847D-D885-4A49-84B9-8FB739A72077}" type="presParOf" srcId="{2671E9DA-8DE8-4780-ABCF-5CFC1138228E}" destId="{08AB26E7-AED7-4B40-BD6A-369A10FAD6EF}" srcOrd="1" destOrd="0" presId="urn:microsoft.com/office/officeart/2005/8/layout/vProcess5"/>
    <dgm:cxn modelId="{09A990E6-EDA3-410B-8F08-67CCBA5DB071}" type="presParOf" srcId="{2671E9DA-8DE8-4780-ABCF-5CFC1138228E}" destId="{3781AC64-5329-4E16-B27A-06B7C888A152}" srcOrd="2" destOrd="0" presId="urn:microsoft.com/office/officeart/2005/8/layout/vProcess5"/>
    <dgm:cxn modelId="{9384651C-993C-444A-B534-9964CF22FD12}" type="presParOf" srcId="{2671E9DA-8DE8-4780-ABCF-5CFC1138228E}" destId="{CCBDB974-1E03-4301-BECB-CF5C6268194B}" srcOrd="3" destOrd="0" presId="urn:microsoft.com/office/officeart/2005/8/layout/vProcess5"/>
    <dgm:cxn modelId="{10ECD018-775F-48C1-ACDE-D6944AFE6589}" type="presParOf" srcId="{2671E9DA-8DE8-4780-ABCF-5CFC1138228E}" destId="{8F621924-9180-4C50-A9B7-9ED1B90B6D3E}" srcOrd="4" destOrd="0" presId="urn:microsoft.com/office/officeart/2005/8/layout/vProcess5"/>
    <dgm:cxn modelId="{F7C510B6-E802-4403-A5DD-38DC25393A4A}" type="presParOf" srcId="{2671E9DA-8DE8-4780-ABCF-5CFC1138228E}" destId="{CB218821-D5F5-43F7-BA94-210E8F9F9135}" srcOrd="5" destOrd="0" presId="urn:microsoft.com/office/officeart/2005/8/layout/vProcess5"/>
    <dgm:cxn modelId="{3784FF36-CD3C-46CE-97B5-14A22ECAEFE4}" type="presParOf" srcId="{2671E9DA-8DE8-4780-ABCF-5CFC1138228E}" destId="{8E198A5D-F7C5-465C-B4C8-B78A0E70FEE5}" srcOrd="6" destOrd="0" presId="urn:microsoft.com/office/officeart/2005/8/layout/vProcess5"/>
    <dgm:cxn modelId="{C16FFA07-B54A-4DD6-BC6F-0390D4781B8F}" type="presParOf" srcId="{2671E9DA-8DE8-4780-ABCF-5CFC1138228E}" destId="{B506B7F1-6A3E-4215-AF70-A36FE39F1E93}" srcOrd="7" destOrd="0" presId="urn:microsoft.com/office/officeart/2005/8/layout/vProcess5"/>
    <dgm:cxn modelId="{6CC7D877-B7D4-4964-AB34-A3D4706585EC}" type="presParOf" srcId="{2671E9DA-8DE8-4780-ABCF-5CFC1138228E}" destId="{92DA9EFD-F0D7-40EC-8A88-68A912FEEE17}" srcOrd="8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E9F007-E5D6-4F2C-93A2-6339AFFD91C9}" type="doc">
      <dgm:prSet loTypeId="urn:microsoft.com/office/officeart/2005/8/layout/hierarchy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4F86B8D-015A-4CD0-B0FC-07067FD10E5A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AFC</a:t>
          </a:r>
          <a:endParaRPr lang="en-US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8AA3FEC-DA67-4D81-B769-7EEA8C193027}" type="parTrans" cxnId="{02E66374-5DFD-42D4-AEFA-DDD4558D278F}">
      <dgm:prSet/>
      <dgm:spPr/>
      <dgm:t>
        <a:bodyPr/>
        <a:lstStyle/>
        <a:p>
          <a:endParaRPr lang="en-US"/>
        </a:p>
      </dgm:t>
    </dgm:pt>
    <dgm:pt modelId="{89F39A61-D0A1-4C83-B7FA-0860F84D6C4B}" type="sibTrans" cxnId="{02E66374-5DFD-42D4-AEFA-DDD4558D278F}">
      <dgm:prSet/>
      <dgm:spPr/>
      <dgm:t>
        <a:bodyPr/>
        <a:lstStyle/>
        <a:p>
          <a:endParaRPr lang="en-US"/>
        </a:p>
      </dgm:t>
    </dgm:pt>
    <dgm:pt modelId="{83DAF93A-8141-454A-AE2C-02F29284D7CF}">
      <dgm:prSet phldrT="[Text]"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oxidarea</a:t>
          </a:r>
          <a:r>
            <a:rPr lang="ro-RO" sz="24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 LDL colest</a:t>
          </a:r>
          <a:r>
            <a:rPr lang="en-US" sz="24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e</a:t>
          </a:r>
          <a:r>
            <a:rPr lang="ro-RO" sz="24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rol</a:t>
          </a:r>
          <a:r>
            <a:rPr lang="it-IT" sz="24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971B1577-E584-4437-BEA9-480F75B1625C}" type="parTrans" cxnId="{E2F5F604-844C-4584-B47E-3DA7AE86E2BA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5E2D7ABB-899C-402E-AE85-287C18A12BA3}" type="sibTrans" cxnId="{E2F5F604-844C-4584-B47E-3DA7AE86E2BA}">
      <dgm:prSet/>
      <dgm:spPr/>
      <dgm:t>
        <a:bodyPr/>
        <a:lstStyle/>
        <a:p>
          <a:endParaRPr lang="en-US"/>
        </a:p>
      </dgm:t>
    </dgm:pt>
    <dgm:pt modelId="{1028EA6C-2E1F-4B85-95C5-8597B4217BDC}">
      <dgm:prSet phldrT="[Text]"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apariţiei aterosclerozei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947B44EB-CCFE-443A-846D-1A994BD5DC4B}" type="parTrans" cxnId="{9E52078A-DD49-4128-BB2D-748CB355B5C2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0EB01AF0-BBC2-4A50-BEC0-16BA555EF102}" type="sibTrans" cxnId="{9E52078A-DD49-4128-BB2D-748CB355B5C2}">
      <dgm:prSet/>
      <dgm:spPr/>
      <dgm:t>
        <a:bodyPr/>
        <a:lstStyle/>
        <a:p>
          <a:endParaRPr lang="en-US"/>
        </a:p>
      </dgm:t>
    </dgm:pt>
    <dgm:pt modelId="{293A37FC-45AA-4A02-A6CD-9A6130EF6D86}">
      <dgm:prSet phldrT="[Text]" custT="1"/>
      <dgm:spPr/>
      <dgm:t>
        <a:bodyPr/>
        <a:lstStyle/>
        <a:p>
          <a:r>
            <a:rPr lang="ro-RO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Flavone</a:t>
          </a:r>
          <a:r>
            <a:rPr lang="ro-RO" sz="2400" dirty="0">
              <a:latin typeface="Times New Roman" pitchFamily="18" charset="0"/>
              <a:cs typeface="Times New Roman" pitchFamily="18" charset="0"/>
            </a:rPr>
            <a:t> 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EA1EFFA1-01F2-4B82-A826-F672967C5C17}" type="parTrans" cxnId="{5C994F56-609D-4EC9-B76A-F14B831F4E97}">
      <dgm:prSet/>
      <dgm:spPr/>
      <dgm:t>
        <a:bodyPr/>
        <a:lstStyle/>
        <a:p>
          <a:endParaRPr lang="en-US"/>
        </a:p>
      </dgm:t>
    </dgm:pt>
    <dgm:pt modelId="{FD12947F-3EDD-4075-95BA-681CF8059C25}" type="sibTrans" cxnId="{5C994F56-609D-4EC9-B76A-F14B831F4E97}">
      <dgm:prSet/>
      <dgm:spPr/>
      <dgm:t>
        <a:bodyPr/>
        <a:lstStyle/>
        <a:p>
          <a:endParaRPr lang="en-US"/>
        </a:p>
      </dgm:t>
    </dgm:pt>
    <dgm:pt modelId="{06F058A3-0846-4290-BBCF-97B16BA21D69}">
      <dgm:prSet phldrT="[Text]"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apariţiei aterosclerozei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3F966700-ED39-4520-8388-342F69F9024E}" type="parTrans" cxnId="{94AA80B8-4598-4131-B2E5-D5BA4EE6BB2B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C99AFC75-A7A0-4E97-84B9-037DFE6B4441}" type="sibTrans" cxnId="{94AA80B8-4598-4131-B2E5-D5BA4EE6BB2B}">
      <dgm:prSet/>
      <dgm:spPr/>
      <dgm:t>
        <a:bodyPr/>
        <a:lstStyle/>
        <a:p>
          <a:endParaRPr lang="en-US"/>
        </a:p>
      </dgm:t>
    </dgm:pt>
    <dgm:pt modelId="{0FA074B0-0EB0-4023-8AFB-8B6226E84E08}">
      <dgm:prSet phldrT="[Text]"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oxidarea</a:t>
          </a:r>
          <a:r>
            <a:rPr lang="ro-RO" sz="24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 LDL colest</a:t>
          </a:r>
          <a:r>
            <a:rPr lang="en-US" sz="24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e</a:t>
          </a:r>
          <a:r>
            <a:rPr lang="ro-RO" sz="24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rol</a:t>
          </a:r>
          <a:r>
            <a:rPr lang="it-IT" sz="24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66B340EF-425B-4228-8688-ABFD5FBC8ADB}" type="sibTrans" cxnId="{244F7A8A-728E-4CE6-942B-FF6F6C50AA7B}">
      <dgm:prSet/>
      <dgm:spPr/>
      <dgm:t>
        <a:bodyPr/>
        <a:lstStyle/>
        <a:p>
          <a:endParaRPr lang="en-US"/>
        </a:p>
      </dgm:t>
    </dgm:pt>
    <dgm:pt modelId="{47B0658C-BB26-4C5E-B4B2-19C5713481B1}" type="parTrans" cxnId="{244F7A8A-728E-4CE6-942B-FF6F6C50AA7B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D7CB3380-6E33-4BFC-8671-5FC96FE1733A}" type="pres">
      <dgm:prSet presAssocID="{13E9F007-E5D6-4F2C-93A2-6339AFFD91C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492137D-ED2F-45B5-AE46-D2F0F9C4EF4E}" type="pres">
      <dgm:prSet presAssocID="{04F86B8D-015A-4CD0-B0FC-07067FD10E5A}" presName="root" presStyleCnt="0"/>
      <dgm:spPr/>
    </dgm:pt>
    <dgm:pt modelId="{2FE937A7-6F19-4E8E-8402-6A1DFA9DE136}" type="pres">
      <dgm:prSet presAssocID="{04F86B8D-015A-4CD0-B0FC-07067FD10E5A}" presName="rootComposite" presStyleCnt="0"/>
      <dgm:spPr/>
    </dgm:pt>
    <dgm:pt modelId="{64CEFF92-D293-4AE0-9227-727312A6436B}" type="pres">
      <dgm:prSet presAssocID="{04F86B8D-015A-4CD0-B0FC-07067FD10E5A}" presName="rootText" presStyleLbl="node1" presStyleIdx="0" presStyleCnt="2"/>
      <dgm:spPr/>
      <dgm:t>
        <a:bodyPr/>
        <a:lstStyle/>
        <a:p>
          <a:endParaRPr lang="en-US"/>
        </a:p>
      </dgm:t>
    </dgm:pt>
    <dgm:pt modelId="{44CEBFCF-0C7A-4FD0-901A-D39969568319}" type="pres">
      <dgm:prSet presAssocID="{04F86B8D-015A-4CD0-B0FC-07067FD10E5A}" presName="rootConnector" presStyleLbl="node1" presStyleIdx="0" presStyleCnt="2"/>
      <dgm:spPr/>
      <dgm:t>
        <a:bodyPr/>
        <a:lstStyle/>
        <a:p>
          <a:endParaRPr lang="en-US"/>
        </a:p>
      </dgm:t>
    </dgm:pt>
    <dgm:pt modelId="{CC4EE5A1-4796-4571-AB86-E7E4049FF541}" type="pres">
      <dgm:prSet presAssocID="{04F86B8D-015A-4CD0-B0FC-07067FD10E5A}" presName="childShape" presStyleCnt="0"/>
      <dgm:spPr/>
    </dgm:pt>
    <dgm:pt modelId="{02E0EB4A-2CC1-4DE4-B318-8B026A3DB3E3}" type="pres">
      <dgm:prSet presAssocID="{971B1577-E584-4437-BEA9-480F75B1625C}" presName="Name13" presStyleLbl="parChTrans1D2" presStyleIdx="0" presStyleCnt="4"/>
      <dgm:spPr/>
      <dgm:t>
        <a:bodyPr/>
        <a:lstStyle/>
        <a:p>
          <a:endParaRPr lang="en-US"/>
        </a:p>
      </dgm:t>
    </dgm:pt>
    <dgm:pt modelId="{FE93602A-E70A-4D34-8A4B-8C298CCB718E}" type="pres">
      <dgm:prSet presAssocID="{83DAF93A-8141-454A-AE2C-02F29284D7CF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BA33C7-56CA-47BA-8866-7149E087968E}" type="pres">
      <dgm:prSet presAssocID="{947B44EB-CCFE-443A-846D-1A994BD5DC4B}" presName="Name13" presStyleLbl="parChTrans1D2" presStyleIdx="1" presStyleCnt="4"/>
      <dgm:spPr/>
      <dgm:t>
        <a:bodyPr/>
        <a:lstStyle/>
        <a:p>
          <a:endParaRPr lang="en-US"/>
        </a:p>
      </dgm:t>
    </dgm:pt>
    <dgm:pt modelId="{BD86F211-E332-493E-8292-B99FEFED2CAD}" type="pres">
      <dgm:prSet presAssocID="{1028EA6C-2E1F-4B85-95C5-8597B4217BDC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8AAA7D-CCCD-41C8-9552-16A983190D1F}" type="pres">
      <dgm:prSet presAssocID="{293A37FC-45AA-4A02-A6CD-9A6130EF6D86}" presName="root" presStyleCnt="0"/>
      <dgm:spPr/>
    </dgm:pt>
    <dgm:pt modelId="{2716F92B-8A61-44CD-8D31-A47E350D5A43}" type="pres">
      <dgm:prSet presAssocID="{293A37FC-45AA-4A02-A6CD-9A6130EF6D86}" presName="rootComposite" presStyleCnt="0"/>
      <dgm:spPr/>
    </dgm:pt>
    <dgm:pt modelId="{8A144B00-886C-4AE3-9C17-AE3B9252043D}" type="pres">
      <dgm:prSet presAssocID="{293A37FC-45AA-4A02-A6CD-9A6130EF6D86}" presName="rootText" presStyleLbl="node1" presStyleIdx="1" presStyleCnt="2"/>
      <dgm:spPr/>
      <dgm:t>
        <a:bodyPr/>
        <a:lstStyle/>
        <a:p>
          <a:endParaRPr lang="en-US"/>
        </a:p>
      </dgm:t>
    </dgm:pt>
    <dgm:pt modelId="{5611468E-E4DA-4C65-8E9A-EAA3E5A765D8}" type="pres">
      <dgm:prSet presAssocID="{293A37FC-45AA-4A02-A6CD-9A6130EF6D86}" presName="rootConnector" presStyleLbl="node1" presStyleIdx="1" presStyleCnt="2"/>
      <dgm:spPr/>
      <dgm:t>
        <a:bodyPr/>
        <a:lstStyle/>
        <a:p>
          <a:endParaRPr lang="en-US"/>
        </a:p>
      </dgm:t>
    </dgm:pt>
    <dgm:pt modelId="{8F97272B-BECD-4A91-9D4C-886C12A30EE7}" type="pres">
      <dgm:prSet presAssocID="{293A37FC-45AA-4A02-A6CD-9A6130EF6D86}" presName="childShape" presStyleCnt="0"/>
      <dgm:spPr/>
    </dgm:pt>
    <dgm:pt modelId="{9770FE05-97EA-46B3-B346-783C4E616F80}" type="pres">
      <dgm:prSet presAssocID="{47B0658C-BB26-4C5E-B4B2-19C5713481B1}" presName="Name13" presStyleLbl="parChTrans1D2" presStyleIdx="2" presStyleCnt="4"/>
      <dgm:spPr/>
      <dgm:t>
        <a:bodyPr/>
        <a:lstStyle/>
        <a:p>
          <a:endParaRPr lang="en-US"/>
        </a:p>
      </dgm:t>
    </dgm:pt>
    <dgm:pt modelId="{DF1F736A-25CF-47D7-8023-5A510A90262B}" type="pres">
      <dgm:prSet presAssocID="{0FA074B0-0EB0-4023-8AFB-8B6226E84E08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3AC8F6-D123-44D2-A6B9-449FEE27E768}" type="pres">
      <dgm:prSet presAssocID="{3F966700-ED39-4520-8388-342F69F9024E}" presName="Name13" presStyleLbl="parChTrans1D2" presStyleIdx="3" presStyleCnt="4"/>
      <dgm:spPr/>
      <dgm:t>
        <a:bodyPr/>
        <a:lstStyle/>
        <a:p>
          <a:endParaRPr lang="en-US"/>
        </a:p>
      </dgm:t>
    </dgm:pt>
    <dgm:pt modelId="{678402F3-5776-4B80-9CC4-D65D43621671}" type="pres">
      <dgm:prSet presAssocID="{06F058A3-0846-4290-BBCF-97B16BA21D69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4BF6AB-C690-46D9-8F5D-9A03D294A438}" type="presOf" srcId="{06F058A3-0846-4290-BBCF-97B16BA21D69}" destId="{678402F3-5776-4B80-9CC4-D65D43621671}" srcOrd="0" destOrd="0" presId="urn:microsoft.com/office/officeart/2005/8/layout/hierarchy3"/>
    <dgm:cxn modelId="{5F98CECC-7E24-45AA-A834-B7F6DF06E56D}" type="presOf" srcId="{947B44EB-CCFE-443A-846D-1A994BD5DC4B}" destId="{06BA33C7-56CA-47BA-8866-7149E087968E}" srcOrd="0" destOrd="0" presId="urn:microsoft.com/office/officeart/2005/8/layout/hierarchy3"/>
    <dgm:cxn modelId="{94AA80B8-4598-4131-B2E5-D5BA4EE6BB2B}" srcId="{293A37FC-45AA-4A02-A6CD-9A6130EF6D86}" destId="{06F058A3-0846-4290-BBCF-97B16BA21D69}" srcOrd="1" destOrd="0" parTransId="{3F966700-ED39-4520-8388-342F69F9024E}" sibTransId="{C99AFC75-A7A0-4E97-84B9-037DFE6B4441}"/>
    <dgm:cxn modelId="{0E71D6C8-9ECE-45F1-85F0-77D3F84F2B86}" type="presOf" srcId="{13E9F007-E5D6-4F2C-93A2-6339AFFD91C9}" destId="{D7CB3380-6E33-4BFC-8671-5FC96FE1733A}" srcOrd="0" destOrd="0" presId="urn:microsoft.com/office/officeart/2005/8/layout/hierarchy3"/>
    <dgm:cxn modelId="{E06D2646-B5B2-4BD1-A8A8-80BAFB374038}" type="presOf" srcId="{293A37FC-45AA-4A02-A6CD-9A6130EF6D86}" destId="{5611468E-E4DA-4C65-8E9A-EAA3E5A765D8}" srcOrd="1" destOrd="0" presId="urn:microsoft.com/office/officeart/2005/8/layout/hierarchy3"/>
    <dgm:cxn modelId="{7AAF7D88-8B53-4145-A23F-4C33D92534D5}" type="presOf" srcId="{0FA074B0-0EB0-4023-8AFB-8B6226E84E08}" destId="{DF1F736A-25CF-47D7-8023-5A510A90262B}" srcOrd="0" destOrd="0" presId="urn:microsoft.com/office/officeart/2005/8/layout/hierarchy3"/>
    <dgm:cxn modelId="{6EBE0F8A-34CD-462D-829E-3C46C7EF2E2D}" type="presOf" srcId="{3F966700-ED39-4520-8388-342F69F9024E}" destId="{FF3AC8F6-D123-44D2-A6B9-449FEE27E768}" srcOrd="0" destOrd="0" presId="urn:microsoft.com/office/officeart/2005/8/layout/hierarchy3"/>
    <dgm:cxn modelId="{1ADF73DA-E4CD-4B00-BE82-F945E86CF23A}" type="presOf" srcId="{971B1577-E584-4437-BEA9-480F75B1625C}" destId="{02E0EB4A-2CC1-4DE4-B318-8B026A3DB3E3}" srcOrd="0" destOrd="0" presId="urn:microsoft.com/office/officeart/2005/8/layout/hierarchy3"/>
    <dgm:cxn modelId="{5C994F56-609D-4EC9-B76A-F14B831F4E97}" srcId="{13E9F007-E5D6-4F2C-93A2-6339AFFD91C9}" destId="{293A37FC-45AA-4A02-A6CD-9A6130EF6D86}" srcOrd="1" destOrd="0" parTransId="{EA1EFFA1-01F2-4B82-A826-F672967C5C17}" sibTransId="{FD12947F-3EDD-4075-95BA-681CF8059C25}"/>
    <dgm:cxn modelId="{5EED8D3A-1E9F-4DB2-A72B-AE83467E44E8}" type="presOf" srcId="{1028EA6C-2E1F-4B85-95C5-8597B4217BDC}" destId="{BD86F211-E332-493E-8292-B99FEFED2CAD}" srcOrd="0" destOrd="0" presId="urn:microsoft.com/office/officeart/2005/8/layout/hierarchy3"/>
    <dgm:cxn modelId="{8F8C2B9C-C3FE-4FBC-99A5-A084EB211DA5}" type="presOf" srcId="{293A37FC-45AA-4A02-A6CD-9A6130EF6D86}" destId="{8A144B00-886C-4AE3-9C17-AE3B9252043D}" srcOrd="0" destOrd="0" presId="urn:microsoft.com/office/officeart/2005/8/layout/hierarchy3"/>
    <dgm:cxn modelId="{CCE3F025-230E-405E-B8C4-558B7674E2EF}" type="presOf" srcId="{04F86B8D-015A-4CD0-B0FC-07067FD10E5A}" destId="{64CEFF92-D293-4AE0-9227-727312A6436B}" srcOrd="0" destOrd="0" presId="urn:microsoft.com/office/officeart/2005/8/layout/hierarchy3"/>
    <dgm:cxn modelId="{02E66374-5DFD-42D4-AEFA-DDD4558D278F}" srcId="{13E9F007-E5D6-4F2C-93A2-6339AFFD91C9}" destId="{04F86B8D-015A-4CD0-B0FC-07067FD10E5A}" srcOrd="0" destOrd="0" parTransId="{A8AA3FEC-DA67-4D81-B769-7EEA8C193027}" sibTransId="{89F39A61-D0A1-4C83-B7FA-0860F84D6C4B}"/>
    <dgm:cxn modelId="{9E52078A-DD49-4128-BB2D-748CB355B5C2}" srcId="{04F86B8D-015A-4CD0-B0FC-07067FD10E5A}" destId="{1028EA6C-2E1F-4B85-95C5-8597B4217BDC}" srcOrd="1" destOrd="0" parTransId="{947B44EB-CCFE-443A-846D-1A994BD5DC4B}" sibTransId="{0EB01AF0-BBC2-4A50-BEC0-16BA555EF102}"/>
    <dgm:cxn modelId="{2487A627-1DBB-4562-BF80-7EF12A64962A}" type="presOf" srcId="{47B0658C-BB26-4C5E-B4B2-19C5713481B1}" destId="{9770FE05-97EA-46B3-B346-783C4E616F80}" srcOrd="0" destOrd="0" presId="urn:microsoft.com/office/officeart/2005/8/layout/hierarchy3"/>
    <dgm:cxn modelId="{EA51D02F-B345-49CE-AE74-A90FB2D65A5F}" type="presOf" srcId="{83DAF93A-8141-454A-AE2C-02F29284D7CF}" destId="{FE93602A-E70A-4D34-8A4B-8C298CCB718E}" srcOrd="0" destOrd="0" presId="urn:microsoft.com/office/officeart/2005/8/layout/hierarchy3"/>
    <dgm:cxn modelId="{244F7A8A-728E-4CE6-942B-FF6F6C50AA7B}" srcId="{293A37FC-45AA-4A02-A6CD-9A6130EF6D86}" destId="{0FA074B0-0EB0-4023-8AFB-8B6226E84E08}" srcOrd="0" destOrd="0" parTransId="{47B0658C-BB26-4C5E-B4B2-19C5713481B1}" sibTransId="{66B340EF-425B-4228-8688-ABFD5FBC8ADB}"/>
    <dgm:cxn modelId="{E2F5F604-844C-4584-B47E-3DA7AE86E2BA}" srcId="{04F86B8D-015A-4CD0-B0FC-07067FD10E5A}" destId="{83DAF93A-8141-454A-AE2C-02F29284D7CF}" srcOrd="0" destOrd="0" parTransId="{971B1577-E584-4437-BEA9-480F75B1625C}" sibTransId="{5E2D7ABB-899C-402E-AE85-287C18A12BA3}"/>
    <dgm:cxn modelId="{F71A05A1-BD8B-4FEF-BBFD-9663D26D6A5A}" type="presOf" srcId="{04F86B8D-015A-4CD0-B0FC-07067FD10E5A}" destId="{44CEBFCF-0C7A-4FD0-901A-D39969568319}" srcOrd="1" destOrd="0" presId="urn:microsoft.com/office/officeart/2005/8/layout/hierarchy3"/>
    <dgm:cxn modelId="{A64FF97A-57ED-4D5A-A891-968E1E7259FB}" type="presParOf" srcId="{D7CB3380-6E33-4BFC-8671-5FC96FE1733A}" destId="{E492137D-ED2F-45B5-AE46-D2F0F9C4EF4E}" srcOrd="0" destOrd="0" presId="urn:microsoft.com/office/officeart/2005/8/layout/hierarchy3"/>
    <dgm:cxn modelId="{E2E8C3C0-9D02-409E-8E09-EA98A5A6144F}" type="presParOf" srcId="{E492137D-ED2F-45B5-AE46-D2F0F9C4EF4E}" destId="{2FE937A7-6F19-4E8E-8402-6A1DFA9DE136}" srcOrd="0" destOrd="0" presId="urn:microsoft.com/office/officeart/2005/8/layout/hierarchy3"/>
    <dgm:cxn modelId="{2679132B-A074-4D3F-8005-AEE7BDB65233}" type="presParOf" srcId="{2FE937A7-6F19-4E8E-8402-6A1DFA9DE136}" destId="{64CEFF92-D293-4AE0-9227-727312A6436B}" srcOrd="0" destOrd="0" presId="urn:microsoft.com/office/officeart/2005/8/layout/hierarchy3"/>
    <dgm:cxn modelId="{006E6208-F5C7-4488-8AE4-E4F1FADB04C1}" type="presParOf" srcId="{2FE937A7-6F19-4E8E-8402-6A1DFA9DE136}" destId="{44CEBFCF-0C7A-4FD0-901A-D39969568319}" srcOrd="1" destOrd="0" presId="urn:microsoft.com/office/officeart/2005/8/layout/hierarchy3"/>
    <dgm:cxn modelId="{C74459E4-6D23-4F87-A671-C78817F506A6}" type="presParOf" srcId="{E492137D-ED2F-45B5-AE46-D2F0F9C4EF4E}" destId="{CC4EE5A1-4796-4571-AB86-E7E4049FF541}" srcOrd="1" destOrd="0" presId="urn:microsoft.com/office/officeart/2005/8/layout/hierarchy3"/>
    <dgm:cxn modelId="{F9555258-FD74-4776-973B-E425833CE37E}" type="presParOf" srcId="{CC4EE5A1-4796-4571-AB86-E7E4049FF541}" destId="{02E0EB4A-2CC1-4DE4-B318-8B026A3DB3E3}" srcOrd="0" destOrd="0" presId="urn:microsoft.com/office/officeart/2005/8/layout/hierarchy3"/>
    <dgm:cxn modelId="{62B18A78-E47E-4E72-A14C-B6DC47453193}" type="presParOf" srcId="{CC4EE5A1-4796-4571-AB86-E7E4049FF541}" destId="{FE93602A-E70A-4D34-8A4B-8C298CCB718E}" srcOrd="1" destOrd="0" presId="urn:microsoft.com/office/officeart/2005/8/layout/hierarchy3"/>
    <dgm:cxn modelId="{2E8E185D-918B-4495-B341-02D05F72195D}" type="presParOf" srcId="{CC4EE5A1-4796-4571-AB86-E7E4049FF541}" destId="{06BA33C7-56CA-47BA-8866-7149E087968E}" srcOrd="2" destOrd="0" presId="urn:microsoft.com/office/officeart/2005/8/layout/hierarchy3"/>
    <dgm:cxn modelId="{F4CEA0D2-2CB5-4F3A-9313-46A7A1712159}" type="presParOf" srcId="{CC4EE5A1-4796-4571-AB86-E7E4049FF541}" destId="{BD86F211-E332-493E-8292-B99FEFED2CAD}" srcOrd="3" destOrd="0" presId="urn:microsoft.com/office/officeart/2005/8/layout/hierarchy3"/>
    <dgm:cxn modelId="{62CFCB61-03BD-4C65-9A77-CD7BA4BCB3BA}" type="presParOf" srcId="{D7CB3380-6E33-4BFC-8671-5FC96FE1733A}" destId="{D68AAA7D-CCCD-41C8-9552-16A983190D1F}" srcOrd="1" destOrd="0" presId="urn:microsoft.com/office/officeart/2005/8/layout/hierarchy3"/>
    <dgm:cxn modelId="{D2C9C378-F578-4E02-AB1E-3D8D792307DC}" type="presParOf" srcId="{D68AAA7D-CCCD-41C8-9552-16A983190D1F}" destId="{2716F92B-8A61-44CD-8D31-A47E350D5A43}" srcOrd="0" destOrd="0" presId="urn:microsoft.com/office/officeart/2005/8/layout/hierarchy3"/>
    <dgm:cxn modelId="{5AB1CBF9-C82F-45C5-8687-9AAB4E22E094}" type="presParOf" srcId="{2716F92B-8A61-44CD-8D31-A47E350D5A43}" destId="{8A144B00-886C-4AE3-9C17-AE3B9252043D}" srcOrd="0" destOrd="0" presId="urn:microsoft.com/office/officeart/2005/8/layout/hierarchy3"/>
    <dgm:cxn modelId="{D1089DCD-83DB-4D1A-A82E-BFEAD9AB4DDC}" type="presParOf" srcId="{2716F92B-8A61-44CD-8D31-A47E350D5A43}" destId="{5611468E-E4DA-4C65-8E9A-EAA3E5A765D8}" srcOrd="1" destOrd="0" presId="urn:microsoft.com/office/officeart/2005/8/layout/hierarchy3"/>
    <dgm:cxn modelId="{A6DCC46B-3FC0-4BE5-BB93-FD289160ED37}" type="presParOf" srcId="{D68AAA7D-CCCD-41C8-9552-16A983190D1F}" destId="{8F97272B-BECD-4A91-9D4C-886C12A30EE7}" srcOrd="1" destOrd="0" presId="urn:microsoft.com/office/officeart/2005/8/layout/hierarchy3"/>
    <dgm:cxn modelId="{572B1DB9-3F82-4134-A6A0-B0EEB0AF0222}" type="presParOf" srcId="{8F97272B-BECD-4A91-9D4C-886C12A30EE7}" destId="{9770FE05-97EA-46B3-B346-783C4E616F80}" srcOrd="0" destOrd="0" presId="urn:microsoft.com/office/officeart/2005/8/layout/hierarchy3"/>
    <dgm:cxn modelId="{B0DF7E56-882A-4308-959F-497465AE27F7}" type="presParOf" srcId="{8F97272B-BECD-4A91-9D4C-886C12A30EE7}" destId="{DF1F736A-25CF-47D7-8023-5A510A90262B}" srcOrd="1" destOrd="0" presId="urn:microsoft.com/office/officeart/2005/8/layout/hierarchy3"/>
    <dgm:cxn modelId="{524C934E-AA33-4987-AF88-CB7155720456}" type="presParOf" srcId="{8F97272B-BECD-4A91-9D4C-886C12A30EE7}" destId="{FF3AC8F6-D123-44D2-A6B9-449FEE27E768}" srcOrd="2" destOrd="0" presId="urn:microsoft.com/office/officeart/2005/8/layout/hierarchy3"/>
    <dgm:cxn modelId="{363E587F-9D99-4C45-BCF2-838701D7A11A}" type="presParOf" srcId="{8F97272B-BECD-4A91-9D4C-886C12A30EE7}" destId="{678402F3-5776-4B80-9CC4-D65D43621671}" srcOrd="3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FCD40D-3263-4D67-BB2B-E6AE599B2FFC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B97C9F-A91C-48E8-A2B9-2FC4A270633B}">
      <dgm:prSet phldrT="[Text]" custT="1"/>
      <dgm:spPr/>
      <dgm:t>
        <a:bodyPr/>
        <a:lstStyle/>
        <a:p>
          <a:r>
            <a:rPr lang="ro-RO" sz="2000" dirty="0">
              <a:latin typeface="Times New Roman" pitchFamily="18" charset="0"/>
              <a:cs typeface="Times New Roman" pitchFamily="18" charset="0"/>
            </a:rPr>
            <a:t>Antioxidanţi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31E52325-FA73-4B2E-BC51-D13D90886A54}" type="parTrans" cxnId="{015C4D12-9AA9-4B3E-8245-F673328CC4DE}">
      <dgm:prSet/>
      <dgm:spPr/>
      <dgm:t>
        <a:bodyPr/>
        <a:lstStyle/>
        <a:p>
          <a:endParaRPr lang="en-US"/>
        </a:p>
      </dgm:t>
    </dgm:pt>
    <dgm:pt modelId="{6EAE344D-AF50-4602-AAAC-C38ADDDD4E31}" type="sibTrans" cxnId="{015C4D12-9AA9-4B3E-8245-F673328CC4DE}">
      <dgm:prSet/>
      <dgm:spPr/>
      <dgm:t>
        <a:bodyPr/>
        <a:lstStyle/>
        <a:p>
          <a:endParaRPr lang="en-US"/>
        </a:p>
      </dgm:t>
    </dgm:pt>
    <dgm:pt modelId="{EB26C743-8D6E-4697-AEEC-F957326B9D0A}">
      <dgm:prSet phldrT="[Text]" custT="1"/>
      <dgm:spPr/>
      <dgm:t>
        <a:bodyPr/>
        <a:lstStyle/>
        <a:p>
          <a:r>
            <a:rPr lang="ro-RO" sz="2000" dirty="0">
              <a:latin typeface="Times New Roman" pitchFamily="18" charset="0"/>
              <a:cs typeface="Times New Roman" pitchFamily="18" charset="0"/>
            </a:rPr>
            <a:t>AFC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C705EDB5-0E0C-495B-96C8-B1D98229C098}" type="parTrans" cxnId="{49F8F977-69BE-4B21-A9DE-A12DF6E01B7C}">
      <dgm:prSet/>
      <dgm:spPr/>
      <dgm:t>
        <a:bodyPr/>
        <a:lstStyle/>
        <a:p>
          <a:endParaRPr lang="en-US"/>
        </a:p>
      </dgm:t>
    </dgm:pt>
    <dgm:pt modelId="{10617D96-39CD-4BA4-BC13-60E596CE6469}" type="sibTrans" cxnId="{49F8F977-69BE-4B21-A9DE-A12DF6E01B7C}">
      <dgm:prSet/>
      <dgm:spPr/>
      <dgm:t>
        <a:bodyPr/>
        <a:lstStyle/>
        <a:p>
          <a:endParaRPr lang="en-US"/>
        </a:p>
      </dgm:t>
    </dgm:pt>
    <dgm:pt modelId="{8925455A-68D4-4A5B-B3FD-1FD211E85892}">
      <dgm:prSet phldrT="[Text]" custT="1"/>
      <dgm:spPr/>
      <dgm:t>
        <a:bodyPr/>
        <a:lstStyle/>
        <a:p>
          <a:r>
            <a:rPr lang="ro-RO" sz="2000" dirty="0">
              <a:latin typeface="Times New Roman" pitchFamily="18" charset="0"/>
              <a:cs typeface="Times New Roman" pitchFamily="18" charset="0"/>
            </a:rPr>
            <a:t>Flavone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85AFAF75-F838-478E-B27B-70FC859E6AE3}" type="parTrans" cxnId="{F3BA42C7-6668-4090-898E-565AD3203957}">
      <dgm:prSet/>
      <dgm:spPr/>
      <dgm:t>
        <a:bodyPr/>
        <a:lstStyle/>
        <a:p>
          <a:endParaRPr lang="en-US"/>
        </a:p>
      </dgm:t>
    </dgm:pt>
    <dgm:pt modelId="{F30BAB23-41CC-484C-953D-818473CBD293}" type="sibTrans" cxnId="{F3BA42C7-6668-4090-898E-565AD3203957}">
      <dgm:prSet/>
      <dgm:spPr/>
      <dgm:t>
        <a:bodyPr/>
        <a:lstStyle/>
        <a:p>
          <a:endParaRPr lang="en-US"/>
        </a:p>
      </dgm:t>
    </dgm:pt>
    <dgm:pt modelId="{CFBBFBB2-54B2-4240-8649-CDE30F36F1EB}">
      <dgm:prSet phldrT="[Text]" phldr="1" custT="1"/>
      <dgm:spPr/>
      <dgm:t>
        <a:bodyPr/>
        <a:lstStyle/>
        <a:p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1893F14F-0FBB-43E6-B914-312EB77ECE8D}" type="parTrans" cxnId="{A9B2CBB7-79F8-4633-AECF-0590867CD8FF}">
      <dgm:prSet/>
      <dgm:spPr/>
      <dgm:t>
        <a:bodyPr/>
        <a:lstStyle/>
        <a:p>
          <a:endParaRPr lang="en-US"/>
        </a:p>
      </dgm:t>
    </dgm:pt>
    <dgm:pt modelId="{25DD40F8-B4FE-4E80-BA73-D3557D9CD82F}" type="sibTrans" cxnId="{A9B2CBB7-79F8-4633-AECF-0590867CD8FF}">
      <dgm:prSet/>
      <dgm:spPr/>
      <dgm:t>
        <a:bodyPr/>
        <a:lstStyle/>
        <a:p>
          <a:endParaRPr lang="en-US"/>
        </a:p>
      </dgm:t>
    </dgm:pt>
    <dgm:pt modelId="{E42BA3F9-D2A2-4F3D-999E-F712E2D9E51C}">
      <dgm:prSet phldrT="[Text]" custT="1"/>
      <dgm:spPr/>
      <dgm:t>
        <a:bodyPr/>
        <a:lstStyle/>
        <a:p>
          <a:r>
            <a:rPr lang="ro-RO" sz="2000" dirty="0">
              <a:latin typeface="Times New Roman" pitchFamily="18" charset="0"/>
              <a:cs typeface="Times New Roman" pitchFamily="18" charset="0"/>
            </a:rPr>
            <a:t>Eliminare colesterol în lichid biliar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BC74666B-31BD-4116-A927-FFF1F05BE60A}" type="parTrans" cxnId="{73CA4810-1032-4915-9BA8-F6239D7F7F43}">
      <dgm:prSet/>
      <dgm:spPr/>
      <dgm:t>
        <a:bodyPr/>
        <a:lstStyle/>
        <a:p>
          <a:endParaRPr lang="en-US"/>
        </a:p>
      </dgm:t>
    </dgm:pt>
    <dgm:pt modelId="{A01B5E04-014C-45E6-B2F7-742505BBA8C6}" type="sibTrans" cxnId="{73CA4810-1032-4915-9BA8-F6239D7F7F43}">
      <dgm:prSet/>
      <dgm:spPr/>
      <dgm:t>
        <a:bodyPr/>
        <a:lstStyle/>
        <a:p>
          <a:endParaRPr lang="en-US"/>
        </a:p>
      </dgm:t>
    </dgm:pt>
    <dgm:pt modelId="{F253BE5C-3E02-441B-8C93-F74DA61EA63E}">
      <dgm:prSet phldrT="[Text]" custT="1"/>
      <dgm:spPr/>
      <dgm:t>
        <a:bodyPr/>
        <a:lstStyle/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HDL/LDL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98484989-B200-4149-AC22-F1FD11996365}" type="parTrans" cxnId="{535475C4-B1C3-4FAE-AF16-E337553E6016}">
      <dgm:prSet/>
      <dgm:spPr/>
      <dgm:t>
        <a:bodyPr/>
        <a:lstStyle/>
        <a:p>
          <a:endParaRPr lang="en-US"/>
        </a:p>
      </dgm:t>
    </dgm:pt>
    <dgm:pt modelId="{53BC212A-6E51-4C7F-9CD8-8F8253598A54}" type="sibTrans" cxnId="{535475C4-B1C3-4FAE-AF16-E337553E6016}">
      <dgm:prSet/>
      <dgm:spPr/>
      <dgm:t>
        <a:bodyPr/>
        <a:lstStyle/>
        <a:p>
          <a:endParaRPr lang="en-US"/>
        </a:p>
      </dgm:t>
    </dgm:pt>
    <dgm:pt modelId="{4B3CE276-9D7C-4740-97D5-75ED67422B26}" type="pres">
      <dgm:prSet presAssocID="{7CFCD40D-3263-4D67-BB2B-E6AE599B2FF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17CEAB-1370-4317-BB1C-F4ABBF38E966}" type="pres">
      <dgm:prSet presAssocID="{FDB97C9F-A91C-48E8-A2B9-2FC4A270633B}" presName="circle1" presStyleLbl="node1" presStyleIdx="0" presStyleCnt="3" custLinFactNeighborY="4693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819ED7E3-F1DF-4325-81EB-E63B34CBD288}" type="pres">
      <dgm:prSet presAssocID="{FDB97C9F-A91C-48E8-A2B9-2FC4A270633B}" presName="space" presStyleCnt="0"/>
      <dgm:spPr/>
    </dgm:pt>
    <dgm:pt modelId="{FA4A5716-ACA6-40FE-86E1-5694D671A9C3}" type="pres">
      <dgm:prSet presAssocID="{FDB97C9F-A91C-48E8-A2B9-2FC4A270633B}" presName="rect1" presStyleLbl="alignAcc1" presStyleIdx="0" presStyleCnt="3" custAng="0" custLinFactNeighborX="1017" custLinFactNeighborY="6257"/>
      <dgm:spPr/>
      <dgm:t>
        <a:bodyPr/>
        <a:lstStyle/>
        <a:p>
          <a:endParaRPr lang="en-US"/>
        </a:p>
      </dgm:t>
    </dgm:pt>
    <dgm:pt modelId="{9D88D55E-FB61-46E6-9EAC-4C70F4F706C1}" type="pres">
      <dgm:prSet presAssocID="{CFBBFBB2-54B2-4240-8649-CDE30F36F1EB}" presName="vertSpace2" presStyleLbl="node1" presStyleIdx="0" presStyleCnt="3"/>
      <dgm:spPr/>
    </dgm:pt>
    <dgm:pt modelId="{3ED93998-80BC-47EF-9725-EE7F485B704B}" type="pres">
      <dgm:prSet presAssocID="{CFBBFBB2-54B2-4240-8649-CDE30F36F1EB}" presName="circle2" presStyleLbl="node1" presStyleIdx="1" presStyleCnt="3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</dgm:pt>
    <dgm:pt modelId="{C71CA801-2714-4F90-AFAD-21E076BF7588}" type="pres">
      <dgm:prSet presAssocID="{CFBBFBB2-54B2-4240-8649-CDE30F36F1EB}" presName="rect2" presStyleLbl="alignAcc1" presStyleIdx="1" presStyleCnt="3" custAng="0"/>
      <dgm:spPr/>
      <dgm:t>
        <a:bodyPr/>
        <a:lstStyle/>
        <a:p>
          <a:endParaRPr lang="en-US"/>
        </a:p>
      </dgm:t>
    </dgm:pt>
    <dgm:pt modelId="{6122D24F-1A4D-4F6C-8366-31D97C8AC2AE}" type="pres">
      <dgm:prSet presAssocID="{F253BE5C-3E02-441B-8C93-F74DA61EA63E}" presName="vertSpace3" presStyleLbl="node1" presStyleIdx="1" presStyleCnt="3"/>
      <dgm:spPr/>
    </dgm:pt>
    <dgm:pt modelId="{F7D97526-F9D7-4066-B09E-1E615A52A2CD}" type="pres">
      <dgm:prSet presAssocID="{F253BE5C-3E02-441B-8C93-F74DA61EA63E}" presName="circle3" presStyleLbl="node1" presStyleIdx="2" presStyleCnt="3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</dgm:pt>
    <dgm:pt modelId="{96748C98-5E38-4161-889E-CD6573CFE508}" type="pres">
      <dgm:prSet presAssocID="{F253BE5C-3E02-441B-8C93-F74DA61EA63E}" presName="rect3" presStyleLbl="alignAcc1" presStyleIdx="2" presStyleCnt="3"/>
      <dgm:spPr/>
      <dgm:t>
        <a:bodyPr/>
        <a:lstStyle/>
        <a:p>
          <a:endParaRPr lang="en-US"/>
        </a:p>
      </dgm:t>
    </dgm:pt>
    <dgm:pt modelId="{005049D8-25B8-4650-A25F-AF4A68551FFC}" type="pres">
      <dgm:prSet presAssocID="{FDB97C9F-A91C-48E8-A2B9-2FC4A270633B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ED27AB-2BA6-4B6B-B7BF-CBE3F587FFCD}" type="pres">
      <dgm:prSet presAssocID="{FDB97C9F-A91C-48E8-A2B9-2FC4A270633B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69F67-ED52-4525-AA48-271EC09CD7DA}" type="pres">
      <dgm:prSet presAssocID="{CFBBFBB2-54B2-4240-8649-CDE30F36F1EB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1F247-0245-41FC-908F-1103BDFC069B}" type="pres">
      <dgm:prSet presAssocID="{CFBBFBB2-54B2-4240-8649-CDE30F36F1EB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B4CBA7-9D57-470F-B6DD-DFA14F20ED09}" type="pres">
      <dgm:prSet presAssocID="{F253BE5C-3E02-441B-8C93-F74DA61EA63E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29215-3190-4177-BB02-6908AECC48B4}" type="pres">
      <dgm:prSet presAssocID="{F253BE5C-3E02-441B-8C93-F74DA61EA63E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015C4D12-9AA9-4B3E-8245-F673328CC4DE}" srcId="{7CFCD40D-3263-4D67-BB2B-E6AE599B2FFC}" destId="{FDB97C9F-A91C-48E8-A2B9-2FC4A270633B}" srcOrd="0" destOrd="0" parTransId="{31E52325-FA73-4B2E-BC51-D13D90886A54}" sibTransId="{6EAE344D-AF50-4602-AAAC-C38ADDDD4E31}"/>
    <dgm:cxn modelId="{49F8F977-69BE-4B21-A9DE-A12DF6E01B7C}" srcId="{FDB97C9F-A91C-48E8-A2B9-2FC4A270633B}" destId="{EB26C743-8D6E-4697-AEEC-F957326B9D0A}" srcOrd="0" destOrd="0" parTransId="{C705EDB5-0E0C-495B-96C8-B1D98229C098}" sibTransId="{10617D96-39CD-4BA4-BC13-60E596CE6469}"/>
    <dgm:cxn modelId="{AFD73E86-A1F2-4F83-8D84-F7C5D0DEFB49}" type="presOf" srcId="{FDB97C9F-A91C-48E8-A2B9-2FC4A270633B}" destId="{FA4A5716-ACA6-40FE-86E1-5694D671A9C3}" srcOrd="0" destOrd="0" presId="urn:microsoft.com/office/officeart/2005/8/layout/target3"/>
    <dgm:cxn modelId="{A9B2CBB7-79F8-4633-AECF-0590867CD8FF}" srcId="{7CFCD40D-3263-4D67-BB2B-E6AE599B2FFC}" destId="{CFBBFBB2-54B2-4240-8649-CDE30F36F1EB}" srcOrd="1" destOrd="0" parTransId="{1893F14F-0FBB-43E6-B914-312EB77ECE8D}" sibTransId="{25DD40F8-B4FE-4E80-BA73-D3557D9CD82F}"/>
    <dgm:cxn modelId="{0C88C61B-9235-480B-B7EC-10F641F406BD}" type="presOf" srcId="{CFBBFBB2-54B2-4240-8649-CDE30F36F1EB}" destId="{52869F67-ED52-4525-AA48-271EC09CD7DA}" srcOrd="1" destOrd="0" presId="urn:microsoft.com/office/officeart/2005/8/layout/target3"/>
    <dgm:cxn modelId="{C29079F3-A649-4374-A0DF-841E80C38A46}" type="presOf" srcId="{7CFCD40D-3263-4D67-BB2B-E6AE599B2FFC}" destId="{4B3CE276-9D7C-4740-97D5-75ED67422B26}" srcOrd="0" destOrd="0" presId="urn:microsoft.com/office/officeart/2005/8/layout/target3"/>
    <dgm:cxn modelId="{5B7D285C-7B9B-476F-B063-D87A086E4BE9}" type="presOf" srcId="{CFBBFBB2-54B2-4240-8649-CDE30F36F1EB}" destId="{C71CA801-2714-4F90-AFAD-21E076BF7588}" srcOrd="0" destOrd="0" presId="urn:microsoft.com/office/officeart/2005/8/layout/target3"/>
    <dgm:cxn modelId="{C57FF435-1828-4DA9-8664-C9CDFBC9AC75}" type="presOf" srcId="{F253BE5C-3E02-441B-8C93-F74DA61EA63E}" destId="{96748C98-5E38-4161-889E-CD6573CFE508}" srcOrd="0" destOrd="0" presId="urn:microsoft.com/office/officeart/2005/8/layout/target3"/>
    <dgm:cxn modelId="{F3BA42C7-6668-4090-898E-565AD3203957}" srcId="{FDB97C9F-A91C-48E8-A2B9-2FC4A270633B}" destId="{8925455A-68D4-4A5B-B3FD-1FD211E85892}" srcOrd="1" destOrd="0" parTransId="{85AFAF75-F838-478E-B27B-70FC859E6AE3}" sibTransId="{F30BAB23-41CC-484C-953D-818473CBD293}"/>
    <dgm:cxn modelId="{73CA4810-1032-4915-9BA8-F6239D7F7F43}" srcId="{CFBBFBB2-54B2-4240-8649-CDE30F36F1EB}" destId="{E42BA3F9-D2A2-4F3D-999E-F712E2D9E51C}" srcOrd="0" destOrd="0" parTransId="{BC74666B-31BD-4116-A927-FFF1F05BE60A}" sibTransId="{A01B5E04-014C-45E6-B2F7-742505BBA8C6}"/>
    <dgm:cxn modelId="{535475C4-B1C3-4FAE-AF16-E337553E6016}" srcId="{7CFCD40D-3263-4D67-BB2B-E6AE599B2FFC}" destId="{F253BE5C-3E02-441B-8C93-F74DA61EA63E}" srcOrd="2" destOrd="0" parTransId="{98484989-B200-4149-AC22-F1FD11996365}" sibTransId="{53BC212A-6E51-4C7F-9CD8-8F8253598A54}"/>
    <dgm:cxn modelId="{71E0994B-7DA3-4A49-96A2-82DF0DC005E5}" type="presOf" srcId="{8925455A-68D4-4A5B-B3FD-1FD211E85892}" destId="{4FED27AB-2BA6-4B6B-B7BF-CBE3F587FFCD}" srcOrd="0" destOrd="1" presId="urn:microsoft.com/office/officeart/2005/8/layout/target3"/>
    <dgm:cxn modelId="{B95E75E5-726E-4D19-8A59-A5172DA1F727}" type="presOf" srcId="{E42BA3F9-D2A2-4F3D-999E-F712E2D9E51C}" destId="{3A31F247-0245-41FC-908F-1103BDFC069B}" srcOrd="0" destOrd="0" presId="urn:microsoft.com/office/officeart/2005/8/layout/target3"/>
    <dgm:cxn modelId="{38EAA0D7-266C-4014-ADEF-D001AF28AEE1}" type="presOf" srcId="{F253BE5C-3E02-441B-8C93-F74DA61EA63E}" destId="{F1B4CBA7-9D57-470F-B6DD-DFA14F20ED09}" srcOrd="1" destOrd="0" presId="urn:microsoft.com/office/officeart/2005/8/layout/target3"/>
    <dgm:cxn modelId="{CFC1239C-59BA-41A5-B4A6-EBCE4584F719}" type="presOf" srcId="{EB26C743-8D6E-4697-AEEC-F957326B9D0A}" destId="{4FED27AB-2BA6-4B6B-B7BF-CBE3F587FFCD}" srcOrd="0" destOrd="0" presId="urn:microsoft.com/office/officeart/2005/8/layout/target3"/>
    <dgm:cxn modelId="{80DC2E30-F19D-4109-A946-7106EE193FFF}" type="presOf" srcId="{FDB97C9F-A91C-48E8-A2B9-2FC4A270633B}" destId="{005049D8-25B8-4650-A25F-AF4A68551FFC}" srcOrd="1" destOrd="0" presId="urn:microsoft.com/office/officeart/2005/8/layout/target3"/>
    <dgm:cxn modelId="{114EBBBA-15C4-4EB9-9235-FBB4643929DA}" type="presParOf" srcId="{4B3CE276-9D7C-4740-97D5-75ED67422B26}" destId="{4817CEAB-1370-4317-BB1C-F4ABBF38E966}" srcOrd="0" destOrd="0" presId="urn:microsoft.com/office/officeart/2005/8/layout/target3"/>
    <dgm:cxn modelId="{B3EB645A-FD68-4609-BB46-AACC01DD9FE8}" type="presParOf" srcId="{4B3CE276-9D7C-4740-97D5-75ED67422B26}" destId="{819ED7E3-F1DF-4325-81EB-E63B34CBD288}" srcOrd="1" destOrd="0" presId="urn:microsoft.com/office/officeart/2005/8/layout/target3"/>
    <dgm:cxn modelId="{5F03C34D-5BE1-414A-89C7-D6E486FD500B}" type="presParOf" srcId="{4B3CE276-9D7C-4740-97D5-75ED67422B26}" destId="{FA4A5716-ACA6-40FE-86E1-5694D671A9C3}" srcOrd="2" destOrd="0" presId="urn:microsoft.com/office/officeart/2005/8/layout/target3"/>
    <dgm:cxn modelId="{73D9E0F8-6C98-4F2A-8688-7E0AC5F8CF6E}" type="presParOf" srcId="{4B3CE276-9D7C-4740-97D5-75ED67422B26}" destId="{9D88D55E-FB61-46E6-9EAC-4C70F4F706C1}" srcOrd="3" destOrd="0" presId="urn:microsoft.com/office/officeart/2005/8/layout/target3"/>
    <dgm:cxn modelId="{5E2E64F6-3D93-496F-AD24-E92EB96A9F3D}" type="presParOf" srcId="{4B3CE276-9D7C-4740-97D5-75ED67422B26}" destId="{3ED93998-80BC-47EF-9725-EE7F485B704B}" srcOrd="4" destOrd="0" presId="urn:microsoft.com/office/officeart/2005/8/layout/target3"/>
    <dgm:cxn modelId="{C419892B-959B-4EE7-8696-AE3872C663B5}" type="presParOf" srcId="{4B3CE276-9D7C-4740-97D5-75ED67422B26}" destId="{C71CA801-2714-4F90-AFAD-21E076BF7588}" srcOrd="5" destOrd="0" presId="urn:microsoft.com/office/officeart/2005/8/layout/target3"/>
    <dgm:cxn modelId="{09D043C8-9DA2-45A1-BA82-B8185983FBEA}" type="presParOf" srcId="{4B3CE276-9D7C-4740-97D5-75ED67422B26}" destId="{6122D24F-1A4D-4F6C-8366-31D97C8AC2AE}" srcOrd="6" destOrd="0" presId="urn:microsoft.com/office/officeart/2005/8/layout/target3"/>
    <dgm:cxn modelId="{1A4183FB-B0C4-4979-B86B-2F3881A193FC}" type="presParOf" srcId="{4B3CE276-9D7C-4740-97D5-75ED67422B26}" destId="{F7D97526-F9D7-4066-B09E-1E615A52A2CD}" srcOrd="7" destOrd="0" presId="urn:microsoft.com/office/officeart/2005/8/layout/target3"/>
    <dgm:cxn modelId="{520F04E8-C6D4-46B0-B944-664B5CB6BD90}" type="presParOf" srcId="{4B3CE276-9D7C-4740-97D5-75ED67422B26}" destId="{96748C98-5E38-4161-889E-CD6573CFE508}" srcOrd="8" destOrd="0" presId="urn:microsoft.com/office/officeart/2005/8/layout/target3"/>
    <dgm:cxn modelId="{858BDE9D-6D9C-4924-87A6-858E17EB7389}" type="presParOf" srcId="{4B3CE276-9D7C-4740-97D5-75ED67422B26}" destId="{005049D8-25B8-4650-A25F-AF4A68551FFC}" srcOrd="9" destOrd="0" presId="urn:microsoft.com/office/officeart/2005/8/layout/target3"/>
    <dgm:cxn modelId="{E33CB0B8-2B6B-48D5-8102-26295E05352B}" type="presParOf" srcId="{4B3CE276-9D7C-4740-97D5-75ED67422B26}" destId="{4FED27AB-2BA6-4B6B-B7BF-CBE3F587FFCD}" srcOrd="10" destOrd="0" presId="urn:microsoft.com/office/officeart/2005/8/layout/target3"/>
    <dgm:cxn modelId="{6A8A6C96-5616-42E8-95E5-80935FF1E1C1}" type="presParOf" srcId="{4B3CE276-9D7C-4740-97D5-75ED67422B26}" destId="{52869F67-ED52-4525-AA48-271EC09CD7DA}" srcOrd="11" destOrd="0" presId="urn:microsoft.com/office/officeart/2005/8/layout/target3"/>
    <dgm:cxn modelId="{752A3CD6-2E71-4F8E-8C3E-536246A2DC29}" type="presParOf" srcId="{4B3CE276-9D7C-4740-97D5-75ED67422B26}" destId="{3A31F247-0245-41FC-908F-1103BDFC069B}" srcOrd="12" destOrd="0" presId="urn:microsoft.com/office/officeart/2005/8/layout/target3"/>
    <dgm:cxn modelId="{87DC29F1-54E0-416F-9A81-4627EC2BB4C4}" type="presParOf" srcId="{4B3CE276-9D7C-4740-97D5-75ED67422B26}" destId="{F1B4CBA7-9D57-470F-B6DD-DFA14F20ED09}" srcOrd="13" destOrd="0" presId="urn:microsoft.com/office/officeart/2005/8/layout/target3"/>
    <dgm:cxn modelId="{BE365C2F-E292-43BB-8BBA-68FBCF9A138C}" type="presParOf" srcId="{4B3CE276-9D7C-4740-97D5-75ED67422B26}" destId="{55829215-3190-4177-BB02-6908AECC48B4}" srcOrd="14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0AA029-AD5F-42DC-A74B-DBD44821F2D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o-RO"/>
        </a:p>
      </dgm:t>
    </dgm:pt>
    <dgm:pt modelId="{470CE9C5-26BE-4FEC-8F50-9163ED41C80A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Reacţii de hipersensibilizare</a:t>
          </a:r>
          <a:r>
            <a: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dureri</a:t>
          </a:r>
          <a:r>
            <a: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o-RO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î</a:t>
          </a:r>
          <a:r>
            <a: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 </a:t>
          </a:r>
          <a:r>
            <a:rPr lang="en-US" sz="24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epigastru</a:t>
          </a:r>
          <a:r>
            <a:rPr lang="ro-RO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greaţă</a:t>
          </a:r>
        </a:p>
      </dgm:t>
    </dgm:pt>
    <dgm:pt modelId="{A57125E8-0537-400B-9CE0-2C11145428AF}" type="parTrans" cxnId="{440B0C95-A110-4117-92FD-25B197BC8D0E}">
      <dgm:prSet/>
      <dgm:spPr/>
      <dgm:t>
        <a:bodyPr/>
        <a:lstStyle/>
        <a:p>
          <a:endParaRPr lang="ro-RO"/>
        </a:p>
      </dgm:t>
    </dgm:pt>
    <dgm:pt modelId="{BB060710-4BFC-4202-B8E5-E61C80A7716F}" type="sibTrans" cxnId="{440B0C95-A110-4117-92FD-25B197BC8D0E}">
      <dgm:prSet/>
      <dgm:spPr/>
      <dgm:t>
        <a:bodyPr/>
        <a:lstStyle/>
        <a:p>
          <a:endParaRPr lang="ro-RO"/>
        </a:p>
      </dgm:t>
    </dgm:pt>
    <dgm:pt modelId="{5A89B108-4D59-4146-8470-A79DD7E477CF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copii </a:t>
          </a:r>
          <a:r>
            <a: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&lt; 12 </a:t>
          </a:r>
          <a:r>
            <a:rPr lang="en-US" sz="24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ani</a:t>
          </a:r>
          <a:endParaRPr lang="ro-RO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4D9E3A4-BFCA-409A-9FD2-A5A78739310A}" type="parTrans" cxnId="{7A9730D0-FAA1-4037-B38D-458A65CED92E}">
      <dgm:prSet/>
      <dgm:spPr/>
      <dgm:t>
        <a:bodyPr/>
        <a:lstStyle/>
        <a:p>
          <a:endParaRPr lang="ro-RO"/>
        </a:p>
      </dgm:t>
    </dgm:pt>
    <dgm:pt modelId="{1F7B7AEC-EA8B-41B4-B76D-84372F77BB74}" type="sibTrans" cxnId="{7A9730D0-FAA1-4037-B38D-458A65CED92E}">
      <dgm:prSet/>
      <dgm:spPr/>
      <dgm:t>
        <a:bodyPr/>
        <a:lstStyle/>
        <a:p>
          <a:endParaRPr lang="ro-RO"/>
        </a:p>
      </dgm:t>
    </dgm:pt>
    <dgm:pt modelId="{0C0C933D-7FE9-4571-A552-7354DAE5065D}" type="pres">
      <dgm:prSet presAssocID="{940AA029-AD5F-42DC-A74B-DBD44821F2D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D6A883-972E-491A-AE5C-6C00A3F3EDBB}" type="pres">
      <dgm:prSet presAssocID="{470CE9C5-26BE-4FEC-8F50-9163ED41C80A}" presName="parentLin" presStyleCnt="0"/>
      <dgm:spPr/>
    </dgm:pt>
    <dgm:pt modelId="{569AA21D-B0FB-4EC1-8C73-920501FB1EA7}" type="pres">
      <dgm:prSet presAssocID="{470CE9C5-26BE-4FEC-8F50-9163ED41C80A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CFA70BF-5A39-4329-A4A5-8047C3C0864E}" type="pres">
      <dgm:prSet presAssocID="{470CE9C5-26BE-4FEC-8F50-9163ED41C80A}" presName="parentText" presStyleLbl="node1" presStyleIdx="0" presStyleCnt="2" custScaleX="105714" custScaleY="740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4E139A-5181-485F-ACF4-27567B25D6DF}" type="pres">
      <dgm:prSet presAssocID="{470CE9C5-26BE-4FEC-8F50-9163ED41C80A}" presName="negativeSpace" presStyleCnt="0"/>
      <dgm:spPr/>
    </dgm:pt>
    <dgm:pt modelId="{179A6ABE-8461-45C8-A283-892FAFAFED80}" type="pres">
      <dgm:prSet presAssocID="{470CE9C5-26BE-4FEC-8F50-9163ED41C80A}" presName="childText" presStyleLbl="conFgAcc1" presStyleIdx="0" presStyleCnt="2">
        <dgm:presLayoutVars>
          <dgm:bulletEnabled val="1"/>
        </dgm:presLayoutVars>
      </dgm:prSet>
      <dgm:spPr/>
    </dgm:pt>
    <dgm:pt modelId="{0E332EEE-EFE2-47F9-BA54-E94B0D82B15E}" type="pres">
      <dgm:prSet presAssocID="{BB060710-4BFC-4202-B8E5-E61C80A7716F}" presName="spaceBetweenRectangles" presStyleCnt="0"/>
      <dgm:spPr/>
    </dgm:pt>
    <dgm:pt modelId="{8BBFCC35-5752-4F1D-9F8F-E73006B2DF3A}" type="pres">
      <dgm:prSet presAssocID="{5A89B108-4D59-4146-8470-A79DD7E477CF}" presName="parentLin" presStyleCnt="0"/>
      <dgm:spPr/>
    </dgm:pt>
    <dgm:pt modelId="{D7C9B27F-1DD9-4619-B086-1964A3C0DF5A}" type="pres">
      <dgm:prSet presAssocID="{5A89B108-4D59-4146-8470-A79DD7E477CF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CE887EE9-1C24-48AD-B29F-B13053BFA515}" type="pres">
      <dgm:prSet presAssocID="{5A89B108-4D59-4146-8470-A79DD7E477CF}" presName="parentText" presStyleLbl="node1" presStyleIdx="1" presStyleCnt="2" custScaleX="114286" custScaleY="8207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D5B77C-9F19-471A-8025-10FE38DE4174}" type="pres">
      <dgm:prSet presAssocID="{5A89B108-4D59-4146-8470-A79DD7E477CF}" presName="negativeSpace" presStyleCnt="0"/>
      <dgm:spPr/>
    </dgm:pt>
    <dgm:pt modelId="{AFEFD4E6-81DB-4930-B0B6-BABC95DC06FE}" type="pres">
      <dgm:prSet presAssocID="{5A89B108-4D59-4146-8470-A79DD7E477C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40B0C95-A110-4117-92FD-25B197BC8D0E}" srcId="{940AA029-AD5F-42DC-A74B-DBD44821F2DA}" destId="{470CE9C5-26BE-4FEC-8F50-9163ED41C80A}" srcOrd="0" destOrd="0" parTransId="{A57125E8-0537-400B-9CE0-2C11145428AF}" sibTransId="{BB060710-4BFC-4202-B8E5-E61C80A7716F}"/>
    <dgm:cxn modelId="{B9B203D6-4372-499F-9829-7FB29FB465C6}" type="presOf" srcId="{940AA029-AD5F-42DC-A74B-DBD44821F2DA}" destId="{0C0C933D-7FE9-4571-A552-7354DAE5065D}" srcOrd="0" destOrd="0" presId="urn:microsoft.com/office/officeart/2005/8/layout/list1"/>
    <dgm:cxn modelId="{7A9730D0-FAA1-4037-B38D-458A65CED92E}" srcId="{940AA029-AD5F-42DC-A74B-DBD44821F2DA}" destId="{5A89B108-4D59-4146-8470-A79DD7E477CF}" srcOrd="1" destOrd="0" parTransId="{E4D9E3A4-BFCA-409A-9FD2-A5A78739310A}" sibTransId="{1F7B7AEC-EA8B-41B4-B76D-84372F77BB74}"/>
    <dgm:cxn modelId="{7CF0FDEA-FCE6-47AE-8980-792F14F07E54}" type="presOf" srcId="{5A89B108-4D59-4146-8470-A79DD7E477CF}" destId="{CE887EE9-1C24-48AD-B29F-B13053BFA515}" srcOrd="1" destOrd="0" presId="urn:microsoft.com/office/officeart/2005/8/layout/list1"/>
    <dgm:cxn modelId="{BC13F1A3-B421-4958-8B38-41182D5D1F6E}" type="presOf" srcId="{470CE9C5-26BE-4FEC-8F50-9163ED41C80A}" destId="{FCFA70BF-5A39-4329-A4A5-8047C3C0864E}" srcOrd="1" destOrd="0" presId="urn:microsoft.com/office/officeart/2005/8/layout/list1"/>
    <dgm:cxn modelId="{0F8F9697-7173-47DD-8637-930332C5C316}" type="presOf" srcId="{5A89B108-4D59-4146-8470-A79DD7E477CF}" destId="{D7C9B27F-1DD9-4619-B086-1964A3C0DF5A}" srcOrd="0" destOrd="0" presId="urn:microsoft.com/office/officeart/2005/8/layout/list1"/>
    <dgm:cxn modelId="{14CE8604-C498-474B-961C-B9984CF440D8}" type="presOf" srcId="{470CE9C5-26BE-4FEC-8F50-9163ED41C80A}" destId="{569AA21D-B0FB-4EC1-8C73-920501FB1EA7}" srcOrd="0" destOrd="0" presId="urn:microsoft.com/office/officeart/2005/8/layout/list1"/>
    <dgm:cxn modelId="{90A0CF4E-2A64-404E-9450-DEC336A48747}" type="presParOf" srcId="{0C0C933D-7FE9-4571-A552-7354DAE5065D}" destId="{19D6A883-972E-491A-AE5C-6C00A3F3EDBB}" srcOrd="0" destOrd="0" presId="urn:microsoft.com/office/officeart/2005/8/layout/list1"/>
    <dgm:cxn modelId="{2B53BFC1-FFDE-44EB-A7E6-5C59BC750329}" type="presParOf" srcId="{19D6A883-972E-491A-AE5C-6C00A3F3EDBB}" destId="{569AA21D-B0FB-4EC1-8C73-920501FB1EA7}" srcOrd="0" destOrd="0" presId="urn:microsoft.com/office/officeart/2005/8/layout/list1"/>
    <dgm:cxn modelId="{193B95F5-EC3D-4CE5-AE62-55E73FDBCBA1}" type="presParOf" srcId="{19D6A883-972E-491A-AE5C-6C00A3F3EDBB}" destId="{FCFA70BF-5A39-4329-A4A5-8047C3C0864E}" srcOrd="1" destOrd="0" presId="urn:microsoft.com/office/officeart/2005/8/layout/list1"/>
    <dgm:cxn modelId="{BB29D909-1B77-41DA-945C-EEA0737C0304}" type="presParOf" srcId="{0C0C933D-7FE9-4571-A552-7354DAE5065D}" destId="{304E139A-5181-485F-ACF4-27567B25D6DF}" srcOrd="1" destOrd="0" presId="urn:microsoft.com/office/officeart/2005/8/layout/list1"/>
    <dgm:cxn modelId="{32C17419-AF9B-4A2E-8C40-585664B38F38}" type="presParOf" srcId="{0C0C933D-7FE9-4571-A552-7354DAE5065D}" destId="{179A6ABE-8461-45C8-A283-892FAFAFED80}" srcOrd="2" destOrd="0" presId="urn:microsoft.com/office/officeart/2005/8/layout/list1"/>
    <dgm:cxn modelId="{39489190-5A2B-403C-9909-5E08C50EC864}" type="presParOf" srcId="{0C0C933D-7FE9-4571-A552-7354DAE5065D}" destId="{0E332EEE-EFE2-47F9-BA54-E94B0D82B15E}" srcOrd="3" destOrd="0" presId="urn:microsoft.com/office/officeart/2005/8/layout/list1"/>
    <dgm:cxn modelId="{E67D9355-1A78-4973-B0EE-453F9E0F7D24}" type="presParOf" srcId="{0C0C933D-7FE9-4571-A552-7354DAE5065D}" destId="{8BBFCC35-5752-4F1D-9F8F-E73006B2DF3A}" srcOrd="4" destOrd="0" presId="urn:microsoft.com/office/officeart/2005/8/layout/list1"/>
    <dgm:cxn modelId="{A8C1B997-4162-4EBE-A9D3-8E4B2942F7D5}" type="presParOf" srcId="{8BBFCC35-5752-4F1D-9F8F-E73006B2DF3A}" destId="{D7C9B27F-1DD9-4619-B086-1964A3C0DF5A}" srcOrd="0" destOrd="0" presId="urn:microsoft.com/office/officeart/2005/8/layout/list1"/>
    <dgm:cxn modelId="{FF4EB0EC-29F4-43C8-A357-B6A8A5AA4A45}" type="presParOf" srcId="{8BBFCC35-5752-4F1D-9F8F-E73006B2DF3A}" destId="{CE887EE9-1C24-48AD-B29F-B13053BFA515}" srcOrd="1" destOrd="0" presId="urn:microsoft.com/office/officeart/2005/8/layout/list1"/>
    <dgm:cxn modelId="{B1EB3D3F-B300-4168-BA1E-D6FEA7FC03B8}" type="presParOf" srcId="{0C0C933D-7FE9-4571-A552-7354DAE5065D}" destId="{EAD5B77C-9F19-471A-8025-10FE38DE4174}" srcOrd="5" destOrd="0" presId="urn:microsoft.com/office/officeart/2005/8/layout/list1"/>
    <dgm:cxn modelId="{D70A1690-308F-4067-809E-180AF456CBC5}" type="presParOf" srcId="{0C0C933D-7FE9-4571-A552-7354DAE5065D}" destId="{AFEFD4E6-81DB-4930-B0B6-BABC95DC06FE}" srcOrd="6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C2DD93-08CE-4743-8D2F-34425A3B3D2B}" type="doc">
      <dgm:prSet loTypeId="urn:microsoft.com/office/officeart/2005/8/layout/hList6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B40F0A07-094D-4DF6-A030-2FD6A6A536F6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b="0" i="0" dirty="0">
              <a:latin typeface="Times New Roman" pitchFamily="18" charset="0"/>
              <a:cs typeface="Times New Roman" pitchFamily="18" charset="0"/>
            </a:rPr>
            <a:t>1. </a:t>
          </a:r>
          <a:r>
            <a:rPr lang="en-US" sz="1800" b="1" i="0" dirty="0" err="1">
              <a:latin typeface="Times New Roman" pitchFamily="18" charset="0"/>
              <a:cs typeface="Times New Roman" pitchFamily="18" charset="0"/>
            </a:rPr>
            <a:t>stimuleaz</a:t>
          </a:r>
          <a:r>
            <a:rPr lang="ro-RO" sz="1800" b="1" i="0" dirty="0">
              <a:latin typeface="Times New Roman" pitchFamily="18" charset="0"/>
              <a:cs typeface="Times New Roman" pitchFamily="18" charset="0"/>
            </a:rPr>
            <a:t>ă</a:t>
          </a:r>
          <a:r>
            <a:rPr lang="en-US" sz="18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b="1" i="0" dirty="0" err="1">
              <a:latin typeface="Times New Roman" pitchFamily="18" charset="0"/>
              <a:cs typeface="Times New Roman" pitchFamily="18" charset="0"/>
            </a:rPr>
            <a:t>capacitatea</a:t>
          </a:r>
          <a:r>
            <a:rPr lang="en-US" sz="1800" b="1" i="0" dirty="0">
              <a:latin typeface="Times New Roman" pitchFamily="18" charset="0"/>
              <a:cs typeface="Times New Roman" pitchFamily="18" charset="0"/>
            </a:rPr>
            <a:t> de </a:t>
          </a:r>
          <a:r>
            <a:rPr lang="en-US" sz="1800" b="1" i="0" dirty="0" err="1">
              <a:latin typeface="Times New Roman" pitchFamily="18" charset="0"/>
              <a:cs typeface="Times New Roman" pitchFamily="18" charset="0"/>
            </a:rPr>
            <a:t>adaptare</a:t>
          </a:r>
          <a:r>
            <a:rPr lang="en-US" sz="1800" b="1" i="0" dirty="0">
              <a:latin typeface="Times New Roman" pitchFamily="18" charset="0"/>
              <a:cs typeface="Times New Roman" pitchFamily="18" charset="0"/>
            </a:rPr>
            <a:t> a </a:t>
          </a:r>
          <a:r>
            <a:rPr lang="en-US" sz="1800" b="1" i="0" dirty="0" err="1">
              <a:latin typeface="Times New Roman" pitchFamily="18" charset="0"/>
              <a:cs typeface="Times New Roman" pitchFamily="18" charset="0"/>
            </a:rPr>
            <a:t>organismului</a:t>
          </a:r>
          <a:r>
            <a:rPr lang="en-US" sz="1800" b="1" i="0" dirty="0">
              <a:latin typeface="Times New Roman" pitchFamily="18" charset="0"/>
              <a:cs typeface="Times New Roman" pitchFamily="18" charset="0"/>
            </a:rPr>
            <a:t> la </a:t>
          </a:r>
          <a:r>
            <a:rPr lang="en-US" sz="1800" b="1" i="0" dirty="0" err="1">
              <a:latin typeface="Times New Roman" pitchFamily="18" charset="0"/>
              <a:cs typeface="Times New Roman" pitchFamily="18" charset="0"/>
            </a:rPr>
            <a:t>stres</a:t>
          </a:r>
          <a:endParaRPr lang="ro-RO" sz="1800" b="1" i="0" dirty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o-RO" sz="1800" b="0" i="0" dirty="0">
              <a:latin typeface="Times New Roman" pitchFamily="18" charset="0"/>
              <a:cs typeface="Times New Roman" pitchFamily="18" charset="0"/>
            </a:rPr>
            <a:t>2. </a:t>
          </a:r>
          <a:r>
            <a:rPr lang="it-IT" sz="2000" b="0" i="0" dirty="0">
              <a:latin typeface="Times New Roman" pitchFamily="18" charset="0"/>
              <a:cs typeface="Times New Roman" pitchFamily="18" charset="0"/>
            </a:rPr>
            <a:t>regl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ează</a:t>
          </a:r>
          <a:r>
            <a:rPr lang="it-IT" sz="2000" b="0" i="0" dirty="0">
              <a:latin typeface="Times New Roman" pitchFamily="18" charset="0"/>
              <a:cs typeface="Times New Roman" pitchFamily="18" charset="0"/>
            </a:rPr>
            <a:t> tensiun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ea </a:t>
          </a:r>
          <a:r>
            <a:rPr lang="it-IT" sz="2000" b="0" i="0" dirty="0">
              <a:latin typeface="Times New Roman" pitchFamily="18" charset="0"/>
              <a:cs typeface="Times New Roman" pitchFamily="18" charset="0"/>
            </a:rPr>
            <a:t>arterial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ă</a:t>
          </a:r>
          <a:r>
            <a:rPr lang="it-IT" sz="2000" b="0" i="0" dirty="0">
              <a:latin typeface="Times New Roman" pitchFamily="18" charset="0"/>
              <a:cs typeface="Times New Roman" pitchFamily="18" charset="0"/>
            </a:rPr>
            <a:t>, ritmul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it-IT" sz="2000" b="0" i="0" dirty="0">
              <a:latin typeface="Times New Roman" pitchFamily="18" charset="0"/>
              <a:cs typeface="Times New Roman" pitchFamily="18" charset="0"/>
            </a:rPr>
            <a:t>cardiac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;</a:t>
          </a:r>
          <a:r>
            <a:rPr lang="ro-RO" sz="1800" b="0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it-IT" sz="1800" b="0" i="0" dirty="0">
              <a:latin typeface="Times New Roman" pitchFamily="18" charset="0"/>
              <a:cs typeface="Times New Roman" pitchFamily="18" charset="0"/>
            </a:rPr>
            <a:t>reduce riscul</a:t>
          </a:r>
          <a:r>
            <a:rPr lang="ro-RO" sz="1800" b="0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it-IT" sz="1800" b="0" i="0" dirty="0">
              <a:latin typeface="Times New Roman" pitchFamily="18" charset="0"/>
              <a:cs typeface="Times New Roman" pitchFamily="18" charset="0"/>
            </a:rPr>
            <a:t>de infarc</a:t>
          </a:r>
          <a:r>
            <a:rPr lang="ro-RO" sz="1800" b="0" i="0" dirty="0">
              <a:latin typeface="Times New Roman" pitchFamily="18" charset="0"/>
              <a:cs typeface="Times New Roman" pitchFamily="18" charset="0"/>
            </a:rPr>
            <a:t>t miocardic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o-RO" sz="1800" b="0" i="0" dirty="0">
              <a:latin typeface="Times New Roman" pitchFamily="18" charset="0"/>
              <a:cs typeface="Times New Roman" pitchFamily="18" charset="0"/>
            </a:rPr>
            <a:t>3. 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stimuleaz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ă</a:t>
          </a:r>
          <a:r>
            <a:rPr lang="en-US" sz="2000" b="0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metabolismul</a:t>
          </a:r>
          <a:r>
            <a:rPr lang="en-US" sz="2000" b="0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b="0" i="0" dirty="0">
              <a:latin typeface="Times New Roman" pitchFamily="18" charset="0"/>
              <a:cs typeface="Times New Roman" pitchFamily="18" charset="0"/>
            </a:rPr>
            <a:t>energetic </a:t>
          </a:r>
          <a:r>
            <a:rPr lang="en-US" sz="1800" b="0" i="0" dirty="0" err="1">
              <a:latin typeface="Times New Roman" pitchFamily="18" charset="0"/>
              <a:cs typeface="Times New Roman" pitchFamily="18" charset="0"/>
            </a:rPr>
            <a:t>celular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1800" b="0" i="0" dirty="0">
            <a:latin typeface="Times New Roman" pitchFamily="18" charset="0"/>
            <a:cs typeface="Times New Roman" pitchFamily="18" charset="0"/>
          </a:endParaRPr>
        </a:p>
      </dgm:t>
    </dgm:pt>
    <dgm:pt modelId="{F6603470-2500-4130-ABEC-49907768E56E}" type="parTrans" cxnId="{171AEDD8-8D84-4932-A929-0536D611AC21}">
      <dgm:prSet/>
      <dgm:spPr/>
      <dgm:t>
        <a:bodyPr/>
        <a:lstStyle/>
        <a:p>
          <a:endParaRPr lang="en-US"/>
        </a:p>
      </dgm:t>
    </dgm:pt>
    <dgm:pt modelId="{6FA4B944-7A36-4A58-B802-8012D39AE102}" type="sibTrans" cxnId="{171AEDD8-8D84-4932-A929-0536D611AC21}">
      <dgm:prSet/>
      <dgm:spPr/>
      <dgm:t>
        <a:bodyPr/>
        <a:lstStyle/>
        <a:p>
          <a:endParaRPr lang="en-US"/>
        </a:p>
      </dgm:t>
    </dgm:pt>
    <dgm:pt modelId="{F0C668E0-0C99-42C8-98C9-1E056264F38B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1800" dirty="0">
              <a:latin typeface="Times New Roman" pitchFamily="18" charset="0"/>
              <a:cs typeface="Times New Roman" pitchFamily="18" charset="0"/>
            </a:rPr>
            <a:t>4. 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sus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ţ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ine</a:t>
          </a:r>
          <a:r>
            <a:rPr lang="en-US" sz="2000" b="0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func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ţ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i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a</a:t>
          </a:r>
          <a:r>
            <a:rPr lang="en-US" sz="2000" b="0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tiroidi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ană</a:t>
          </a:r>
          <a:r>
            <a:rPr lang="ro-RO" sz="2000" dirty="0">
              <a:latin typeface="Times New Roman" pitchFamily="18" charset="0"/>
              <a:cs typeface="Times New Roman" pitchFamily="18" charset="0"/>
            </a:rPr>
            <a:t> </a:t>
          </a:r>
        </a:p>
        <a:p>
          <a:r>
            <a:rPr lang="ro-RO" sz="2000" dirty="0">
              <a:latin typeface="Times New Roman" pitchFamily="18" charset="0"/>
              <a:cs typeface="Times New Roman" pitchFamily="18" charset="0"/>
            </a:rPr>
            <a:t>5. n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ormaliz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ează</a:t>
          </a:r>
          <a:r>
            <a:rPr lang="en-US" sz="2000" b="0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nivelului</a:t>
          </a:r>
          <a:r>
            <a:rPr lang="en-US" sz="2000" b="0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glicemiei</a:t>
          </a:r>
          <a:endParaRPr lang="ro-RO" sz="2000" dirty="0">
            <a:latin typeface="Times New Roman" pitchFamily="18" charset="0"/>
            <a:cs typeface="Times New Roman" pitchFamily="18" charset="0"/>
          </a:endParaRPr>
        </a:p>
        <a:p>
          <a:r>
            <a:rPr lang="ro-RO" sz="2000" dirty="0">
              <a:latin typeface="Times New Roman" pitchFamily="18" charset="0"/>
              <a:cs typeface="Times New Roman" pitchFamily="18" charset="0"/>
            </a:rPr>
            <a:t>6. r</a:t>
          </a:r>
          <a:r>
            <a:rPr lang="en-US" sz="2000" b="0" i="0" dirty="0">
              <a:latin typeface="Times New Roman" pitchFamily="18" charset="0"/>
              <a:cs typeface="Times New Roman" pitchFamily="18" charset="0"/>
            </a:rPr>
            <a:t>educe 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riscul</a:t>
          </a:r>
          <a:r>
            <a:rPr lang="en-US" sz="2000" b="0" i="0" dirty="0">
              <a:latin typeface="Times New Roman" pitchFamily="18" charset="0"/>
              <a:cs typeface="Times New Roman" pitchFamily="18" charset="0"/>
            </a:rPr>
            <a:t> de 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apari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ţ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ie</a:t>
          </a:r>
          <a:r>
            <a:rPr lang="en-US" sz="2000" b="0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ş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i</a:t>
          </a:r>
          <a:r>
            <a:rPr lang="en-US" sz="2000" b="0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progresie</a:t>
          </a:r>
          <a:r>
            <a:rPr lang="en-US" sz="2000" b="0" i="0" dirty="0">
              <a:latin typeface="Times New Roman" pitchFamily="18" charset="0"/>
              <a:cs typeface="Times New Roman" pitchFamily="18" charset="0"/>
            </a:rPr>
            <a:t> a 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bolilor</a:t>
          </a:r>
          <a:r>
            <a:rPr lang="en-US" sz="2000" b="0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autoimune</a:t>
          </a:r>
          <a:r>
            <a:rPr lang="ro-RO" sz="2000" dirty="0">
              <a:latin typeface="Times New Roman" pitchFamily="18" charset="0"/>
              <a:cs typeface="Times New Roman" pitchFamily="18" charset="0"/>
            </a:rPr>
            <a:t>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F2BB153F-5A3B-4BF2-ADCA-B93AEAC810D7}" type="parTrans" cxnId="{9A9A1971-FCFD-4D50-BF07-0E396A2D7709}">
      <dgm:prSet/>
      <dgm:spPr/>
      <dgm:t>
        <a:bodyPr/>
        <a:lstStyle/>
        <a:p>
          <a:endParaRPr lang="en-US"/>
        </a:p>
      </dgm:t>
    </dgm:pt>
    <dgm:pt modelId="{757FED77-B25B-4A7E-86F4-19A21C052E9D}" type="sibTrans" cxnId="{9A9A1971-FCFD-4D50-BF07-0E396A2D7709}">
      <dgm:prSet/>
      <dgm:spPr/>
      <dgm:t>
        <a:bodyPr/>
        <a:lstStyle/>
        <a:p>
          <a:endParaRPr lang="en-US"/>
        </a:p>
      </dgm:t>
    </dgm:pt>
    <dgm:pt modelId="{FC51F47E-A324-4D66-B546-D77D65BC342F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1800" dirty="0">
              <a:latin typeface="Times New Roman" pitchFamily="18" charset="0"/>
              <a:cs typeface="Times New Roman" pitchFamily="18" charset="0"/>
            </a:rPr>
            <a:t>7. </a:t>
          </a:r>
          <a:r>
            <a:rPr lang="it-IT" sz="2000" b="0" i="0" dirty="0">
              <a:latin typeface="Times New Roman" pitchFamily="18" charset="0"/>
              <a:cs typeface="Times New Roman" pitchFamily="18" charset="0"/>
            </a:rPr>
            <a:t>amelior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ează</a:t>
          </a:r>
          <a:r>
            <a:rPr lang="it-IT" sz="2000" b="0" i="0" dirty="0">
              <a:latin typeface="Times New Roman" pitchFamily="18" charset="0"/>
              <a:cs typeface="Times New Roman" pitchFamily="18" charset="0"/>
            </a:rPr>
            <a:t> func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ţ</a:t>
          </a:r>
          <a:r>
            <a:rPr lang="it-IT" sz="2000" b="0" i="0" dirty="0">
              <a:latin typeface="Times New Roman" pitchFamily="18" charset="0"/>
              <a:cs typeface="Times New Roman" pitchFamily="18" charset="0"/>
            </a:rPr>
            <a:t>i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a</a:t>
          </a:r>
          <a:r>
            <a:rPr lang="it-IT" sz="2000" b="0" i="0" dirty="0">
              <a:latin typeface="Times New Roman" pitchFamily="18" charset="0"/>
              <a:cs typeface="Times New Roman" pitchFamily="18" charset="0"/>
            </a:rPr>
            <a:t> sexual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ă</a:t>
          </a:r>
          <a:r>
            <a:rPr lang="it-IT" sz="2000" b="0" i="0" dirty="0">
              <a:latin typeface="Times New Roman" pitchFamily="18" charset="0"/>
              <a:cs typeface="Times New Roman" pitchFamily="18" charset="0"/>
            </a:rPr>
            <a:t> la b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ă</a:t>
          </a:r>
          <a:r>
            <a:rPr lang="it-IT" sz="2000" b="0" i="0" dirty="0">
              <a:latin typeface="Times New Roman" pitchFamily="18" charset="0"/>
              <a:cs typeface="Times New Roman" pitchFamily="18" charset="0"/>
            </a:rPr>
            <a:t>rba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ţ</a:t>
          </a:r>
          <a:r>
            <a:rPr lang="it-IT" sz="2000" b="0" i="0" dirty="0">
              <a:latin typeface="Times New Roman" pitchFamily="18" charset="0"/>
              <a:cs typeface="Times New Roman" pitchFamily="18" charset="0"/>
            </a:rPr>
            <a:t>ii</a:t>
          </a:r>
          <a:r>
            <a:rPr lang="ro-RO" sz="2000" dirty="0">
              <a:latin typeface="Times New Roman" pitchFamily="18" charset="0"/>
              <a:cs typeface="Times New Roman" pitchFamily="18" charset="0"/>
            </a:rPr>
            <a:t>  </a:t>
          </a:r>
        </a:p>
        <a:p>
          <a:r>
            <a:rPr lang="ro-RO" sz="2000" dirty="0">
              <a:latin typeface="Times New Roman" pitchFamily="18" charset="0"/>
              <a:cs typeface="Times New Roman" pitchFamily="18" charset="0"/>
            </a:rPr>
            <a:t>8. r</a:t>
          </a:r>
          <a:r>
            <a:rPr lang="en-US" sz="2000" b="0" i="0" dirty="0">
              <a:latin typeface="Times New Roman" pitchFamily="18" charset="0"/>
              <a:cs typeface="Times New Roman" pitchFamily="18" charset="0"/>
            </a:rPr>
            <a:t>educe manifest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ă</a:t>
          </a:r>
          <a:r>
            <a:rPr lang="en-US" sz="2000" b="0" i="0" dirty="0" err="1">
              <a:latin typeface="Times New Roman" pitchFamily="18" charset="0"/>
              <a:cs typeface="Times New Roman" pitchFamily="18" charset="0"/>
            </a:rPr>
            <a:t>ril</a:t>
          </a:r>
          <a:r>
            <a:rPr lang="ro-RO" sz="2000" b="0" i="0" dirty="0">
              <a:latin typeface="Times New Roman" pitchFamily="18" charset="0"/>
              <a:cs typeface="Times New Roman" pitchFamily="18" charset="0"/>
            </a:rPr>
            <a:t>e </a:t>
          </a:r>
          <a:r>
            <a:rPr lang="en-US" sz="2000" b="1" i="0" dirty="0" err="1">
              <a:latin typeface="Times New Roman" pitchFamily="18" charset="0"/>
              <a:cs typeface="Times New Roman" pitchFamily="18" charset="0"/>
            </a:rPr>
            <a:t>menopauzei</a:t>
          </a:r>
          <a:endParaRPr lang="ro-RO" sz="2000" b="1" dirty="0">
            <a:latin typeface="Times New Roman" pitchFamily="18" charset="0"/>
            <a:cs typeface="Times New Roman" pitchFamily="18" charset="0"/>
          </a:endParaRPr>
        </a:p>
      </dgm:t>
    </dgm:pt>
    <dgm:pt modelId="{16E3A013-1515-4604-A445-5316147B20BC}" type="parTrans" cxnId="{8133D206-6F36-4F5E-A7D5-BFC790B02495}">
      <dgm:prSet/>
      <dgm:spPr/>
      <dgm:t>
        <a:bodyPr/>
        <a:lstStyle/>
        <a:p>
          <a:endParaRPr lang="en-US"/>
        </a:p>
      </dgm:t>
    </dgm:pt>
    <dgm:pt modelId="{82B42A06-A069-41B8-867D-415B4BA6D304}" type="sibTrans" cxnId="{8133D206-6F36-4F5E-A7D5-BFC790B02495}">
      <dgm:prSet/>
      <dgm:spPr/>
      <dgm:t>
        <a:bodyPr/>
        <a:lstStyle/>
        <a:p>
          <a:endParaRPr lang="en-US"/>
        </a:p>
      </dgm:t>
    </dgm:pt>
    <dgm:pt modelId="{06BB898B-FB66-4A32-9068-D3699780FF28}" type="pres">
      <dgm:prSet presAssocID="{23C2DD93-08CE-4743-8D2F-34425A3B3D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6EDEC9-D3F9-468E-A397-70DCBB7D692E}" type="pres">
      <dgm:prSet presAssocID="{B40F0A07-094D-4DF6-A030-2FD6A6A536F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F8C492-81EB-44E4-8A9A-2ED750A7505D}" type="pres">
      <dgm:prSet presAssocID="{6FA4B944-7A36-4A58-B802-8012D39AE102}" presName="sibTrans" presStyleCnt="0"/>
      <dgm:spPr/>
    </dgm:pt>
    <dgm:pt modelId="{A0C7CF49-3CA9-4209-903A-5873DCDF69F6}" type="pres">
      <dgm:prSet presAssocID="{F0C668E0-0C99-42C8-98C9-1E056264F38B}" presName="node" presStyleLbl="node1" presStyleIdx="1" presStyleCnt="3" custLinFactNeighborX="5249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761358-D64D-4910-B241-7DA6F0448A6E}" type="pres">
      <dgm:prSet presAssocID="{757FED77-B25B-4A7E-86F4-19A21C052E9D}" presName="sibTrans" presStyleCnt="0"/>
      <dgm:spPr/>
    </dgm:pt>
    <dgm:pt modelId="{B8F76F82-45A3-4060-8447-4925B95F6399}" type="pres">
      <dgm:prSet presAssocID="{FC51F47E-A324-4D66-B546-D77D65BC342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A2EB58-EFF0-4D9E-9A9F-4819EB14354C}" type="presOf" srcId="{F0C668E0-0C99-42C8-98C9-1E056264F38B}" destId="{A0C7CF49-3CA9-4209-903A-5873DCDF69F6}" srcOrd="0" destOrd="0" presId="urn:microsoft.com/office/officeart/2005/8/layout/hList6"/>
    <dgm:cxn modelId="{8133D206-6F36-4F5E-A7D5-BFC790B02495}" srcId="{23C2DD93-08CE-4743-8D2F-34425A3B3D2B}" destId="{FC51F47E-A324-4D66-B546-D77D65BC342F}" srcOrd="2" destOrd="0" parTransId="{16E3A013-1515-4604-A445-5316147B20BC}" sibTransId="{82B42A06-A069-41B8-867D-415B4BA6D304}"/>
    <dgm:cxn modelId="{A9D3FDA6-972E-4329-9CFE-C37641BCD7DA}" type="presOf" srcId="{23C2DD93-08CE-4743-8D2F-34425A3B3D2B}" destId="{06BB898B-FB66-4A32-9068-D3699780FF28}" srcOrd="0" destOrd="0" presId="urn:microsoft.com/office/officeart/2005/8/layout/hList6"/>
    <dgm:cxn modelId="{9A9A1971-FCFD-4D50-BF07-0E396A2D7709}" srcId="{23C2DD93-08CE-4743-8D2F-34425A3B3D2B}" destId="{F0C668E0-0C99-42C8-98C9-1E056264F38B}" srcOrd="1" destOrd="0" parTransId="{F2BB153F-5A3B-4BF2-ADCA-B93AEAC810D7}" sibTransId="{757FED77-B25B-4A7E-86F4-19A21C052E9D}"/>
    <dgm:cxn modelId="{B15A28E8-6075-461D-8614-DEDFFE662641}" type="presOf" srcId="{B40F0A07-094D-4DF6-A030-2FD6A6A536F6}" destId="{8F6EDEC9-D3F9-468E-A397-70DCBB7D692E}" srcOrd="0" destOrd="0" presId="urn:microsoft.com/office/officeart/2005/8/layout/hList6"/>
    <dgm:cxn modelId="{171AEDD8-8D84-4932-A929-0536D611AC21}" srcId="{23C2DD93-08CE-4743-8D2F-34425A3B3D2B}" destId="{B40F0A07-094D-4DF6-A030-2FD6A6A536F6}" srcOrd="0" destOrd="0" parTransId="{F6603470-2500-4130-ABEC-49907768E56E}" sibTransId="{6FA4B944-7A36-4A58-B802-8012D39AE102}"/>
    <dgm:cxn modelId="{E4A39519-0A91-4BE8-A589-0D6F1DEDB996}" type="presOf" srcId="{FC51F47E-A324-4D66-B546-D77D65BC342F}" destId="{B8F76F82-45A3-4060-8447-4925B95F6399}" srcOrd="0" destOrd="0" presId="urn:microsoft.com/office/officeart/2005/8/layout/hList6"/>
    <dgm:cxn modelId="{FF345255-9FE4-4C7A-91E0-46182B336308}" type="presParOf" srcId="{06BB898B-FB66-4A32-9068-D3699780FF28}" destId="{8F6EDEC9-D3F9-468E-A397-70DCBB7D692E}" srcOrd="0" destOrd="0" presId="urn:microsoft.com/office/officeart/2005/8/layout/hList6"/>
    <dgm:cxn modelId="{A597A8C1-0844-4D4E-87D5-6C7BB424DBDC}" type="presParOf" srcId="{06BB898B-FB66-4A32-9068-D3699780FF28}" destId="{FDF8C492-81EB-44E4-8A9A-2ED750A7505D}" srcOrd="1" destOrd="0" presId="urn:microsoft.com/office/officeart/2005/8/layout/hList6"/>
    <dgm:cxn modelId="{C3F70E1F-B2EE-43D3-B17E-85A2B493A076}" type="presParOf" srcId="{06BB898B-FB66-4A32-9068-D3699780FF28}" destId="{A0C7CF49-3CA9-4209-903A-5873DCDF69F6}" srcOrd="2" destOrd="0" presId="urn:microsoft.com/office/officeart/2005/8/layout/hList6"/>
    <dgm:cxn modelId="{586EA3D2-F999-4496-B115-46E4DE20B6EF}" type="presParOf" srcId="{06BB898B-FB66-4A32-9068-D3699780FF28}" destId="{E7761358-D64D-4910-B241-7DA6F0448A6E}" srcOrd="3" destOrd="0" presId="urn:microsoft.com/office/officeart/2005/8/layout/hList6"/>
    <dgm:cxn modelId="{0C9DA132-201A-4E39-AF6C-F3CD867DE968}" type="presParOf" srcId="{06BB898B-FB66-4A32-9068-D3699780FF28}" destId="{B8F76F82-45A3-4060-8447-4925B95F6399}" srcOrd="4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5AABEE-744C-4F02-94D2-0E34D9A768D7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914A129-1056-4410-978A-A91220DA5E24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b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Cumarine simple şi dimeri</a:t>
          </a:r>
          <a:r>
            <a:rPr lang="ro-RO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01C5DFC5-D7AC-4D6D-ADF3-331DF57095A7}" type="parTrans" cxnId="{86CC2749-F064-4BA1-B7E1-66F614C7DFAE}">
      <dgm:prSet/>
      <dgm:spPr/>
      <dgm:t>
        <a:bodyPr/>
        <a:lstStyle/>
        <a:p>
          <a:endParaRPr lang="en-US"/>
        </a:p>
      </dgm:t>
    </dgm:pt>
    <dgm:pt modelId="{155A68EC-A213-453F-A3C1-4F42968827F3}" type="sibTrans" cxnId="{86CC2749-F064-4BA1-B7E1-66F614C7DFAE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08B72F6E-5EA1-4E8A-85F5-B911C1090C8F}">
      <dgm:prSet phldrT="[Text]"/>
      <dgm:spPr/>
      <dgm:t>
        <a:bodyPr/>
        <a:lstStyle/>
        <a:p>
          <a:r>
            <a:rPr lang="ro-RO" b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Furanocumarine şi piranocumarine</a:t>
          </a:r>
          <a:endParaRPr lang="en-US" b="1" dirty="0"/>
        </a:p>
      </dgm:t>
    </dgm:pt>
    <dgm:pt modelId="{E4CE4E49-9BDC-4138-80B7-F3EA92E256A1}" type="parTrans" cxnId="{E096B536-D53D-459D-97FD-A216160E3C7B}">
      <dgm:prSet/>
      <dgm:spPr/>
      <dgm:t>
        <a:bodyPr/>
        <a:lstStyle/>
        <a:p>
          <a:endParaRPr lang="en-US"/>
        </a:p>
      </dgm:t>
    </dgm:pt>
    <dgm:pt modelId="{8CE7D7A8-6345-40FC-B062-46BBA374CE95}" type="sibTrans" cxnId="{E096B536-D53D-459D-97FD-A216160E3C7B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C3CBBB7E-60AD-4BB9-9256-73703DAB430C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I</a:t>
          </a:r>
          <a:r>
            <a:rPr lang="ro-RO" b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zocumarine şi cumestani</a:t>
          </a:r>
          <a:endParaRPr lang="en-US" b="1" dirty="0"/>
        </a:p>
      </dgm:t>
    </dgm:pt>
    <dgm:pt modelId="{21CB6B64-3442-46DC-A5C8-E279D0C5598E}" type="parTrans" cxnId="{0F064397-F632-48E3-9221-A571F5CBC197}">
      <dgm:prSet/>
      <dgm:spPr/>
      <dgm:t>
        <a:bodyPr/>
        <a:lstStyle/>
        <a:p>
          <a:endParaRPr lang="en-US"/>
        </a:p>
      </dgm:t>
    </dgm:pt>
    <dgm:pt modelId="{C36B44F4-E3CC-45F6-9F03-A10A2DED1CED}" type="sibTrans" cxnId="{0F064397-F632-48E3-9221-A571F5CBC197}">
      <dgm:prSet/>
      <dgm:spPr/>
      <dgm:t>
        <a:bodyPr/>
        <a:lstStyle/>
        <a:p>
          <a:endParaRPr lang="en-US"/>
        </a:p>
      </dgm:t>
    </dgm:pt>
    <dgm:pt modelId="{36F1A237-889D-463E-8798-FC4FBDDBCDB6}" type="pres">
      <dgm:prSet presAssocID="{FD5AABEE-744C-4F02-94D2-0E34D9A768D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9C97A7-EC49-44AC-BEE8-A0847FABC9C8}" type="pres">
      <dgm:prSet presAssocID="{FD5AABEE-744C-4F02-94D2-0E34D9A768D7}" presName="dummyMaxCanvas" presStyleCnt="0">
        <dgm:presLayoutVars/>
      </dgm:prSet>
      <dgm:spPr/>
    </dgm:pt>
    <dgm:pt modelId="{5EAF347E-EFB8-456D-BDE8-674F285EB11A}" type="pres">
      <dgm:prSet presAssocID="{FD5AABEE-744C-4F02-94D2-0E34D9A768D7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E422CC-97E6-4617-8CA8-F09B2830EC0C}" type="pres">
      <dgm:prSet presAssocID="{FD5AABEE-744C-4F02-94D2-0E34D9A768D7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0CD2D-D393-4394-85D3-5F0E0204B80A}" type="pres">
      <dgm:prSet presAssocID="{FD5AABEE-744C-4F02-94D2-0E34D9A768D7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9CEDE5-4CB9-4438-BAD3-6047846094FB}" type="pres">
      <dgm:prSet presAssocID="{FD5AABEE-744C-4F02-94D2-0E34D9A768D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4FFF84-E096-4FE9-92B6-EC97CA7BEFE1}" type="pres">
      <dgm:prSet presAssocID="{FD5AABEE-744C-4F02-94D2-0E34D9A768D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4F3AD7-6FCC-41B7-935F-6DA1DDC1007F}" type="pres">
      <dgm:prSet presAssocID="{FD5AABEE-744C-4F02-94D2-0E34D9A768D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17803F-014B-4265-B4A8-C1BE5BA7A2A4}" type="pres">
      <dgm:prSet presAssocID="{FD5AABEE-744C-4F02-94D2-0E34D9A768D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D0DB5C-A3BE-40E1-B99E-871DFA5614EA}" type="pres">
      <dgm:prSet presAssocID="{FD5AABEE-744C-4F02-94D2-0E34D9A768D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D0C83A-599B-4C34-A8B3-05DAAFF48023}" type="presOf" srcId="{FD5AABEE-744C-4F02-94D2-0E34D9A768D7}" destId="{36F1A237-889D-463E-8798-FC4FBDDBCDB6}" srcOrd="0" destOrd="0" presId="urn:microsoft.com/office/officeart/2005/8/layout/vProcess5"/>
    <dgm:cxn modelId="{3EF5C515-A48E-4687-8AE2-CBB2D29B431B}" type="presOf" srcId="{08B72F6E-5EA1-4E8A-85F5-B911C1090C8F}" destId="{93E422CC-97E6-4617-8CA8-F09B2830EC0C}" srcOrd="0" destOrd="0" presId="urn:microsoft.com/office/officeart/2005/8/layout/vProcess5"/>
    <dgm:cxn modelId="{0F064397-F632-48E3-9221-A571F5CBC197}" srcId="{FD5AABEE-744C-4F02-94D2-0E34D9A768D7}" destId="{C3CBBB7E-60AD-4BB9-9256-73703DAB430C}" srcOrd="2" destOrd="0" parTransId="{21CB6B64-3442-46DC-A5C8-E279D0C5598E}" sibTransId="{C36B44F4-E3CC-45F6-9F03-A10A2DED1CED}"/>
    <dgm:cxn modelId="{368BD512-B24E-4EE7-98C9-4200D9D95D9A}" type="presOf" srcId="{6914A129-1056-4410-978A-A91220DA5E24}" destId="{B14F3AD7-6FCC-41B7-935F-6DA1DDC1007F}" srcOrd="1" destOrd="0" presId="urn:microsoft.com/office/officeart/2005/8/layout/vProcess5"/>
    <dgm:cxn modelId="{55201352-96F8-4D06-A434-A84DC0F1E291}" type="presOf" srcId="{C3CBBB7E-60AD-4BB9-9256-73703DAB430C}" destId="{82D0DB5C-A3BE-40E1-B99E-871DFA5614EA}" srcOrd="1" destOrd="0" presId="urn:microsoft.com/office/officeart/2005/8/layout/vProcess5"/>
    <dgm:cxn modelId="{86CC2749-F064-4BA1-B7E1-66F614C7DFAE}" srcId="{FD5AABEE-744C-4F02-94D2-0E34D9A768D7}" destId="{6914A129-1056-4410-978A-A91220DA5E24}" srcOrd="0" destOrd="0" parTransId="{01C5DFC5-D7AC-4D6D-ADF3-331DF57095A7}" sibTransId="{155A68EC-A213-453F-A3C1-4F42968827F3}"/>
    <dgm:cxn modelId="{5F00B6BC-7630-4810-B326-7061E33F09C7}" type="presOf" srcId="{6914A129-1056-4410-978A-A91220DA5E24}" destId="{5EAF347E-EFB8-456D-BDE8-674F285EB11A}" srcOrd="0" destOrd="0" presId="urn:microsoft.com/office/officeart/2005/8/layout/vProcess5"/>
    <dgm:cxn modelId="{D49E9634-CEB1-4B21-A941-AA52CFB82993}" type="presOf" srcId="{155A68EC-A213-453F-A3C1-4F42968827F3}" destId="{909CEDE5-4CB9-4438-BAD3-6047846094FB}" srcOrd="0" destOrd="0" presId="urn:microsoft.com/office/officeart/2005/8/layout/vProcess5"/>
    <dgm:cxn modelId="{E096B536-D53D-459D-97FD-A216160E3C7B}" srcId="{FD5AABEE-744C-4F02-94D2-0E34D9A768D7}" destId="{08B72F6E-5EA1-4E8A-85F5-B911C1090C8F}" srcOrd="1" destOrd="0" parTransId="{E4CE4E49-9BDC-4138-80B7-F3EA92E256A1}" sibTransId="{8CE7D7A8-6345-40FC-B062-46BBA374CE95}"/>
    <dgm:cxn modelId="{2E776376-CDBF-447A-8FE8-D4FC3C67E584}" type="presOf" srcId="{C3CBBB7E-60AD-4BB9-9256-73703DAB430C}" destId="{DF90CD2D-D393-4394-85D3-5F0E0204B80A}" srcOrd="0" destOrd="0" presId="urn:microsoft.com/office/officeart/2005/8/layout/vProcess5"/>
    <dgm:cxn modelId="{7BCEA20D-6F94-4F27-B8B8-8F18EF9920A5}" type="presOf" srcId="{08B72F6E-5EA1-4E8A-85F5-B911C1090C8F}" destId="{7C17803F-014B-4265-B4A8-C1BE5BA7A2A4}" srcOrd="1" destOrd="0" presId="urn:microsoft.com/office/officeart/2005/8/layout/vProcess5"/>
    <dgm:cxn modelId="{44E834EE-3153-4D79-AD4F-4E525A60DE99}" type="presOf" srcId="{8CE7D7A8-6345-40FC-B062-46BBA374CE95}" destId="{4B4FFF84-E096-4FE9-92B6-EC97CA7BEFE1}" srcOrd="0" destOrd="0" presId="urn:microsoft.com/office/officeart/2005/8/layout/vProcess5"/>
    <dgm:cxn modelId="{2DC9E4AD-E9A0-4EEF-A75C-3F89FDA6E714}" type="presParOf" srcId="{36F1A237-889D-463E-8798-FC4FBDDBCDB6}" destId="{479C97A7-EC49-44AC-BEE8-A0847FABC9C8}" srcOrd="0" destOrd="0" presId="urn:microsoft.com/office/officeart/2005/8/layout/vProcess5"/>
    <dgm:cxn modelId="{74568087-051C-4957-821B-F61936DE0C80}" type="presParOf" srcId="{36F1A237-889D-463E-8798-FC4FBDDBCDB6}" destId="{5EAF347E-EFB8-456D-BDE8-674F285EB11A}" srcOrd="1" destOrd="0" presId="urn:microsoft.com/office/officeart/2005/8/layout/vProcess5"/>
    <dgm:cxn modelId="{7EB48D4E-F8B9-4CB2-A9AF-C5340519AF56}" type="presParOf" srcId="{36F1A237-889D-463E-8798-FC4FBDDBCDB6}" destId="{93E422CC-97E6-4617-8CA8-F09B2830EC0C}" srcOrd="2" destOrd="0" presId="urn:microsoft.com/office/officeart/2005/8/layout/vProcess5"/>
    <dgm:cxn modelId="{04960D7C-16E5-475D-814F-F5BFA73CEEA5}" type="presParOf" srcId="{36F1A237-889D-463E-8798-FC4FBDDBCDB6}" destId="{DF90CD2D-D393-4394-85D3-5F0E0204B80A}" srcOrd="3" destOrd="0" presId="urn:microsoft.com/office/officeart/2005/8/layout/vProcess5"/>
    <dgm:cxn modelId="{0E6C3846-3734-442C-90B7-1003665E77C5}" type="presParOf" srcId="{36F1A237-889D-463E-8798-FC4FBDDBCDB6}" destId="{909CEDE5-4CB9-4438-BAD3-6047846094FB}" srcOrd="4" destOrd="0" presId="urn:microsoft.com/office/officeart/2005/8/layout/vProcess5"/>
    <dgm:cxn modelId="{7E8A7E9B-B83B-4A62-AAFB-6D0A67402919}" type="presParOf" srcId="{36F1A237-889D-463E-8798-FC4FBDDBCDB6}" destId="{4B4FFF84-E096-4FE9-92B6-EC97CA7BEFE1}" srcOrd="5" destOrd="0" presId="urn:microsoft.com/office/officeart/2005/8/layout/vProcess5"/>
    <dgm:cxn modelId="{133B7C89-9B42-4242-B3F9-CA2D2557A1DB}" type="presParOf" srcId="{36F1A237-889D-463E-8798-FC4FBDDBCDB6}" destId="{B14F3AD7-6FCC-41B7-935F-6DA1DDC1007F}" srcOrd="6" destOrd="0" presId="urn:microsoft.com/office/officeart/2005/8/layout/vProcess5"/>
    <dgm:cxn modelId="{3629FC23-16DC-4123-982B-01B280C75A59}" type="presParOf" srcId="{36F1A237-889D-463E-8798-FC4FBDDBCDB6}" destId="{7C17803F-014B-4265-B4A8-C1BE5BA7A2A4}" srcOrd="7" destOrd="0" presId="urn:microsoft.com/office/officeart/2005/8/layout/vProcess5"/>
    <dgm:cxn modelId="{CB518CC0-04F3-4689-B961-90BF4A9E554B}" type="presParOf" srcId="{36F1A237-889D-463E-8798-FC4FBDDBCDB6}" destId="{82D0DB5C-A3BE-40E1-B99E-871DFA5614EA}" srcOrd="8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CDC5B3-6669-4E80-9473-DDB98377D5B1}" type="doc">
      <dgm:prSet loTypeId="urn:microsoft.com/office/officeart/2005/8/layout/default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0A9E417-94C7-45AB-9774-B7935EC546D7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tromboze venoase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FDC2BB32-3FFC-4A9B-8763-A9A2A5E844B5}" type="parTrans" cxnId="{995C59B9-4065-4063-BBB7-1681F02461D6}">
      <dgm:prSet/>
      <dgm:spPr/>
      <dgm:t>
        <a:bodyPr/>
        <a:lstStyle/>
        <a:p>
          <a:endParaRPr lang="en-US"/>
        </a:p>
      </dgm:t>
    </dgm:pt>
    <dgm:pt modelId="{448AABDA-FCAE-416A-A965-E2004A9FA3B5}" type="sibTrans" cxnId="{995C59B9-4065-4063-BBB7-1681F02461D6}">
      <dgm:prSet/>
      <dgm:spPr/>
      <dgm:t>
        <a:bodyPr/>
        <a:lstStyle/>
        <a:p>
          <a:endParaRPr lang="en-US"/>
        </a:p>
      </dgm:t>
    </dgm:pt>
    <dgm:pt modelId="{C2955D2D-133B-4C07-B626-20380F759502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boli vasculare cerebrale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6EED2BCB-319F-4D69-82A5-2C3510220993}" type="parTrans" cxnId="{483E9E53-FFA6-4EB0-BE70-23C1B3D91747}">
      <dgm:prSet/>
      <dgm:spPr/>
      <dgm:t>
        <a:bodyPr/>
        <a:lstStyle/>
        <a:p>
          <a:endParaRPr lang="en-US"/>
        </a:p>
      </dgm:t>
    </dgm:pt>
    <dgm:pt modelId="{C02B9D3F-B24E-4281-8573-591304F61E06}" type="sibTrans" cxnId="{483E9E53-FFA6-4EB0-BE70-23C1B3D91747}">
      <dgm:prSet/>
      <dgm:spPr/>
      <dgm:t>
        <a:bodyPr/>
        <a:lstStyle/>
        <a:p>
          <a:endParaRPr lang="en-US"/>
        </a:p>
      </dgm:t>
    </dgm:pt>
    <dgm:pt modelId="{111E9A6C-5A6A-4C1D-BD56-D1A4A1209492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o-R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infarct miocardic acut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A58F260A-868B-4778-95FE-88D870E86ED7}" type="parTrans" cxnId="{013F8CF7-0092-4032-823D-38ACCF1788D7}">
      <dgm:prSet/>
      <dgm:spPr/>
      <dgm:t>
        <a:bodyPr/>
        <a:lstStyle/>
        <a:p>
          <a:endParaRPr lang="en-US"/>
        </a:p>
      </dgm:t>
    </dgm:pt>
    <dgm:pt modelId="{3DA668B4-3EF2-49E2-8011-2831B847760F}" type="sibTrans" cxnId="{013F8CF7-0092-4032-823D-38ACCF1788D7}">
      <dgm:prSet/>
      <dgm:spPr/>
      <dgm:t>
        <a:bodyPr/>
        <a:lstStyle/>
        <a:p>
          <a:endParaRPr lang="en-US"/>
        </a:p>
      </dgm:t>
    </dgm:pt>
    <dgm:pt modelId="{4EBBD10D-3B43-4B17-842F-3F77615BA866}">
      <dgm:prSet phldrT="[Text]" custT="1"/>
      <dgm:spPr/>
      <dgm:t>
        <a:bodyPr/>
        <a:lstStyle/>
        <a:p>
          <a:r>
            <a:rPr kumimoji="0" lang="ro-RO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confecţionarea de ecrane anti-UV în tehnica şi industria optică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28D92732-980C-4673-8ACD-DC43238B4B9C}" type="parTrans" cxnId="{D9838E88-E857-4303-AD80-492B0388CC3E}">
      <dgm:prSet/>
      <dgm:spPr/>
      <dgm:t>
        <a:bodyPr/>
        <a:lstStyle/>
        <a:p>
          <a:endParaRPr lang="en-US"/>
        </a:p>
      </dgm:t>
    </dgm:pt>
    <dgm:pt modelId="{03C33B9D-6D2A-48BF-9829-BFA741572D25}" type="sibTrans" cxnId="{D9838E88-E857-4303-AD80-492B0388CC3E}">
      <dgm:prSet/>
      <dgm:spPr/>
      <dgm:t>
        <a:bodyPr/>
        <a:lstStyle/>
        <a:p>
          <a:endParaRPr lang="en-US"/>
        </a:p>
      </dgm:t>
    </dgm:pt>
    <dgm:pt modelId="{B5F0946C-F4B4-4AE0-A881-F244D3C9F910}" type="pres">
      <dgm:prSet presAssocID="{32CDC5B3-6669-4E80-9473-DDB98377D5B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1B9AB9-34E1-4227-9247-840FB781F50B}" type="pres">
      <dgm:prSet presAssocID="{60A9E417-94C7-45AB-9774-B7935EC546D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A597B6-6070-497D-9A6A-A80E876D502E}" type="pres">
      <dgm:prSet presAssocID="{448AABDA-FCAE-416A-A965-E2004A9FA3B5}" presName="sibTrans" presStyleCnt="0"/>
      <dgm:spPr/>
    </dgm:pt>
    <dgm:pt modelId="{4E24A4B4-EF49-48B1-8338-B99D20DE199E}" type="pres">
      <dgm:prSet presAssocID="{C2955D2D-133B-4C07-B626-20380F75950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E817C-DADA-4DD9-91F4-0A5D7E94E93D}" type="pres">
      <dgm:prSet presAssocID="{C02B9D3F-B24E-4281-8573-591304F61E06}" presName="sibTrans" presStyleCnt="0"/>
      <dgm:spPr/>
    </dgm:pt>
    <dgm:pt modelId="{0C70E9A4-57CF-464C-8DD5-694877039AAD}" type="pres">
      <dgm:prSet presAssocID="{111E9A6C-5A6A-4C1D-BD56-D1A4A120949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73869-C99E-4E1C-AFDD-2CA2AE3E3273}" type="pres">
      <dgm:prSet presAssocID="{3DA668B4-3EF2-49E2-8011-2831B847760F}" presName="sibTrans" presStyleCnt="0"/>
      <dgm:spPr/>
    </dgm:pt>
    <dgm:pt modelId="{D8F62984-738B-4FF0-8DF3-B9F3058F42DE}" type="pres">
      <dgm:prSet presAssocID="{4EBBD10D-3B43-4B17-842F-3F77615BA866}" presName="node" presStyleLbl="node1" presStyleIdx="3" presStyleCnt="4" custLinFactNeighborX="-3334" custLinFactNeighborY="-12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3E9E53-FFA6-4EB0-BE70-23C1B3D91747}" srcId="{32CDC5B3-6669-4E80-9473-DDB98377D5B1}" destId="{C2955D2D-133B-4C07-B626-20380F759502}" srcOrd="1" destOrd="0" parTransId="{6EED2BCB-319F-4D69-82A5-2C3510220993}" sibTransId="{C02B9D3F-B24E-4281-8573-591304F61E06}"/>
    <dgm:cxn modelId="{76FA5BE4-DAED-49AF-9DB3-A27D07AB75A2}" type="presOf" srcId="{C2955D2D-133B-4C07-B626-20380F759502}" destId="{4E24A4B4-EF49-48B1-8338-B99D20DE199E}" srcOrd="0" destOrd="0" presId="urn:microsoft.com/office/officeart/2005/8/layout/default#1"/>
    <dgm:cxn modelId="{995C59B9-4065-4063-BBB7-1681F02461D6}" srcId="{32CDC5B3-6669-4E80-9473-DDB98377D5B1}" destId="{60A9E417-94C7-45AB-9774-B7935EC546D7}" srcOrd="0" destOrd="0" parTransId="{FDC2BB32-3FFC-4A9B-8763-A9A2A5E844B5}" sibTransId="{448AABDA-FCAE-416A-A965-E2004A9FA3B5}"/>
    <dgm:cxn modelId="{93791371-D262-4496-BE83-FDDEEE7F4016}" type="presOf" srcId="{111E9A6C-5A6A-4C1D-BD56-D1A4A1209492}" destId="{0C70E9A4-57CF-464C-8DD5-694877039AAD}" srcOrd="0" destOrd="0" presId="urn:microsoft.com/office/officeart/2005/8/layout/default#1"/>
    <dgm:cxn modelId="{D9838E88-E857-4303-AD80-492B0388CC3E}" srcId="{32CDC5B3-6669-4E80-9473-DDB98377D5B1}" destId="{4EBBD10D-3B43-4B17-842F-3F77615BA866}" srcOrd="3" destOrd="0" parTransId="{28D92732-980C-4673-8ACD-DC43238B4B9C}" sibTransId="{03C33B9D-6D2A-48BF-9829-BFA741572D25}"/>
    <dgm:cxn modelId="{58A4E8CA-312D-4227-97BF-3DC9B3A7F787}" type="presOf" srcId="{32CDC5B3-6669-4E80-9473-DDB98377D5B1}" destId="{B5F0946C-F4B4-4AE0-A881-F244D3C9F910}" srcOrd="0" destOrd="0" presId="urn:microsoft.com/office/officeart/2005/8/layout/default#1"/>
    <dgm:cxn modelId="{56E25C09-CE86-4E52-AD31-7AA871D6EDB4}" type="presOf" srcId="{60A9E417-94C7-45AB-9774-B7935EC546D7}" destId="{2E1B9AB9-34E1-4227-9247-840FB781F50B}" srcOrd="0" destOrd="0" presId="urn:microsoft.com/office/officeart/2005/8/layout/default#1"/>
    <dgm:cxn modelId="{597B3088-EBD6-498F-8C17-DAAE127AF3AB}" type="presOf" srcId="{4EBBD10D-3B43-4B17-842F-3F77615BA866}" destId="{D8F62984-738B-4FF0-8DF3-B9F3058F42DE}" srcOrd="0" destOrd="0" presId="urn:microsoft.com/office/officeart/2005/8/layout/default#1"/>
    <dgm:cxn modelId="{013F8CF7-0092-4032-823D-38ACCF1788D7}" srcId="{32CDC5B3-6669-4E80-9473-DDB98377D5B1}" destId="{111E9A6C-5A6A-4C1D-BD56-D1A4A1209492}" srcOrd="2" destOrd="0" parTransId="{A58F260A-868B-4778-95FE-88D870E86ED7}" sibTransId="{3DA668B4-3EF2-49E2-8011-2831B847760F}"/>
    <dgm:cxn modelId="{DD248B23-F9E8-4D9B-BF2B-E35530678140}" type="presParOf" srcId="{B5F0946C-F4B4-4AE0-A881-F244D3C9F910}" destId="{2E1B9AB9-34E1-4227-9247-840FB781F50B}" srcOrd="0" destOrd="0" presId="urn:microsoft.com/office/officeart/2005/8/layout/default#1"/>
    <dgm:cxn modelId="{14AE54D2-2B99-4405-9A59-964C6DC78769}" type="presParOf" srcId="{B5F0946C-F4B4-4AE0-A881-F244D3C9F910}" destId="{F0A597B6-6070-497D-9A6A-A80E876D502E}" srcOrd="1" destOrd="0" presId="urn:microsoft.com/office/officeart/2005/8/layout/default#1"/>
    <dgm:cxn modelId="{C21A729A-9BD9-4313-9A91-F01DB4C2072E}" type="presParOf" srcId="{B5F0946C-F4B4-4AE0-A881-F244D3C9F910}" destId="{4E24A4B4-EF49-48B1-8338-B99D20DE199E}" srcOrd="2" destOrd="0" presId="urn:microsoft.com/office/officeart/2005/8/layout/default#1"/>
    <dgm:cxn modelId="{159B6608-95DE-4CE4-A327-695CDBB8ACEA}" type="presParOf" srcId="{B5F0946C-F4B4-4AE0-A881-F244D3C9F910}" destId="{086E817C-DADA-4DD9-91F4-0A5D7E94E93D}" srcOrd="3" destOrd="0" presId="urn:microsoft.com/office/officeart/2005/8/layout/default#1"/>
    <dgm:cxn modelId="{7EF65E65-7392-46D6-865C-5D539557F58F}" type="presParOf" srcId="{B5F0946C-F4B4-4AE0-A881-F244D3C9F910}" destId="{0C70E9A4-57CF-464C-8DD5-694877039AAD}" srcOrd="4" destOrd="0" presId="urn:microsoft.com/office/officeart/2005/8/layout/default#1"/>
    <dgm:cxn modelId="{B266028E-9334-4FBC-A774-5982BED38BCD}" type="presParOf" srcId="{B5F0946C-F4B4-4AE0-A881-F244D3C9F910}" destId="{25C73869-C99E-4E1C-AFDD-2CA2AE3E3273}" srcOrd="5" destOrd="0" presId="urn:microsoft.com/office/officeart/2005/8/layout/default#1"/>
    <dgm:cxn modelId="{81CA5431-9233-489C-B81B-4103AF610F6C}" type="presParOf" srcId="{B5F0946C-F4B4-4AE0-A881-F244D3C9F910}" destId="{D8F62984-738B-4FF0-8DF3-B9F3058F42DE}" srcOrd="6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F52E668-86BC-4675-B182-9AC6A7F8164C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8D1C9ED-1FAE-404D-BCCB-1944B48E0480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</a:p>
      </dgm:t>
    </dgm:pt>
    <dgm:pt modelId="{AD341611-D6EA-4E94-9E24-A6BE8E51A49C}" type="parTrans" cxnId="{7E1ADA91-922F-467C-AA4B-C47C4953DE2F}">
      <dgm:prSet/>
      <dgm:spPr/>
      <dgm:t>
        <a:bodyPr/>
        <a:lstStyle/>
        <a:p>
          <a:endParaRPr lang="en-US"/>
        </a:p>
      </dgm:t>
    </dgm:pt>
    <dgm:pt modelId="{0AA05574-BDD3-4B0D-94ED-768CE45B10C4}" type="sibTrans" cxnId="{7E1ADA91-922F-467C-AA4B-C47C4953DE2F}">
      <dgm:prSet/>
      <dgm:spPr/>
      <dgm:t>
        <a:bodyPr/>
        <a:lstStyle/>
        <a:p>
          <a:endParaRPr lang="en-US"/>
        </a:p>
      </dgm:t>
    </dgm:pt>
    <dgm:pt modelId="{AB1664CC-7EFA-4EB1-85F1-371FBAB4858D}">
      <dgm:prSet phldrT="[Text]" custT="1"/>
      <dgm:spPr/>
      <dgm:t>
        <a:bodyPr/>
        <a:lstStyle/>
        <a:p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228146-C61F-4033-84CB-0F867228598E}" type="parTrans" cxnId="{0FE5196D-DDAD-41D6-A7F8-A069CD10745F}">
      <dgm:prSet/>
      <dgm:spPr/>
      <dgm:t>
        <a:bodyPr/>
        <a:lstStyle/>
        <a:p>
          <a:endParaRPr lang="en-US"/>
        </a:p>
      </dgm:t>
    </dgm:pt>
    <dgm:pt modelId="{278DCF02-AF73-4797-9A84-6CEFEEDED73E}" type="sibTrans" cxnId="{0FE5196D-DDAD-41D6-A7F8-A069CD10745F}">
      <dgm:prSet/>
      <dgm:spPr/>
      <dgm:t>
        <a:bodyPr/>
        <a:lstStyle/>
        <a:p>
          <a:endParaRPr lang="en-US"/>
        </a:p>
      </dgm:t>
    </dgm:pt>
    <dgm:pt modelId="{F3E50836-BE8D-4D9C-BBB3-9B6661E7FACB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CI,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interacţiuni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b="1" dirty="0">
            <a:solidFill>
              <a:schemeClr val="tx1"/>
            </a:solidFill>
          </a:endParaRPr>
        </a:p>
      </dgm:t>
    </dgm:pt>
    <dgm:pt modelId="{6AB613B6-85A2-4BF1-AF08-7F8791E29EF6}" type="parTrans" cxnId="{A8DAFAC6-4FD1-4AC5-A971-F29057B69D6F}">
      <dgm:prSet/>
      <dgm:spPr/>
      <dgm:t>
        <a:bodyPr/>
        <a:lstStyle/>
        <a:p>
          <a:endParaRPr lang="en-US"/>
        </a:p>
      </dgm:t>
    </dgm:pt>
    <dgm:pt modelId="{D0EE07B1-5469-41DA-AF1F-CD6394A82CF2}" type="sibTrans" cxnId="{A8DAFAC6-4FD1-4AC5-A971-F29057B69D6F}">
      <dgm:prSet/>
      <dgm:spPr/>
      <dgm:t>
        <a:bodyPr/>
        <a:lstStyle/>
        <a:p>
          <a:endParaRPr lang="en-US"/>
        </a:p>
      </dgm:t>
    </dgm:pt>
    <dgm:pt modelId="{3D40339C-2498-4211-A69A-21145EF43FA1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copii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&lt; 18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sarcină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alăptare</a:t>
          </a:r>
          <a:endParaRPr lang="en-US" sz="2400" dirty="0"/>
        </a:p>
      </dgm:t>
    </dgm:pt>
    <dgm:pt modelId="{FA63DC99-3932-4910-86E0-D227671C742F}" type="parTrans" cxnId="{329EBD3E-820A-46F6-9CCB-8DFE584BC547}">
      <dgm:prSet/>
      <dgm:spPr/>
      <dgm:t>
        <a:bodyPr/>
        <a:lstStyle/>
        <a:p>
          <a:endParaRPr lang="en-US"/>
        </a:p>
      </dgm:t>
    </dgm:pt>
    <dgm:pt modelId="{4051FBC7-C853-447F-842D-4F9E9B306948}" type="sibTrans" cxnId="{329EBD3E-820A-46F6-9CCB-8DFE584BC547}">
      <dgm:prSet/>
      <dgm:spPr/>
      <dgm:t>
        <a:bodyPr/>
        <a:lstStyle/>
        <a:p>
          <a:endParaRPr lang="en-US"/>
        </a:p>
      </dgm:t>
    </dgm:pt>
    <dgm:pt modelId="{34D20D66-92FA-47DD-9A6C-CF66C781F029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o-RO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spirină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anticoagulante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orale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285750" indent="0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2400" dirty="0"/>
        </a:p>
      </dgm:t>
    </dgm:pt>
    <dgm:pt modelId="{C78AF664-C339-422C-8E53-BE5255B7F3CE}" type="sibTrans" cxnId="{1092BB70-9423-411F-9A04-147DB2B8F148}">
      <dgm:prSet/>
      <dgm:spPr/>
      <dgm:t>
        <a:bodyPr/>
        <a:lstStyle/>
        <a:p>
          <a:endParaRPr lang="en-US"/>
        </a:p>
      </dgm:t>
    </dgm:pt>
    <dgm:pt modelId="{957251AF-B7CD-4533-87C1-E5D5FE8EEC18}" type="parTrans" cxnId="{1092BB70-9423-411F-9A04-147DB2B8F148}">
      <dgm:prSet/>
      <dgm:spPr/>
      <dgm:t>
        <a:bodyPr/>
        <a:lstStyle/>
        <a:p>
          <a:endParaRPr lang="en-US"/>
        </a:p>
      </dgm:t>
    </dgm:pt>
    <dgm:pt modelId="{86EDB021-846F-4CE8-812E-B5E475D95C9A}" type="pres">
      <dgm:prSet presAssocID="{3F52E668-86BC-4675-B182-9AC6A7F8164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41DC8A5-15DA-44D9-8450-56779EDDB3B7}" type="pres">
      <dgm:prSet presAssocID="{F8D1C9ED-1FAE-404D-BCCB-1944B48E0480}" presName="parentText" presStyleLbl="node1" presStyleIdx="0" presStyleCnt="2" custLinFactNeighborX="-24" custLinFactNeighborY="-59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D8ECE4-22D5-4EB8-A49C-189FECE41580}" type="pres">
      <dgm:prSet presAssocID="{F8D1C9ED-1FAE-404D-BCCB-1944B48E048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CAADD0-6CF5-44A8-864D-37941DEB9DB9}" type="pres">
      <dgm:prSet presAssocID="{F3E50836-BE8D-4D9C-BBB3-9B6661E7FACB}" presName="parentText" presStyleLbl="node1" presStyleIdx="1" presStyleCnt="2" custLinFactNeighborX="162" custLinFactNeighborY="1933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BA6EB5-EE5D-469F-9D63-C319AD23D342}" type="pres">
      <dgm:prSet presAssocID="{F3E50836-BE8D-4D9C-BBB3-9B6661E7FACB}" presName="childText" presStyleLbl="revTx" presStyleIdx="1" presStyleCnt="2" custLinFactNeighborY="177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B8EF78-1D01-4520-A72F-D227F38271B9}" type="presOf" srcId="{F8D1C9ED-1FAE-404D-BCCB-1944B48E0480}" destId="{241DC8A5-15DA-44D9-8450-56779EDDB3B7}" srcOrd="0" destOrd="0" presId="urn:microsoft.com/office/officeart/2005/8/layout/vList2"/>
    <dgm:cxn modelId="{1092BB70-9423-411F-9A04-147DB2B8F148}" srcId="{F3E50836-BE8D-4D9C-BBB3-9B6661E7FACB}" destId="{34D20D66-92FA-47DD-9A6C-CF66C781F029}" srcOrd="1" destOrd="0" parTransId="{957251AF-B7CD-4533-87C1-E5D5FE8EEC18}" sibTransId="{C78AF664-C339-422C-8E53-BE5255B7F3CE}"/>
    <dgm:cxn modelId="{0FE5196D-DDAD-41D6-A7F8-A069CD10745F}" srcId="{F8D1C9ED-1FAE-404D-BCCB-1944B48E0480}" destId="{AB1664CC-7EFA-4EB1-85F1-371FBAB4858D}" srcOrd="0" destOrd="0" parTransId="{D1228146-C61F-4033-84CB-0F867228598E}" sibTransId="{278DCF02-AF73-4797-9A84-6CEFEEDED73E}"/>
    <dgm:cxn modelId="{DE78F73A-F3B6-48AA-83AC-E590BAEE7C7D}" type="presOf" srcId="{3F52E668-86BC-4675-B182-9AC6A7F8164C}" destId="{86EDB021-846F-4CE8-812E-B5E475D95C9A}" srcOrd="0" destOrd="0" presId="urn:microsoft.com/office/officeart/2005/8/layout/vList2"/>
    <dgm:cxn modelId="{8A4E26A1-A085-4BA0-932A-281552E32723}" type="presOf" srcId="{34D20D66-92FA-47DD-9A6C-CF66C781F029}" destId="{D8BA6EB5-EE5D-469F-9D63-C319AD23D342}" srcOrd="0" destOrd="1" presId="urn:microsoft.com/office/officeart/2005/8/layout/vList2"/>
    <dgm:cxn modelId="{0CB704C1-9F0F-4ACD-ACA4-ED380AC21A98}" type="presOf" srcId="{F3E50836-BE8D-4D9C-BBB3-9B6661E7FACB}" destId="{5DCAADD0-6CF5-44A8-864D-37941DEB9DB9}" srcOrd="0" destOrd="0" presId="urn:microsoft.com/office/officeart/2005/8/layout/vList2"/>
    <dgm:cxn modelId="{5D54EDB3-45E3-4FEA-BEB2-D5FEC82E55C4}" type="presOf" srcId="{AB1664CC-7EFA-4EB1-85F1-371FBAB4858D}" destId="{F6D8ECE4-22D5-4EB8-A49C-189FECE41580}" srcOrd="0" destOrd="0" presId="urn:microsoft.com/office/officeart/2005/8/layout/vList2"/>
    <dgm:cxn modelId="{A8DAFAC6-4FD1-4AC5-A971-F29057B69D6F}" srcId="{3F52E668-86BC-4675-B182-9AC6A7F8164C}" destId="{F3E50836-BE8D-4D9C-BBB3-9B6661E7FACB}" srcOrd="1" destOrd="0" parTransId="{6AB613B6-85A2-4BF1-AF08-7F8791E29EF6}" sibTransId="{D0EE07B1-5469-41DA-AF1F-CD6394A82CF2}"/>
    <dgm:cxn modelId="{C8221897-9783-4FC8-AAAB-EC33C4D0FEE2}" type="presOf" srcId="{3D40339C-2498-4211-A69A-21145EF43FA1}" destId="{D8BA6EB5-EE5D-469F-9D63-C319AD23D342}" srcOrd="0" destOrd="0" presId="urn:microsoft.com/office/officeart/2005/8/layout/vList2"/>
    <dgm:cxn modelId="{7E1ADA91-922F-467C-AA4B-C47C4953DE2F}" srcId="{3F52E668-86BC-4675-B182-9AC6A7F8164C}" destId="{F8D1C9ED-1FAE-404D-BCCB-1944B48E0480}" srcOrd="0" destOrd="0" parTransId="{AD341611-D6EA-4E94-9E24-A6BE8E51A49C}" sibTransId="{0AA05574-BDD3-4B0D-94ED-768CE45B10C4}"/>
    <dgm:cxn modelId="{329EBD3E-820A-46F6-9CCB-8DFE584BC547}" srcId="{F3E50836-BE8D-4D9C-BBB3-9B6661E7FACB}" destId="{3D40339C-2498-4211-A69A-21145EF43FA1}" srcOrd="0" destOrd="0" parTransId="{FA63DC99-3932-4910-86E0-D227671C742F}" sibTransId="{4051FBC7-C853-447F-842D-4F9E9B306948}"/>
    <dgm:cxn modelId="{791D5F1E-497C-441E-9090-F2845BFCC1DB}" type="presParOf" srcId="{86EDB021-846F-4CE8-812E-B5E475D95C9A}" destId="{241DC8A5-15DA-44D9-8450-56779EDDB3B7}" srcOrd="0" destOrd="0" presId="urn:microsoft.com/office/officeart/2005/8/layout/vList2"/>
    <dgm:cxn modelId="{0D126FB5-E98E-4E57-A765-EFA30FBBD772}" type="presParOf" srcId="{86EDB021-846F-4CE8-812E-B5E475D95C9A}" destId="{F6D8ECE4-22D5-4EB8-A49C-189FECE41580}" srcOrd="1" destOrd="0" presId="urn:microsoft.com/office/officeart/2005/8/layout/vList2"/>
    <dgm:cxn modelId="{A11DC01B-5315-45B5-B602-E731EF291BB3}" type="presParOf" srcId="{86EDB021-846F-4CE8-812E-B5E475D95C9A}" destId="{5DCAADD0-6CF5-44A8-864D-37941DEB9DB9}" srcOrd="2" destOrd="0" presId="urn:microsoft.com/office/officeart/2005/8/layout/vList2"/>
    <dgm:cxn modelId="{B82D9A0F-46B4-4AE9-9C0F-26790AA3262E}" type="presParOf" srcId="{86EDB021-846F-4CE8-812E-B5E475D95C9A}" destId="{D8BA6EB5-EE5D-469F-9D63-C319AD23D342}" srcOrd="3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image" Target="../media/image100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image" Target="../media/image104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image" Target="../media/image10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image" Target="../media/image108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image" Target="../media/image10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image" Target="../media/image17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2A283-3BE9-4073-BD04-5F4C65CE84FB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ED331-2F8D-4781-9E80-62178FE868DF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700470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ED331-2F8D-4781-9E80-62178FE868DF}" type="slidenum">
              <a:rPr lang="ro-RO" smtClean="0"/>
              <a:pPr/>
              <a:t>3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3642965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ED331-2F8D-4781-9E80-62178FE868DF}" type="slidenum">
              <a:rPr lang="ro-RO" smtClean="0"/>
              <a:pPr/>
              <a:t>10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184329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o-R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7.gi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gif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jpeg"/><Relationship Id="rId5" Type="http://schemas.openxmlformats.org/officeDocument/2006/relationships/oleObject" Target="../embeddings/oleObject8.bin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0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openxmlformats.org/officeDocument/2006/relationships/image" Target="../media/image71.jpe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89.png"/><Relationship Id="rId4" Type="http://schemas.openxmlformats.org/officeDocument/2006/relationships/oleObject" Target="../embeddings/oleObject11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diagramData" Target="../diagrams/data8.xml"/><Relationship Id="rId7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17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2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jpeg"/><Relationship Id="rId7" Type="http://schemas.openxmlformats.org/officeDocument/2006/relationships/image" Target="../media/image129.gif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gif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pn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42.jpeg"/><Relationship Id="rId4" Type="http://schemas.openxmlformats.org/officeDocument/2006/relationships/oleObject" Target="../embeddings/oleObject22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5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oleObject" Target="../embeddings/oleObject2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2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png"/><Relationship Id="rId4" Type="http://schemas.openxmlformats.org/officeDocument/2006/relationships/image" Target="../media/image18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482" y="260648"/>
            <a:ext cx="8748464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APFC/AFC (ODP-uri)</a:t>
            </a:r>
          </a:p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DERIVAŢI AI ACIDULUI CAFEIC. SURSE VEGETALE</a:t>
            </a:r>
          </a:p>
          <a:p>
            <a:pPr algn="ctr"/>
            <a:endParaRPr lang="ro-RO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90457045"/>
              </p:ext>
            </p:extLst>
          </p:nvPr>
        </p:nvGraphicFramePr>
        <p:xfrm>
          <a:off x="755576" y="1700808"/>
          <a:ext cx="6980700" cy="3024336"/>
        </p:xfrm>
        <a:graphic>
          <a:graphicData uri="http://schemas.openxmlformats.org/presentationml/2006/ole">
            <p:oleObj spid="_x0000_s462936" r:id="rId3" imgW="3791320" imgH="1642546" progId="">
              <p:embed/>
            </p:oleObj>
          </a:graphicData>
        </a:graphic>
      </p:graphicFrame>
      <p:sp>
        <p:nvSpPr>
          <p:cNvPr id="6" name="5-Point Star 5"/>
          <p:cNvSpPr/>
          <p:nvPr/>
        </p:nvSpPr>
        <p:spPr>
          <a:xfrm>
            <a:off x="2411760" y="3861048"/>
            <a:ext cx="3312368" cy="1728192"/>
          </a:xfrm>
          <a:prstGeom prst="star5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Solub</a:t>
            </a:r>
            <a:r>
              <a:rPr lang="ro-RO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ro-RO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</a:p>
        </p:txBody>
      </p:sp>
    </p:spTree>
    <p:extLst>
      <p:ext uri="{BB962C8B-B14F-4D97-AF65-F5344CB8AC3E}">
        <p14:creationId xmlns="" xmlns:p14="http://schemas.microsoft.com/office/powerpoint/2010/main" val="305150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ini pentru ldl and HDL cholester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717032"/>
            <a:ext cx="5326673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090" name="Picture 2" descr="Imagini pentru ldl and HDL cholester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329"/>
            <a:ext cx="5184576" cy="3190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50200" y="2286438"/>
            <a:ext cx="3456384" cy="25202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Afecțiuni cardiovasculare</a:t>
            </a:r>
          </a:p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AVC</a:t>
            </a:r>
          </a:p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Diabet zaharat</a:t>
            </a:r>
          </a:p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Afecțiuni hepatice</a:t>
            </a:r>
          </a:p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Afecțiuni renale</a:t>
            </a:r>
          </a:p>
        </p:txBody>
      </p:sp>
    </p:spTree>
    <p:extLst>
      <p:ext uri="{BB962C8B-B14F-4D97-AF65-F5344CB8AC3E}">
        <p14:creationId xmlns="" xmlns:p14="http://schemas.microsoft.com/office/powerpoint/2010/main" val="23358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http://crudsisanatos.ro/joomla/images/stories/procesele%20din%20aterosclero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100941"/>
            <a:ext cx="2768115" cy="2276872"/>
          </a:xfrm>
          <a:prstGeom prst="rect">
            <a:avLst/>
          </a:prstGeom>
          <a:noFill/>
        </p:spPr>
      </p:pic>
      <p:graphicFrame>
        <p:nvGraphicFramePr>
          <p:cNvPr id="4" name="Diagram 3"/>
          <p:cNvGraphicFramePr/>
          <p:nvPr/>
        </p:nvGraphicFramePr>
        <p:xfrm>
          <a:off x="251520" y="112474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1331640" y="2708920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283968" y="2708920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331640" y="4149080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83968" y="4077072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835696" y="5445224"/>
            <a:ext cx="432048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o-RO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it-IT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riscul de accidente cardiovasculare</a:t>
            </a:r>
            <a:endPara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sp>
        <p:nvSpPr>
          <p:cNvPr id="11" name="Oval 10"/>
          <p:cNvSpPr/>
          <p:nvPr/>
        </p:nvSpPr>
        <p:spPr>
          <a:xfrm>
            <a:off x="6228184" y="4077072"/>
            <a:ext cx="2736304" cy="129614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Fitocomplex</a:t>
            </a:r>
            <a:r>
              <a:rPr lang="ro-RO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23728" y="5782844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9512" y="439781"/>
            <a:ext cx="6640641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ACŢIUNEA HIPOCOLESTEROLEMIANTĂ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6" name="Picture 4" descr="http://i.imgur.com/qyqZpk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30512"/>
            <a:ext cx="6120680" cy="2134392"/>
          </a:xfrm>
          <a:prstGeom prst="rect">
            <a:avLst/>
          </a:prstGeom>
          <a:noFill/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="" xmlns:p14="http://schemas.microsoft.com/office/powerpoint/2010/main" val="788575135"/>
              </p:ext>
            </p:extLst>
          </p:nvPr>
        </p:nvGraphicFramePr>
        <p:xfrm>
          <a:off x="827584" y="256490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4932040" y="4005064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987824" y="5229200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2089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299184"/>
              </p:ext>
            </p:extLst>
          </p:nvPr>
        </p:nvGraphicFramePr>
        <p:xfrm>
          <a:off x="683568" y="332656"/>
          <a:ext cx="7515835" cy="5384478"/>
        </p:xfrm>
        <a:graphic>
          <a:graphicData uri="http://schemas.openxmlformats.org/presentationml/2006/ole">
            <p:oleObj spid="_x0000_s209145" r:id="rId3" imgW="5397738" imgH="3872197" progId="">
              <p:embed/>
            </p:oleObj>
          </a:graphicData>
        </a:graphic>
      </p:graphicFrame>
      <p:pic>
        <p:nvPicPr>
          <p:cNvPr id="208906" name="Picture 10" descr="http://www.cosmeticabio-zeolit.com/wp-content/uploads/Ateroscleroza-Progresia-placii-de-aterom-intr-o-artera-corona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49080"/>
            <a:ext cx="2700299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14695127"/>
              </p:ext>
            </p:extLst>
          </p:nvPr>
        </p:nvGraphicFramePr>
        <p:xfrm>
          <a:off x="251520" y="1585892"/>
          <a:ext cx="3744416" cy="1977722"/>
        </p:xfrm>
        <a:graphic>
          <a:graphicData uri="http://schemas.openxmlformats.org/presentationml/2006/ole">
            <p:oleObj spid="_x0000_s209146" r:id="rId5" imgW="3305030" imgH="1741292" progId="">
              <p:embed/>
            </p:oleObj>
          </a:graphicData>
        </a:graphic>
      </p:graphicFrame>
      <p:cxnSp>
        <p:nvCxnSpPr>
          <p:cNvPr id="6" name="Straight Connector 5"/>
          <p:cNvCxnSpPr/>
          <p:nvPr/>
        </p:nvCxnSpPr>
        <p:spPr>
          <a:xfrm flipH="1">
            <a:off x="984926" y="1556792"/>
            <a:ext cx="288032" cy="7920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67944" y="1768170"/>
            <a:ext cx="13681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hidroliza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295507067"/>
              </p:ext>
            </p:extLst>
          </p:nvPr>
        </p:nvGraphicFramePr>
        <p:xfrm>
          <a:off x="899592" y="661338"/>
          <a:ext cx="6768752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95936" y="476672"/>
            <a:ext cx="475252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>
                <a:latin typeface="Times New Roman" pitchFamily="18" charset="0"/>
                <a:cs typeface="Times New Roman" pitchFamily="18" charset="0"/>
              </a:rPr>
              <a:t>Reacţii adverse, CONTRAINDICAŢII</a:t>
            </a:r>
          </a:p>
        </p:txBody>
      </p:sp>
      <p:sp>
        <p:nvSpPr>
          <p:cNvPr id="4" name="AutoShape 2" descr="Imagini pentru ATENT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6" name="Picture 5" descr="C:\Users\Ligia\Desktop\atentie.pn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511" y="2924944"/>
            <a:ext cx="1704975" cy="1704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33866260-0E8C-4216-B4A3-D311FD9E74A5}"/>
              </a:ext>
            </a:extLst>
          </p:cNvPr>
          <p:cNvSpPr/>
          <p:nvPr/>
        </p:nvSpPr>
        <p:spPr>
          <a:xfrm>
            <a:off x="4750630" y="5165008"/>
            <a:ext cx="3312368" cy="100811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cinaropicrină</a:t>
            </a:r>
          </a:p>
        </p:txBody>
      </p:sp>
      <p:pic>
        <p:nvPicPr>
          <p:cNvPr id="490498" name="Picture 2" descr="Imagini pentru semnul exclamari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80" y="3805034"/>
            <a:ext cx="1619250" cy="152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855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ini pentru colangita">
            <a:extLst>
              <a:ext uri="{FF2B5EF4-FFF2-40B4-BE49-F238E27FC236}">
                <a16:creationId xmlns="" xmlns:a16="http://schemas.microsoft.com/office/drawing/2014/main" id="{BE835413-7144-4DA5-B549-93AB577C6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020708"/>
            <a:ext cx="4032447" cy="3037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ini pentru obstructii ale cailor biliare">
            <a:extLst>
              <a:ext uri="{FF2B5EF4-FFF2-40B4-BE49-F238E27FC236}">
                <a16:creationId xmlns="" xmlns:a16="http://schemas.microsoft.com/office/drawing/2014/main" id="{0BE26434-3363-404E-9611-86A22804B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32655"/>
            <a:ext cx="3778750" cy="2834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4BF71B3-60A9-4B11-A590-72059C6E5B50}"/>
              </a:ext>
            </a:extLst>
          </p:cNvPr>
          <p:cNvSpPr/>
          <p:nvPr/>
        </p:nvSpPr>
        <p:spPr>
          <a:xfrm>
            <a:off x="323528" y="332655"/>
            <a:ext cx="5111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C.I.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obstrucţii ale căilor biliare 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litiază biliară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angiocolită (colangită)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criza biliară în fază acută </a:t>
            </a:r>
          </a:p>
        </p:txBody>
      </p:sp>
    </p:spTree>
    <p:extLst>
      <p:ext uri="{BB962C8B-B14F-4D97-AF65-F5344CB8AC3E}">
        <p14:creationId xmlns="" xmlns:p14="http://schemas.microsoft.com/office/powerpoint/2010/main" val="351911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4" name="AutoShape 4" descr="http://www.sfatulmedicului.ro/external/uploads/galerii_foto/239/Ficat_-_anatomie_si_structura_r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295938" name="Picture 2" descr="http://www.kraeuter-kuehne.com/media/catalog/product/cache/2/image/9df78eab33525d08d6e5fb8d27136e95/7/4/740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7112"/>
            <a:ext cx="2945904" cy="294590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26064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1,5 g </a:t>
            </a:r>
            <a:endParaRPr lang="ro-RO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03848" y="1916832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393981" y="1455167"/>
            <a:ext cx="1001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infuz</a:t>
            </a:r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are</a:t>
            </a:r>
            <a:endParaRPr lang="ro-RO" b="1" dirty="0"/>
          </a:p>
        </p:txBody>
      </p:sp>
      <p:sp>
        <p:nvSpPr>
          <p:cNvPr id="16" name="Rectangle 15"/>
          <p:cNvSpPr/>
          <p:nvPr/>
        </p:nvSpPr>
        <p:spPr>
          <a:xfrm>
            <a:off x="3393981" y="2060848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 min</a:t>
            </a:r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o-RO" b="1" dirty="0"/>
          </a:p>
        </p:txBody>
      </p:sp>
      <p:pic>
        <p:nvPicPr>
          <p:cNvPr id="295940" name="Picture 4" descr="http://sanatate.bzi.ro/public/upload/cache/0/w560xh316_Alerg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97152"/>
            <a:ext cx="2500226" cy="1872208"/>
          </a:xfrm>
          <a:prstGeom prst="rect">
            <a:avLst/>
          </a:prstGeom>
          <a:noFill/>
        </p:spPr>
      </p:pic>
      <p:pic>
        <p:nvPicPr>
          <p:cNvPr id="295942" name="Picture 6" descr="http://ec.europa.eu/environment/water/water-drink/images/glass_wa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607317"/>
            <a:ext cx="2009775" cy="2533651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6883657" y="1455167"/>
            <a:ext cx="1524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3-4 căni/zi</a:t>
            </a:r>
            <a:endParaRPr lang="ro-RO" sz="2400" b="1" dirty="0"/>
          </a:p>
        </p:txBody>
      </p:sp>
      <p:pic>
        <p:nvPicPr>
          <p:cNvPr id="295944" name="Picture 8" descr="http://www.sfatulmedicului.ro/external/uploads/galerii_foto/173/Ficatul_si_caile_biliare_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19" y="3128453"/>
            <a:ext cx="3232163" cy="2585731"/>
          </a:xfrm>
          <a:prstGeom prst="rect">
            <a:avLst/>
          </a:prstGeom>
          <a:noFill/>
        </p:spPr>
      </p:pic>
      <p:pic>
        <p:nvPicPr>
          <p:cNvPr id="295946" name="Picture 10" descr="http://terapii-naturiste.info/files/afectiuni/colesterol-tratament-natur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5337" y="3550662"/>
            <a:ext cx="2985697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775033"/>
            <a:ext cx="259228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Ceaiuri</a:t>
            </a:r>
          </a:p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monocomponente</a:t>
            </a:r>
          </a:p>
        </p:txBody>
      </p:sp>
      <p:pic>
        <p:nvPicPr>
          <p:cNvPr id="3" name="Picture 6" descr="http://www.farmaverde.ro/images/ceai%20anghinare%20lari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548679"/>
            <a:ext cx="1656184" cy="2287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8" descr="http://terapeut.ro/commerce/images/ceai_anghinare_dacia_plant.jpg"/>
          <p:cNvPicPr>
            <a:picLocks noChangeAspect="1" noChangeArrowheads="1"/>
          </p:cNvPicPr>
          <p:nvPr/>
        </p:nvPicPr>
        <p:blipFill rotWithShape="1">
          <a:blip r:embed="rId3" cstate="print"/>
          <a:srcRect l="6434" t="-8000" b="8000"/>
          <a:stretch/>
        </p:blipFill>
        <p:spPr bwMode="auto">
          <a:xfrm>
            <a:off x="5508104" y="612114"/>
            <a:ext cx="216024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http://www.e-oferta.ro/include/thrumbnails.php?file=../site_images/2010/11/30/poza_produs_107104.jpg&amp;width=220&amp;height=2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1114" y="3429000"/>
            <a:ext cx="2573133" cy="257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85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974" y="712072"/>
            <a:ext cx="325591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Ceai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uri</a:t>
            </a:r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ulticomponente</a:t>
            </a:r>
            <a:endParaRPr lang="ro-RO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www.newstoday.ro/files/ceai_medicinal_hepatic_20pl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5946" y="1509098"/>
            <a:ext cx="2276903" cy="3191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2" descr="https://comenzi.farmaciatei.ro/images/products/comenzi.farmaciatei.ro/ceai_colestero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6658"/>
            <a:ext cx="2376264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840029" y="2521517"/>
            <a:ext cx="143219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ASOCIERI</a:t>
            </a:r>
            <a:r>
              <a:rPr lang="ro-RO" b="1" dirty="0"/>
              <a:t> </a:t>
            </a:r>
          </a:p>
        </p:txBody>
      </p:sp>
      <p:pic>
        <p:nvPicPr>
          <p:cNvPr id="468994" name="Picture 2" descr="Imagini pentru CICOA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21" y="2107246"/>
            <a:ext cx="1692188" cy="105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996" name="Picture 4" descr="Imagini pentru ROSTOPAS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423" y="3463568"/>
            <a:ext cx="1728024" cy="10556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998" name="Picture 6" descr="Imagini pentru PEUNUS BOLD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900" y="3302386"/>
            <a:ext cx="1692321" cy="12692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000" name="Picture 8" descr="Imagini pentru SUNATOA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579" y="4887526"/>
            <a:ext cx="1422830" cy="11110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www.mamanatura.ro/images/products/mamanatura.ro/ceai_antialergic_far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25901" y="2546185"/>
            <a:ext cx="3061178" cy="2295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AutoShape 10" descr="Imagini pentru VIOLA TRICOL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12" name="AutoShape 12" descr="Imagini pentru VIOLA TRICOLO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469005" name="Picture 13" descr="C:\Users\Ligia\Desktop\Viola_tricolor_0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82" y="5074849"/>
            <a:ext cx="1375224" cy="10308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007" name="Picture 15" descr="Imagini pentru RIBES NIGRI FOLI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89" y="4614938"/>
            <a:ext cx="1242156" cy="1656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009" name="Picture 17" descr="Imagini pentru OLEAE FOLI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83" y="4968446"/>
            <a:ext cx="1744538" cy="1243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5408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047" y="443573"/>
            <a:ext cx="194421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TINCTURĂ</a:t>
            </a:r>
          </a:p>
        </p:txBody>
      </p:sp>
      <p:pic>
        <p:nvPicPr>
          <p:cNvPr id="3" name="Picture 10" descr="http://www.sfatulmedicului.ro/magazin_plafar/image/centrofarm/trimiteri/phpsync/normal/A/anghinare_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679" y="958394"/>
            <a:ext cx="2076450" cy="2095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782108" y="289685"/>
            <a:ext cx="280831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CAPSULE CU P.V. PULVERIZAT</a:t>
            </a:r>
          </a:p>
        </p:txBody>
      </p:sp>
      <p:pic>
        <p:nvPicPr>
          <p:cNvPr id="5" name="Picture 10" descr="http://www.sanatate-ingrijire.com/upload/produse/imagine/photo/14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142042"/>
            <a:ext cx="223224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www.sanafarm.ro/images/hepatobil-v-plantavor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2778" y="1142042"/>
            <a:ext cx="2352112" cy="2352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30679" y="3783523"/>
            <a:ext cx="2808312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EXTRACT USCAT</a:t>
            </a:r>
          </a:p>
        </p:txBody>
      </p:sp>
      <p:pic>
        <p:nvPicPr>
          <p:cNvPr id="8" name="Picture 4" descr="https://comenzi.farmaciatei.ro/images/products/comenzi.farmaciatei.ro/-concatproductsimage-1274735079_Capsule%20ColesterolM105%203D%20cd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85" y="4121640"/>
            <a:ext cx="1549441" cy="2858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903919" y="5228092"/>
            <a:ext cx="2950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Extract standardizat în 2,5% cinarină </a:t>
            </a:r>
          </a:p>
        </p:txBody>
      </p:sp>
      <p:pic>
        <p:nvPicPr>
          <p:cNvPr id="470018" name="Picture 2" descr="https://comenzi.farmaciatei.ro/images/products/comenzi.farmaciatei.ro/anghinare-extract-70-capsule-herbagetica-100344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072" y="3638625"/>
            <a:ext cx="2172072" cy="21720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73435" y="4689916"/>
            <a:ext cx="2581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latin typeface="Times New Roman" panose="02020603050405020304" pitchFamily="18" charset="0"/>
                <a:cs typeface="Times New Roman" pitchFamily="18" charset="0"/>
              </a:rPr>
              <a:t>Extract standardizat în 2,5% acid cafeic</a:t>
            </a:r>
          </a:p>
        </p:txBody>
      </p:sp>
    </p:spTree>
    <p:extLst>
      <p:ext uri="{BB962C8B-B14F-4D97-AF65-F5344CB8AC3E}">
        <p14:creationId xmlns="" xmlns:p14="http://schemas.microsoft.com/office/powerpoint/2010/main" val="38913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20377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06858435"/>
              </p:ext>
            </p:extLst>
          </p:nvPr>
        </p:nvGraphicFramePr>
        <p:xfrm>
          <a:off x="1871700" y="702359"/>
          <a:ext cx="5832648" cy="5472608"/>
        </p:xfrm>
        <a:graphic>
          <a:graphicData uri="http://schemas.openxmlformats.org/presentationml/2006/ole">
            <p:oleObj spid="_x0000_s461999" r:id="rId3" imgW="4952258" imgH="4709351" progId="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6084168" y="2564904"/>
            <a:ext cx="2808312" cy="14401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Acid izoclorogenic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(5)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Acid neoclorogenic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(4)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3779" name="Picture 3" descr="http://www.pfaf.org/Admin/PlantImages/CynaraScolym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72816"/>
            <a:ext cx="2538281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4283968" y="1124744"/>
            <a:ext cx="1008112" cy="18002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23728" y="1124744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acid cafeic </a:t>
            </a:r>
            <a:endParaRPr lang="ro-RO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04248" y="1340768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acid chinic</a:t>
            </a:r>
            <a:endParaRPr lang="ro-RO" b="1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084168" y="1628800"/>
            <a:ext cx="576064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3"/>
          </p:cNvCxnSpPr>
          <p:nvPr/>
        </p:nvCxnSpPr>
        <p:spPr>
          <a:xfrm>
            <a:off x="3456144" y="1309410"/>
            <a:ext cx="467784" cy="5354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6" name="Rectangle 5"/>
          <p:cNvSpPr/>
          <p:nvPr/>
        </p:nvSpPr>
        <p:spPr>
          <a:xfrm>
            <a:off x="3250604" y="4005064"/>
            <a:ext cx="2952328" cy="23762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65631502"/>
              </p:ext>
            </p:extLst>
          </p:nvPr>
        </p:nvGraphicFramePr>
        <p:xfrm>
          <a:off x="3552261" y="4235332"/>
          <a:ext cx="2471526" cy="1915728"/>
        </p:xfrm>
        <a:graphic>
          <a:graphicData uri="http://schemas.openxmlformats.org/presentationml/2006/ole">
            <p:oleObj spid="_x0000_s462000" r:id="rId5" imgW="2188141" imgH="1708140" progId="">
              <p:embed/>
            </p:oleObj>
          </a:graphicData>
        </a:graphic>
      </p:graphicFrame>
      <p:sp>
        <p:nvSpPr>
          <p:cNvPr id="15" name="5-Point Star 14"/>
          <p:cNvSpPr/>
          <p:nvPr/>
        </p:nvSpPr>
        <p:spPr>
          <a:xfrm>
            <a:off x="5889848" y="4286950"/>
            <a:ext cx="3002632" cy="1374298"/>
          </a:xfrm>
          <a:prstGeom prst="star5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Solub</a:t>
            </a:r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</a:p>
        </p:txBody>
      </p:sp>
    </p:spTree>
    <p:extLst>
      <p:ext uri="{BB962C8B-B14F-4D97-AF65-F5344CB8AC3E}">
        <p14:creationId xmlns="" xmlns:p14="http://schemas.microsoft.com/office/powerpoint/2010/main" val="310100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62" name="Picture 14" descr="http://t0.gstatic.com/images?q=tbn:ANd9GcQIPectqNY47RcPcMEiABqFIkbfK1jcRA0XM_feYWyIQvoj5gY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7977" y="-242168"/>
            <a:ext cx="4380134" cy="29135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539552" y="4695206"/>
            <a:ext cx="3168352" cy="1038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uscat de anghinare</a:t>
            </a:r>
          </a:p>
        </p:txBody>
      </p:sp>
      <p:pic>
        <p:nvPicPr>
          <p:cNvPr id="463874" name="Picture 2" descr="Anghinare extract, 30 capsu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77" r="28858"/>
          <a:stretch/>
        </p:blipFill>
        <p:spPr bwMode="auto">
          <a:xfrm>
            <a:off x="6228184" y="2656078"/>
            <a:ext cx="2128037" cy="4012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www.farmaverde.ro/images/mag%20anghin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48078"/>
            <a:ext cx="2917750" cy="4078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372199" y="1551299"/>
            <a:ext cx="1840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3,25 mg acid clorogenic/cpr.</a:t>
            </a:r>
          </a:p>
        </p:txBody>
      </p:sp>
      <p:pic>
        <p:nvPicPr>
          <p:cNvPr id="471042" name="Picture 2" descr="artichoke-anghinare-300mg-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684" y="2671340"/>
            <a:ext cx="1905000" cy="3709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657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us.123rf.com/400wm/400/400/miradrozdowski/miradrozdowski1207/miradrozdowski120700464/14378270-fresh-rosemary-rosmarinus-officinal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96952"/>
            <a:ext cx="2211006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4067944" y="932527"/>
            <a:ext cx="396044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antioxidant </a:t>
            </a:r>
          </a:p>
          <a:p>
            <a:pPr algn="just">
              <a:buFont typeface="Wingdings" pitchFamily="2" charset="2"/>
              <a:buChar char="v"/>
            </a:pPr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activator al circulaţiei cerebrale</a:t>
            </a:r>
          </a:p>
          <a:p>
            <a:pPr algn="just">
              <a:buFont typeface="Wingdings" pitchFamily="2" charset="2"/>
              <a:buChar char="v"/>
            </a:pPr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virustatic local pe </a:t>
            </a:r>
            <a:r>
              <a:rPr lang="ro-RO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Herpes simplex</a:t>
            </a:r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o-RO" b="1" dirty="0"/>
          </a:p>
        </p:txBody>
      </p:sp>
      <p:pic>
        <p:nvPicPr>
          <p:cNvPr id="7" name="Picture 3" descr="Radicalii liberi si antioxidanti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667" y="792956"/>
            <a:ext cx="2669282" cy="1964592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49982809"/>
              </p:ext>
            </p:extLst>
          </p:nvPr>
        </p:nvGraphicFramePr>
        <p:xfrm>
          <a:off x="3339347" y="1879773"/>
          <a:ext cx="4936406" cy="2498978"/>
        </p:xfrm>
        <a:graphic>
          <a:graphicData uri="http://schemas.openxmlformats.org/presentationml/2006/ole">
            <p:oleObj spid="_x0000_s454816" r:id="rId5" imgW="4881071" imgH="2469892" progId="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99750" y="3717032"/>
            <a:ext cx="2036746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000" i="1" dirty="0">
                <a:latin typeface="Times New Roman" pitchFamily="18" charset="0"/>
                <a:cs typeface="Times New Roman" pitchFamily="18" charset="0"/>
              </a:rPr>
              <a:t>Rosmarini folium, Origani herba, Melissae folium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– sem. II</a:t>
            </a:r>
          </a:p>
        </p:txBody>
      </p:sp>
      <p:pic>
        <p:nvPicPr>
          <p:cNvPr id="454701" name="Picture 45" descr="Imagini pentru origani herb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94508"/>
            <a:ext cx="1670357" cy="2614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703" name="Picture 47" descr="Imagini pentru melissae foli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37" y="4509120"/>
            <a:ext cx="2406113" cy="1821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187624" y="116632"/>
            <a:ext cx="729065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ŢI DERIVAŢI AI ACIDULUI CAFEIC. SURSE VEGETALE</a:t>
            </a:r>
          </a:p>
        </p:txBody>
      </p:sp>
    </p:spTree>
    <p:extLst>
      <p:ext uri="{BB962C8B-B14F-4D97-AF65-F5344CB8AC3E}">
        <p14:creationId xmlns="" xmlns:p14="http://schemas.microsoft.com/office/powerpoint/2010/main" val="293341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5821" y="1444714"/>
            <a:ext cx="2255939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imunostimulatoare</a:t>
            </a:r>
            <a:endParaRPr lang="ro-RO" sz="2000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5" name="Rectangle 4"/>
          <p:cNvSpPr/>
          <p:nvPr/>
        </p:nvSpPr>
        <p:spPr>
          <a:xfrm>
            <a:off x="2723483" y="620688"/>
            <a:ext cx="6276501" cy="38164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03936582"/>
              </p:ext>
            </p:extLst>
          </p:nvPr>
        </p:nvGraphicFramePr>
        <p:xfrm>
          <a:off x="3059832" y="752487"/>
          <a:ext cx="5761037" cy="3552825"/>
        </p:xfrm>
        <a:graphic>
          <a:graphicData uri="http://schemas.openxmlformats.org/presentationml/2006/ole">
            <p:oleObj spid="_x0000_s457883" r:id="rId3" imgW="6441599" imgH="3966674" progId="">
              <p:embed/>
            </p:oleObj>
          </a:graphicData>
        </a:graphic>
      </p:graphicFrame>
      <p:pic>
        <p:nvPicPr>
          <p:cNvPr id="8" name="Picture 2" descr="http://www.floridanature.org/photos/Syntomeida_epilais_&amp;_Echinacea_sp.,_Eglin_AFB,_200209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026" y="3356992"/>
            <a:ext cx="3791744" cy="2843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56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8032" y="476672"/>
            <a:ext cx="4788024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ECHINACEAE RADIX ET HERBA </a:t>
            </a:r>
            <a:endParaRPr lang="ro-RO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1427" name="Picture 3" descr="http://spiraeaherbs.files.wordpress.com/2011/10/e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8775" y="0"/>
            <a:ext cx="3705225" cy="3933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2627784" y="1196752"/>
            <a:ext cx="3024336" cy="5040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ECHINACEA ANGUSTIFOLIA</a:t>
            </a:r>
            <a:endParaRPr lang="ro-RO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1429" name="Picture 5" descr="http://retetanaturista.ro/blog-calivita/wp-content/uploads/2010/12/echinacea_st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700808"/>
            <a:ext cx="3279946" cy="4176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0" y="3068960"/>
            <a:ext cx="1763688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E. PALLIDA</a:t>
            </a:r>
            <a:endParaRPr lang="ro-RO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1431" name="Picture 7" descr="http://t2.gstatic.com/images?q=tbn:ANd9GcQ4RIPzAgNVk0X0Sg4IAZhjVUphIcvtY9OVzF60Um_iOLW9Z6YL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221088"/>
            <a:ext cx="3312368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3275856" y="5805264"/>
            <a:ext cx="2592288" cy="5040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E. PURPUREA</a:t>
            </a:r>
            <a:endParaRPr lang="ro-RO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://spiraeaherbs.files.wordpress.com/2011/10/e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268" y="816253"/>
            <a:ext cx="2305999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5" descr="http://retetanaturista.ro/blog-calivita/wp-content/uploads/2010/12/echinacea_st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235" y="3181570"/>
            <a:ext cx="2262032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611560" y="332656"/>
            <a:ext cx="2448272" cy="5040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E. ANGUSTIFOLIA</a:t>
            </a:r>
            <a:endParaRPr lang="ro-RO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0120" y="5589240"/>
            <a:ext cx="1763688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E. PALLIDA</a:t>
            </a:r>
            <a:endParaRPr lang="ro-RO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28592" y="2668850"/>
            <a:ext cx="169168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echinacozidă</a:t>
            </a:r>
            <a:endParaRPr lang="ro-RO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843808" y="1196752"/>
            <a:ext cx="3096344" cy="1188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059832" y="3429000"/>
            <a:ext cx="2808312" cy="23042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236296" y="2564904"/>
            <a:ext cx="1728192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radix</a:t>
            </a:r>
            <a:endParaRPr lang="ro-RO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://spiraeaherbs.files.wordpress.com/2011/10/e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59223"/>
            <a:ext cx="3705225" cy="3933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259632" y="548680"/>
            <a:ext cx="2448272" cy="5040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E. ANGUSTIFOLIA</a:t>
            </a:r>
            <a:endParaRPr lang="ro-RO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15766205"/>
              </p:ext>
            </p:extLst>
          </p:nvPr>
        </p:nvGraphicFramePr>
        <p:xfrm>
          <a:off x="3203848" y="1306488"/>
          <a:ext cx="5112657" cy="2756265"/>
        </p:xfrm>
        <a:graphic>
          <a:graphicData uri="http://schemas.openxmlformats.org/presentationml/2006/ole">
            <p:oleObj spid="_x0000_s370863" r:id="rId4" imgW="3809676" imgH="204960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t2.gstatic.com/images?q=tbn:ANd9GcQ4RIPzAgNVk0X0Sg4IAZhjVUphIcvtY9OVzF60Um_iOLW9Z6Y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3312368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979712" y="908720"/>
            <a:ext cx="2592288" cy="5040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E. PURPUREA</a:t>
            </a:r>
            <a:endParaRPr lang="ro-RO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59020" y="2668850"/>
            <a:ext cx="2920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acid cicoric/acid caftaric </a:t>
            </a:r>
            <a:endParaRPr lang="ro-RO" sz="20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19872" y="2852936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67544" y="4665910"/>
            <a:ext cx="828092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poliholozide, derivaţi poliinici, în cantitate mică ulei volatil bogat în esteri, cantităţi foarte mici de alcaloizi pirolizidinici (t</a:t>
            </a: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ssilagina şi izotussilagina) lipsiţi de hepatotoxicitate, alcamine (în special izobutilamine)</a:t>
            </a:r>
            <a:endParaRPr lang="ro-R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692696"/>
            <a:ext cx="150714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poliholozide</a:t>
            </a:r>
            <a:endParaRPr lang="ro-RO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1249517" y="1556792"/>
            <a:ext cx="116570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alcamine</a:t>
            </a:r>
            <a:endParaRPr lang="ro-RO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971600" y="2348880"/>
            <a:ext cx="255069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esterii acidului cafeic </a:t>
            </a:r>
            <a:endParaRPr lang="ro-RO" sz="20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99792" y="836712"/>
            <a:ext cx="2232248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483768" y="1772816"/>
            <a:ext cx="21602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567103" y="2116887"/>
            <a:ext cx="144016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320387" y="1556792"/>
            <a:ext cx="2674963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imunostimulatoare</a:t>
            </a:r>
            <a:endParaRPr lang="ro-RO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3574757"/>
            <a:ext cx="529208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stimul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area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activităţii unor celule care asigură protecţia nespecifică a organismului</a:t>
            </a:r>
            <a:endParaRPr lang="ro-RO" sz="2000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491880" y="2420888"/>
            <a:ext cx="2880320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563888" y="4593322"/>
            <a:ext cx="547260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inhibă hialuronidaza cu diminuarea pătru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derii agenţilor patogeni în organism</a:t>
            </a:r>
            <a:endParaRPr lang="ro-RO" sz="2000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660232" y="2420888"/>
            <a:ext cx="0" cy="2172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AutoShape 2" descr="Imagini pentru IMMU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474115" name="Picture 3" descr="C:\Users\Ligia\Desktop\descărcar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12" y="4593322"/>
            <a:ext cx="3255913" cy="16801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536" y="467380"/>
            <a:ext cx="116570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alcamine</a:t>
            </a:r>
            <a:endParaRPr lang="ro-RO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4098235" y="404664"/>
            <a:ext cx="2013885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antiinflamatoare</a:t>
            </a:r>
            <a:endParaRPr lang="ro-RO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81386" y="2483604"/>
            <a:ext cx="283443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fracţiunea 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poliholozidică</a:t>
            </a:r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o-RO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788024" y="980728"/>
            <a:ext cx="0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517185" y="2420888"/>
            <a:ext cx="312476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inhibarea 5-lipooxigenazei </a:t>
            </a:r>
            <a:endParaRPr lang="ro-RO" sz="2000" b="1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547664" y="692696"/>
            <a:ext cx="1944216" cy="18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896357" y="2686748"/>
            <a:ext cx="573952" cy="467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67544" y="3861048"/>
            <a:ext cx="248657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esterii acidului cafeic</a:t>
            </a:r>
            <a:endParaRPr lang="ro-RO" sz="2000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987824" y="3501008"/>
            <a:ext cx="864096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832054" y="3244334"/>
            <a:ext cx="177805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antibacteriană</a:t>
            </a:r>
            <a:endParaRPr lang="ro-RO" sz="2000" b="1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987824" y="4077072"/>
            <a:ext cx="864096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897401" y="4365104"/>
            <a:ext cx="125066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antivirală</a:t>
            </a:r>
            <a:endParaRPr lang="ro-RO" sz="2000" b="1" dirty="0"/>
          </a:p>
        </p:txBody>
      </p:sp>
      <p:sp>
        <p:nvSpPr>
          <p:cNvPr id="27" name="Rectangle 26"/>
          <p:cNvSpPr/>
          <p:nvPr/>
        </p:nvSpPr>
        <p:spPr>
          <a:xfrm>
            <a:off x="467544" y="5405154"/>
            <a:ext cx="167706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izobutilamine</a:t>
            </a:r>
            <a:endParaRPr lang="ro-RO" sz="2000" b="1" dirty="0"/>
          </a:p>
        </p:txBody>
      </p:sp>
      <p:sp>
        <p:nvSpPr>
          <p:cNvPr id="30" name="Rectangle 29"/>
          <p:cNvSpPr/>
          <p:nvPr/>
        </p:nvSpPr>
        <p:spPr>
          <a:xfrm>
            <a:off x="2987824" y="5373216"/>
            <a:ext cx="145103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insecticidă</a:t>
            </a:r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o-RO" dirty="0"/>
          </a:p>
        </p:txBody>
      </p:sp>
      <p:sp>
        <p:nvSpPr>
          <p:cNvPr id="2" name="Right Arrow 1"/>
          <p:cNvSpPr/>
          <p:nvPr/>
        </p:nvSpPr>
        <p:spPr>
          <a:xfrm>
            <a:off x="2144606" y="5605210"/>
            <a:ext cx="843218" cy="47597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18" name="Picture 3" descr="http://spiraeaherbs.files.wordpress.com/2011/10/e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0105" y="3325175"/>
            <a:ext cx="3063409" cy="3252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4067944" y="4158952"/>
            <a:ext cx="4608512" cy="22467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Contraindicaţii:</a:t>
            </a: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tuberculoză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o-RO" sz="2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</a:t>
            </a: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eucoză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ro-RO" sz="2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olagenoză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scleroză multiplă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SIDA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în sarcină şi diabet</a:t>
            </a:r>
            <a:endParaRPr kumimoji="0" lang="ro-RO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548680"/>
            <a:ext cx="12460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profilaxia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251520" y="908720"/>
            <a:ext cx="2614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tratamentul</a:t>
            </a:r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infecţiilor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1340768"/>
            <a:ext cx="35255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infecţii rezistente la antibiotice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1772816"/>
            <a:ext cx="2219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infecţii recidivante</a:t>
            </a:r>
            <a:endParaRPr lang="en-US" sz="2000" b="1" dirty="0"/>
          </a:p>
        </p:txBody>
      </p:sp>
      <p:cxnSp>
        <p:nvCxnSpPr>
          <p:cNvPr id="10" name="Elbow Connector 9"/>
          <p:cNvCxnSpPr/>
          <p:nvPr/>
        </p:nvCxnSpPr>
        <p:spPr>
          <a:xfrm>
            <a:off x="2347572" y="656692"/>
            <a:ext cx="2592288" cy="1368152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995936" y="908720"/>
            <a:ext cx="2376264" cy="57606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Întrebuinţări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7794" name="Picture 2" descr="http://proimmunity.ro/wp-content/uploads/2015/10/foto-Proimmunity-semne-sistem-imunitar-slab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182881"/>
            <a:ext cx="2713066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3543513" y="2780928"/>
            <a:ext cx="334739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o-RO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faza de debut a bolii!!!!!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17796" name="Picture 4" descr="http://cdn.vegis.ro/img/pozeprod/138/1003/70/487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04664"/>
            <a:ext cx="1656184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Arrow Connector 15"/>
          <p:cNvCxnSpPr/>
          <p:nvPr/>
        </p:nvCxnSpPr>
        <p:spPr>
          <a:xfrm>
            <a:off x="7884368" y="1988840"/>
            <a:ext cx="0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092280" y="260648"/>
            <a:ext cx="1512168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2,5 g pv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028384" y="2420888"/>
            <a:ext cx="936104" cy="7920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1400" b="1" dirty="0">
                <a:latin typeface="Times New Roman" pitchFamily="18" charset="0"/>
                <a:cs typeface="Times New Roman" pitchFamily="18" charset="0"/>
              </a:rPr>
              <a:t>150 ml apă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60232" y="3284984"/>
            <a:ext cx="2160240" cy="8640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2-3 căni/zi, de preferinţă între mese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760" y="3789040"/>
            <a:ext cx="2718048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1600" dirty="0">
                <a:latin typeface="Times New Roman" pitchFamily="18" charset="0"/>
                <a:cs typeface="Times New Roman" pitchFamily="18" charset="0"/>
              </a:rPr>
              <a:t>1 – 2 ani:  3 ml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it-IT" sz="1600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it-IT" sz="1600" dirty="0">
                <a:latin typeface="Times New Roman" pitchFamily="18" charset="0"/>
                <a:cs typeface="Times New Roman" pitchFamily="18" charset="0"/>
              </a:rPr>
              <a:t> zi</a:t>
            </a:r>
          </a:p>
          <a:p>
            <a:r>
              <a:rPr lang="it-IT" sz="1600" dirty="0">
                <a:latin typeface="Times New Roman" pitchFamily="18" charset="0"/>
                <a:cs typeface="Times New Roman" pitchFamily="18" charset="0"/>
              </a:rPr>
              <a:t>2 – 4 ani:  3 ml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it-IT" sz="1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it-IT" sz="1600" dirty="0">
                <a:latin typeface="Times New Roman" pitchFamily="18" charset="0"/>
                <a:cs typeface="Times New Roman" pitchFamily="18" charset="0"/>
              </a:rPr>
              <a:t>zi;</a:t>
            </a:r>
          </a:p>
          <a:p>
            <a:r>
              <a:rPr lang="it-IT" sz="1600" dirty="0">
                <a:latin typeface="Times New Roman" pitchFamily="18" charset="0"/>
                <a:cs typeface="Times New Roman" pitchFamily="18" charset="0"/>
              </a:rPr>
              <a:t>5 – 7 ani:  5 ml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it-IT" sz="1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it-IT" sz="1600" dirty="0">
                <a:latin typeface="Times New Roman" pitchFamily="18" charset="0"/>
                <a:cs typeface="Times New Roman" pitchFamily="18" charset="0"/>
              </a:rPr>
              <a:t>zi;</a:t>
            </a:r>
          </a:p>
          <a:p>
            <a:r>
              <a:rPr lang="it-IT" sz="1600" dirty="0">
                <a:latin typeface="Times New Roman" pitchFamily="18" charset="0"/>
                <a:cs typeface="Times New Roman" pitchFamily="18" charset="0"/>
              </a:rPr>
              <a:t>peste 7 ani: 5 ml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it-IT" sz="16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it-IT" sz="1600" dirty="0">
                <a:latin typeface="Times New Roman" pitchFamily="18" charset="0"/>
                <a:cs typeface="Times New Roman" pitchFamily="18" charset="0"/>
              </a:rPr>
              <a:t>zi</a:t>
            </a:r>
            <a:endParaRPr lang="ro-RO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4 zile/4 zile pauză</a:t>
            </a:r>
          </a:p>
          <a:p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4 saptămâni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29816" y="5445224"/>
            <a:ext cx="3366120" cy="12357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1400" dirty="0">
                <a:latin typeface="Times New Roman" pitchFamily="18" charset="0"/>
                <a:cs typeface="Times New Roman" pitchFamily="18" charset="0"/>
              </a:rPr>
              <a:t>7-9 ani 1 capsulă/zi</a:t>
            </a:r>
          </a:p>
          <a:p>
            <a:pPr algn="ctr"/>
            <a:r>
              <a:rPr lang="ro-RO" sz="1400" dirty="0">
                <a:latin typeface="Times New Roman" pitchFamily="18" charset="0"/>
                <a:cs typeface="Times New Roman" pitchFamily="18" charset="0"/>
              </a:rPr>
              <a:t>10-14 ani 1 capsulă x 2/zi</a:t>
            </a:r>
          </a:p>
          <a:p>
            <a:pPr marL="285750" indent="-285750" algn="ctr">
              <a:buFont typeface="Wingdings"/>
              <a:buChar char="Ø"/>
            </a:pPr>
            <a:r>
              <a:rPr lang="ro-RO" sz="1400" dirty="0">
                <a:latin typeface="Times New Roman" pitchFamily="18" charset="0"/>
                <a:cs typeface="Times New Roman" pitchFamily="18" charset="0"/>
              </a:rPr>
              <a:t>14 ani 1 capsulă x 3/zi</a:t>
            </a:r>
          </a:p>
          <a:p>
            <a:pPr algn="ctr"/>
            <a:r>
              <a:rPr lang="ro-RO" sz="1400" dirty="0">
                <a:latin typeface="Times New Roman" pitchFamily="18" charset="0"/>
                <a:cs typeface="Times New Roman" pitchFamily="18" charset="0"/>
              </a:rPr>
              <a:t>10 zile</a:t>
            </a:r>
          </a:p>
          <a:p>
            <a:pPr marL="285750" indent="-285750" algn="ctr">
              <a:buFont typeface="Wingdings"/>
              <a:buChar char="Ø"/>
            </a:pPr>
            <a:endParaRPr lang="ro-RO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 descr="C:\Users\Ligia\Desktop\atentie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481" y="4139319"/>
            <a:ext cx="1704975" cy="170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489340" y="5710330"/>
            <a:ext cx="271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IMUNOSUPRESOARE</a:t>
            </a:r>
          </a:p>
        </p:txBody>
      </p:sp>
      <p:pic>
        <p:nvPicPr>
          <p:cNvPr id="489474" name="Picture 2" descr="Imagini pentru imunogrip">
            <a:extLst>
              <a:ext uri="{FF2B5EF4-FFF2-40B4-BE49-F238E27FC236}">
                <a16:creationId xmlns="" xmlns:a16="http://schemas.microsoft.com/office/drawing/2014/main" id="{49526A23-5FE3-4C2D-9701-6DE4217D2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7" y="2215738"/>
            <a:ext cx="1501294" cy="1501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9476" name="Picture 4" descr="Imagini pentru imunogrip">
            <a:extLst>
              <a:ext uri="{FF2B5EF4-FFF2-40B4-BE49-F238E27FC236}">
                <a16:creationId xmlns="" xmlns:a16="http://schemas.microsoft.com/office/drawing/2014/main" id="{FB521EFE-3C3E-48D4-ADB0-A8DEAF658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581" y="3828948"/>
            <a:ext cx="1674239" cy="16742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65969825"/>
              </p:ext>
            </p:extLst>
          </p:nvPr>
        </p:nvGraphicFramePr>
        <p:xfrm>
          <a:off x="390458" y="476672"/>
          <a:ext cx="4791222" cy="2664296"/>
        </p:xfrm>
        <a:graphic>
          <a:graphicData uri="http://schemas.openxmlformats.org/presentationml/2006/ole">
            <p:oleObj spid="_x0000_s460891" r:id="rId4" imgW="3793302" imgH="2117958" progId="">
              <p:embed/>
            </p:oleObj>
          </a:graphicData>
        </a:graphic>
      </p:graphicFrame>
      <p:cxnSp>
        <p:nvCxnSpPr>
          <p:cNvPr id="19" name="Straight Connector 18"/>
          <p:cNvCxnSpPr/>
          <p:nvPr/>
        </p:nvCxnSpPr>
        <p:spPr>
          <a:xfrm flipH="1">
            <a:off x="971600" y="260648"/>
            <a:ext cx="1368152" cy="25922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059832" y="620688"/>
            <a:ext cx="576064" cy="25922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638096" y="3203684"/>
            <a:ext cx="133241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acid cafeic </a:t>
            </a:r>
            <a:endParaRPr lang="ro-RO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496" y="3203684"/>
            <a:ext cx="133241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acid cafeic </a:t>
            </a:r>
            <a:endParaRPr lang="ro-RO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11560" y="1844824"/>
            <a:ext cx="216024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923928" y="2492896"/>
            <a:ext cx="144016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372536" y="188640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acid chinic</a:t>
            </a:r>
            <a:endParaRPr lang="ro-RO" b="1" dirty="0">
              <a:solidFill>
                <a:srgbClr val="7030A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029529" y="4377338"/>
            <a:ext cx="2636669" cy="83273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antialergică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427114" y="1983692"/>
            <a:ext cx="3002632" cy="1230282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Solub</a:t>
            </a:r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</a:p>
        </p:txBody>
      </p:sp>
    </p:spTree>
    <p:extLst>
      <p:ext uri="{BB962C8B-B14F-4D97-AF65-F5344CB8AC3E}">
        <p14:creationId xmlns="" xmlns:p14="http://schemas.microsoft.com/office/powerpoint/2010/main" val="160839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432" y="213109"/>
            <a:ext cx="432048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PREPARATE FARMACEUTICE 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8994" name="Picture 2" descr="https://comenzi.farmaciatei.ro/images/products/comenzi.farmaciatei.ro/echinacea-45-capsule-arkopharma-10018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1" y="3663892"/>
            <a:ext cx="2551412" cy="2551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461" y="2914184"/>
            <a:ext cx="280831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CAPSULE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/COMPRIMAT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CU P.V. PULVERIZAT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975" y="6215304"/>
            <a:ext cx="2389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purpureae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radix</a:t>
            </a:r>
            <a:endParaRPr lang="ro-RO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https://apis.mail.yahoo.com/ws/v3/mailboxes/@.id==VjJ-YoxhS_3V5wvj9QYPsM-n3Es9FHxcQUV2JaQ3UXwm5M6D33JIMZWWgaaeNYuBgFDhpXSQPIt7834jXjyRXCwNNg/messages/@.id==AOD92goAAEUWWfsCkggiCFBb2J8/content/parts/@.id==3/thumbnail?appId=YMailNor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6" name="AutoShape 6" descr="https://apis.mail.yahoo.com/ws/v3/mailboxes/@.id==VjJ-YoxhS_3V5wvj9QYPsM-n3Es9FHxcQUV2JaQ3UXwm5M6D33JIMZWWgaaeNYuBgFDhpXSQPIt7834jXjyRXCwNNg/messages/@.id==AOD92goAAEUWWfsCkggiCFBb2J8/content/parts/@.id==3/thumbnail?appId=YMailNorr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468999" name="Picture 7" descr="C:\Users\Ligia\Desktop\thumbn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14" y="888403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93167" y="2569609"/>
            <a:ext cx="2389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ro-RO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urpureae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şi E. angustifoliae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radix</a:t>
            </a:r>
            <a:endParaRPr lang="ro-RO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https://apis.mail.yahoo.com/ws/v3/mailboxes/@.id==VjJ-YoxhS_3V5wvj9QYPsM-n3Es9FHxcQUV2JaQ3UXwm5M6D33JIMZWWgaaeNYuBgFDhpXSQPIt7834jXjyRXCwNNg/messages/@.id==AOD92goAAEUWWfsCkggiCFBb2J8/content/parts/@.id==5/thumbnail?appId=YMailNorri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8996" name="Picture 4" descr="https://comenzi.farmaciatei.ro/images/products/comenzi.farmaciatei.ro/echinacea-cu-propolis-si-vitamina-c-60-comprimate-fares-100315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33" y="278564"/>
            <a:ext cx="2370087" cy="2370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95900" y="2687400"/>
            <a:ext cx="204944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Echinacea sp. </a:t>
            </a:r>
          </a:p>
        </p:txBody>
      </p:sp>
      <p:pic>
        <p:nvPicPr>
          <p:cNvPr id="468998" name="Picture 6" descr="Echinacea Zinc si Vitamina C - Paraphar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780" y="3296847"/>
            <a:ext cx="1738150" cy="33425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604278" y="6247239"/>
            <a:ext cx="171619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Echinacea sp. </a:t>
            </a:r>
          </a:p>
        </p:txBody>
      </p:sp>
      <p:pic>
        <p:nvPicPr>
          <p:cNvPr id="469000" name="Picture 8" descr="https://comenzi.farmaciatei.ro/images/products/comenzi.farmaciatei.ro/imunostim-30-tablete-cosmopharm-100168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68" y="3736142"/>
            <a:ext cx="2275514" cy="2275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42545" y="5970240"/>
            <a:ext cx="1356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Echinacea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angustifolia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9002" name="Picture 10" descr="echinaceea pli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1" y="766164"/>
            <a:ext cx="2518508" cy="1851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rved Down Arrow 12"/>
          <p:cNvSpPr/>
          <p:nvPr/>
        </p:nvSpPr>
        <p:spPr>
          <a:xfrm>
            <a:off x="2697298" y="1462264"/>
            <a:ext cx="690515" cy="4743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65315" y="1907959"/>
            <a:ext cx="97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CEAI</a:t>
            </a:r>
          </a:p>
        </p:txBody>
      </p:sp>
      <p:sp>
        <p:nvSpPr>
          <p:cNvPr id="15" name="AutoShape 12" descr="https://apis.mail.yahoo.com/ws/v3/mailboxes/@.id==VjJ-YoxhS_3V5wvj9QYPsM-n3Es9FHxcQUV2JaQ3UXwm5M6D33JIMZWWgaaeNYuBgFDhpXSQPIt7834jXjyRXCwNNg/messages/@.id==AOD92goAAEOpWfsR8wsAaI16TP8/content/parts/@.id==3/thumbnail?appId=YMailNorri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531" y="432244"/>
            <a:ext cx="2083933" cy="20839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4612" y="2308498"/>
            <a:ext cx="150410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Echinacea sp.</a:t>
            </a:r>
          </a:p>
        </p:txBody>
      </p:sp>
    </p:spTree>
    <p:extLst>
      <p:ext uri="{BB962C8B-B14F-4D97-AF65-F5344CB8AC3E}">
        <p14:creationId xmlns="" xmlns:p14="http://schemas.microsoft.com/office/powerpoint/2010/main" val="31949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516" y="301898"/>
            <a:ext cx="327636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CAPSULE CU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EXTRACT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6" y="734686"/>
            <a:ext cx="2484275" cy="2484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6383" y="3032485"/>
            <a:ext cx="363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Echinacea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purpurea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19" y="574581"/>
            <a:ext cx="1235031" cy="25517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553" y="3881417"/>
            <a:ext cx="327636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SOLUŢIE ORALĂ 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0018" name="Picture 2" descr="https://comenzi.farmaciatei.ro/images/products/comenzi.farmaciatei.ro/echinacea-copii-gust-de-portocale-29-6-ml-childlife-essentials-1002974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01" y="4513700"/>
            <a:ext cx="1879537" cy="1879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7634" y="629749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Echinacea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purpurea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7942" y="3628923"/>
            <a:ext cx="327636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SIROP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0020" name="Picture 4" descr="Echinacea 500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00" y="370488"/>
            <a:ext cx="2281990" cy="2281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67710" y="2528381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Echinacea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purpurea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extract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standardizat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4%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polifenoli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6" descr="https://apis.mail.yahoo.com/ws/v3/mailboxes/@.id==VjJ-YoxhS_3V5wvj9QYPsM-n3Es9FHxcQUV2JaQ3UXwm5M6D33JIMZWWgaaeNYuBgFDhpXSQPIt7834jXjyRXCwNNg/messages/@.id==AOD92goAAEXjWfsSHwQS-PoMHVo/content/parts/@.id==4/thumbnail?appId=YMailNor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541" y="4153525"/>
            <a:ext cx="2045260" cy="20452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69541" y="6082593"/>
            <a:ext cx="311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Echinacea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purpurea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0024" name="Picture 8" descr="https://www.rottanatura.com/files/images/products/cache/133_Echinacea+Vit._C+Se+Zn_-217x2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89" y="456244"/>
            <a:ext cx="1923885" cy="1835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56122" y="2128765"/>
            <a:ext cx="1626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purpurea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extract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standardizat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 descr="http://www.puregreen.ro/produse-naturiste/plantextrakt-imunogrip-junior(16429)25966898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47093" y="3975424"/>
            <a:ext cx="1200150" cy="2476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85894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4788024" y="881425"/>
            <a:ext cx="4176464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67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hipogliceminată</a:t>
            </a:r>
          </a:p>
          <a:p>
            <a:pPr marL="0" marR="0" lvl="0" indent="3667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tireotropă (    hormoni tiroidieni)</a:t>
            </a:r>
          </a:p>
          <a:p>
            <a:pPr marL="0" marR="0" lvl="0" indent="3667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o-R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gonadotropă ( activitatea și secreția hormonală)</a:t>
            </a:r>
            <a:endParaRPr kumimoji="0" lang="ro-RO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http://flora.nhm-wien.ac.at/Bilder-G-O/Lithospermum-officina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4679082" cy="3512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588224" y="1268760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092280" y="1556792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23528" y="3573016"/>
            <a:ext cx="3312368" cy="7355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Lithospermi herba</a:t>
            </a:r>
          </a:p>
        </p:txBody>
      </p:sp>
      <p:sp>
        <p:nvSpPr>
          <p:cNvPr id="7" name="Rectangle 6"/>
          <p:cNvSpPr/>
          <p:nvPr/>
        </p:nvSpPr>
        <p:spPr>
          <a:xfrm>
            <a:off x="3707904" y="2924944"/>
            <a:ext cx="5436096" cy="33843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35953877"/>
              </p:ext>
            </p:extLst>
          </p:nvPr>
        </p:nvGraphicFramePr>
        <p:xfrm>
          <a:off x="4122836" y="2960576"/>
          <a:ext cx="4930776" cy="3313112"/>
        </p:xfrm>
        <a:graphic>
          <a:graphicData uri="http://schemas.openxmlformats.org/presentationml/2006/ole">
            <p:oleObj spid="_x0000_s456865" r:id="rId4" imgW="5327553" imgH="3573381" progId="">
              <p:embed/>
            </p:oleObj>
          </a:graphicData>
        </a:graphic>
      </p:graphicFrame>
      <p:pic>
        <p:nvPicPr>
          <p:cNvPr id="456785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48175"/>
            <a:ext cx="202882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120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osavin.png">
            <a:extLst>
              <a:ext uri="{FF2B5EF4-FFF2-40B4-BE49-F238E27FC236}">
                <a16:creationId xmlns="" xmlns:a16="http://schemas.microsoft.com/office/drawing/2014/main" id="{4BAAE8A8-6877-436E-BD7E-D8A2B7768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4038682" cy="2952328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991287C8-9C19-47F4-B4EC-5B498ED78E72}"/>
              </a:ext>
            </a:extLst>
          </p:cNvPr>
          <p:cNvSpPr/>
          <p:nvPr/>
        </p:nvSpPr>
        <p:spPr>
          <a:xfrm>
            <a:off x="2699792" y="548680"/>
            <a:ext cx="4824536" cy="100811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Rosavin și derivați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781A7C5D-F6E8-4E7C-9696-34C8CD676F03}"/>
              </a:ext>
            </a:extLst>
          </p:cNvPr>
          <p:cNvCxnSpPr/>
          <p:nvPr/>
        </p:nvCxnSpPr>
        <p:spPr>
          <a:xfrm>
            <a:off x="4215077" y="3928828"/>
            <a:ext cx="1224136" cy="5040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1324C33-522A-411D-98A0-2C673B358C00}"/>
              </a:ext>
            </a:extLst>
          </p:cNvPr>
          <p:cNvSpPr/>
          <p:nvPr/>
        </p:nvSpPr>
        <p:spPr>
          <a:xfrm>
            <a:off x="5724128" y="4077072"/>
            <a:ext cx="2376264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antidepresiv</a:t>
            </a:r>
          </a:p>
          <a:p>
            <a:pPr algn="ctr"/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anxiolitic</a:t>
            </a:r>
          </a:p>
        </p:txBody>
      </p:sp>
    </p:spTree>
    <p:extLst>
      <p:ext uri="{BB962C8B-B14F-4D97-AF65-F5344CB8AC3E}">
        <p14:creationId xmlns="" xmlns:p14="http://schemas.microsoft.com/office/powerpoint/2010/main" val="64810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6" name="Picture 2" descr="http://www.annmariegianni.com/wp-content/uploads/2012/06/Rhodiola-Ros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3840427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859665" y="563396"/>
            <a:ext cx="3168352" cy="3600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RHODIOLA ROSEA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1828" name="Picture 4" descr="http://www.herbslist.net/wp-content/uploads/2011/05/rhodiola-rosea-root-300x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04664"/>
            <a:ext cx="2857500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1830" name="Picture 6" descr="Rosav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3901" y="4365104"/>
            <a:ext cx="2955133" cy="216024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084168" y="3501008"/>
            <a:ext cx="2664296" cy="3600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Rosavin, salidrozide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>
            <a:stCxn id="461828" idx="4"/>
            <a:endCxn id="6" idx="0"/>
          </p:cNvCxnSpPr>
          <p:nvPr/>
        </p:nvCxnSpPr>
        <p:spPr>
          <a:xfrm>
            <a:off x="5712718" y="2547789"/>
            <a:ext cx="1703598" cy="9532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61830" idx="0"/>
            <a:endCxn id="6" idx="2"/>
          </p:cNvCxnSpPr>
          <p:nvPr/>
        </p:nvCxnSpPr>
        <p:spPr>
          <a:xfrm flipV="1">
            <a:off x="7141468" y="3861048"/>
            <a:ext cx="274848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23528" y="4149080"/>
            <a:ext cx="3096344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&gt; 120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compu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şi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1832" name="Picture 8" descr="https://encrypted-tbn2.gstatic.com/images?q=tbn:ANd9GcSSBrUrp2W901D6VoK6kaQIekd9NlrQpCqOL7Kzqi7L36Pzz98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5301208"/>
            <a:ext cx="4286250" cy="1066801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732240" y="404664"/>
            <a:ext cx="2267744" cy="576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rădăcina arctică/aur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3876" name="Picture 4" descr="Imagini pentru rhodiola  supliment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50" r="26030"/>
          <a:stretch/>
        </p:blipFill>
        <p:spPr bwMode="auto">
          <a:xfrm>
            <a:off x="4028017" y="2848697"/>
            <a:ext cx="1057308" cy="20247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4130180988"/>
              </p:ext>
            </p:extLst>
          </p:nvPr>
        </p:nvGraphicFramePr>
        <p:xfrm>
          <a:off x="1187624" y="548680"/>
          <a:ext cx="739214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395536" y="5157192"/>
            <a:ext cx="3096344" cy="11521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 se asociază cu antidepresive şi beta-blocante</a:t>
            </a:r>
            <a:r>
              <a:rPr lang="ro-RO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580112" y="5301208"/>
            <a:ext cx="3456384" cy="1008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&gt; 18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ani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&gt; 2 g/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zi – insomnie, iritabilitate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491880" y="4941168"/>
            <a:ext cx="2088232" cy="144016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3% rosavin</a:t>
            </a:r>
          </a:p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1% salidrozide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432" y="213109"/>
            <a:ext cx="432048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PREPARATE FARMACEUTICE 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2520280" cy="2520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541608" y="1124744"/>
            <a:ext cx="316835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CAPSULE CU EXTRACT</a:t>
            </a:r>
          </a:p>
        </p:txBody>
      </p:sp>
      <p:sp>
        <p:nvSpPr>
          <p:cNvPr id="5" name="AutoShape 2" descr="https://apis.mail.yahoo.com/ws/v3/mailboxes/@.id==VjJ-YoxhS_3V5wvj9QYPsM-n3Es9FHxcQUV2JaQ3UXwm5M6D33JIMZWWgaaeNYuBgFDhpXSQPIt7834jXjyRXCwNNg/messages/@.id==AOD92goAAEK5WfsE2goOOF5_U2E/content/parts/@.id==3/thumbnail?appId=YMailNor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044" name="Picture 4" descr="Imagini pentru PREPARATE CU RHODI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05601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46" name="Picture 6" descr="Imagini pentru PREPARATE CU RHODIOLA SE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3484"/>
            <a:ext cx="3456384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71048" name="Picture 8" descr="Imagini pentru SORIS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08843"/>
            <a:ext cx="3691136" cy="2133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327D7536-58B1-4E95-AE93-8575C1282673}"/>
              </a:ext>
            </a:extLst>
          </p:cNvPr>
          <p:cNvSpPr/>
          <p:nvPr/>
        </p:nvSpPr>
        <p:spPr>
          <a:xfrm>
            <a:off x="37552" y="4758490"/>
            <a:ext cx="2088232" cy="144016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3% rosavin</a:t>
            </a:r>
          </a:p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1% salidrozide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939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476672"/>
            <a:ext cx="2880320" cy="792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CUMARINE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73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8" name="Curved Left Arrow 7"/>
          <p:cNvSpPr/>
          <p:nvPr/>
        </p:nvSpPr>
        <p:spPr>
          <a:xfrm>
            <a:off x="6156176" y="3087866"/>
            <a:ext cx="1800200" cy="792088"/>
          </a:xfrm>
          <a:prstGeom prst="curved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22733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25268995"/>
              </p:ext>
            </p:extLst>
          </p:nvPr>
        </p:nvGraphicFramePr>
        <p:xfrm>
          <a:off x="1412649" y="1484784"/>
          <a:ext cx="6327703" cy="1368152"/>
        </p:xfrm>
        <a:graphic>
          <a:graphicData uri="http://schemas.openxmlformats.org/presentationml/2006/ole">
            <p:oleObj spid="_x0000_s227505" r:id="rId3" imgW="4562271" imgH="991736" progId="">
              <p:embed/>
            </p:oleObj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="" xmlns:p14="http://schemas.microsoft.com/office/powerpoint/2010/main" val="695201397"/>
              </p:ext>
            </p:extLst>
          </p:nvPr>
        </p:nvGraphicFramePr>
        <p:xfrm>
          <a:off x="827584" y="3573016"/>
          <a:ext cx="5976664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60232" y="4437112"/>
            <a:ext cx="165618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Acţiuni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farmacologice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variate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399364" name="Picture 4" descr="http://upload.wikimedia.org/wikipedia/commons/b/b7/Melilotus_officinalis_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951" y="49977"/>
            <a:ext cx="1792222" cy="2417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399368" name="Picture 8" descr="http://www.soothe.ca/img/angelica_archangelic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943" y="3075917"/>
            <a:ext cx="2622798" cy="26227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11" name="Rectangle 10"/>
          <p:cNvSpPr/>
          <p:nvPr/>
        </p:nvSpPr>
        <p:spPr>
          <a:xfrm>
            <a:off x="2915816" y="2555612"/>
            <a:ext cx="1683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Meliloti herba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43977" y="5298605"/>
            <a:ext cx="155844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Angelicae</a:t>
            </a:r>
            <a:r>
              <a:rPr lang="ro-RO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sp.</a:t>
            </a:r>
          </a:p>
        </p:txBody>
      </p:sp>
      <p:sp>
        <p:nvSpPr>
          <p:cNvPr id="4" name="Rectangle 3"/>
          <p:cNvSpPr/>
          <p:nvPr/>
        </p:nvSpPr>
        <p:spPr>
          <a:xfrm>
            <a:off x="5364088" y="471660"/>
            <a:ext cx="2528258" cy="1440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25132065"/>
              </p:ext>
            </p:extLst>
          </p:nvPr>
        </p:nvGraphicFramePr>
        <p:xfrm>
          <a:off x="5580112" y="611272"/>
          <a:ext cx="1644650" cy="1295400"/>
        </p:xfrm>
        <a:graphic>
          <a:graphicData uri="http://schemas.openxmlformats.org/presentationml/2006/ole">
            <p:oleObj spid="_x0000_s399751" r:id="rId5" imgW="1191249" imgH="935320" progId="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227243" y="3595228"/>
            <a:ext cx="2880320" cy="15841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71221507"/>
              </p:ext>
            </p:extLst>
          </p:nvPr>
        </p:nvGraphicFramePr>
        <p:xfrm>
          <a:off x="600583" y="3739616"/>
          <a:ext cx="2109788" cy="1295400"/>
        </p:xfrm>
        <a:graphic>
          <a:graphicData uri="http://schemas.openxmlformats.org/presentationml/2006/ole">
            <p:oleObj spid="_x0000_s399752" r:id="rId6" imgW="1582933" imgH="985527" progId="">
              <p:embed/>
            </p:oleObj>
          </a:graphicData>
        </a:graphic>
      </p:graphicFrame>
      <p:sp>
        <p:nvSpPr>
          <p:cNvPr id="3" name="Oval 2"/>
          <p:cNvSpPr/>
          <p:nvPr/>
        </p:nvSpPr>
        <p:spPr>
          <a:xfrm>
            <a:off x="227243" y="953572"/>
            <a:ext cx="2483128" cy="114506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CUMARINE SIMPLE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206" y="2098635"/>
            <a:ext cx="295232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proprietăţi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ecranante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99825" y="5459842"/>
            <a:ext cx="147217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coleretic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928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imgusr.tradekey.com/p-2109129-20100604194848/cortex-hippocasta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501" y="3645024"/>
            <a:ext cx="3468127" cy="26027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00334955"/>
              </p:ext>
            </p:extLst>
          </p:nvPr>
        </p:nvGraphicFramePr>
        <p:xfrm>
          <a:off x="1331640" y="1124744"/>
          <a:ext cx="2193925" cy="1362075"/>
        </p:xfrm>
        <a:graphic>
          <a:graphicData uri="http://schemas.openxmlformats.org/presentationml/2006/ole">
            <p:oleObj spid="_x0000_s460066" r:id="rId4" imgW="1582933" imgH="996325" progId="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5796136" y="5567394"/>
            <a:ext cx="2310248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Hippocastani cortex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46133154"/>
              </p:ext>
            </p:extLst>
          </p:nvPr>
        </p:nvGraphicFramePr>
        <p:xfrm>
          <a:off x="4852772" y="1196752"/>
          <a:ext cx="3181350" cy="1379538"/>
        </p:xfrm>
        <a:graphic>
          <a:graphicData uri="http://schemas.openxmlformats.org/presentationml/2006/ole">
            <p:oleObj spid="_x0000_s460067" r:id="rId5" imgW="2299086" imgH="990116" progId="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436096" y="3068960"/>
            <a:ext cx="259802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vasoprotector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732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4E446DF-D449-4703-962E-08F8EBBA3163}"/>
              </a:ext>
            </a:extLst>
          </p:cNvPr>
          <p:cNvSpPr/>
          <p:nvPr/>
        </p:nvSpPr>
        <p:spPr>
          <a:xfrm>
            <a:off x="461012" y="368541"/>
            <a:ext cx="2960747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coleretică şi colagogă </a:t>
            </a:r>
          </a:p>
          <a:p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hepatoprotectoare</a:t>
            </a:r>
          </a:p>
          <a:p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antihepatotoxică</a:t>
            </a:r>
          </a:p>
          <a:p>
            <a:r>
              <a:rPr lang="en-US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antioxidant</a:t>
            </a:r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</a:t>
            </a:r>
            <a:endParaRPr lang="ro-RO" sz="2400" b="1" dirty="0"/>
          </a:p>
        </p:txBody>
      </p:sp>
      <p:pic>
        <p:nvPicPr>
          <p:cNvPr id="3" name="Picture 5" descr="http://www.sfatulmedicului.ro/external/uploads/galerii_foto/239/Ficat_si_cai_biliare_ro.JPG">
            <a:extLst>
              <a:ext uri="{FF2B5EF4-FFF2-40B4-BE49-F238E27FC236}">
                <a16:creationId xmlns="" xmlns:a16="http://schemas.microsoft.com/office/drawing/2014/main" id="{FFD7890A-47D7-42EF-9E3D-0D0B67E27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140968"/>
            <a:ext cx="3240359" cy="2592288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EF00C38-44F9-423B-867F-2B13297E3E8C}"/>
              </a:ext>
            </a:extLst>
          </p:cNvPr>
          <p:cNvSpPr/>
          <p:nvPr/>
        </p:nvSpPr>
        <p:spPr>
          <a:xfrm>
            <a:off x="1086432" y="4775801"/>
            <a:ext cx="322960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disfuncţii hepatobiliare</a:t>
            </a:r>
            <a:endParaRPr lang="ro-RO" sz="2400" b="1" dirty="0"/>
          </a:p>
        </p:txBody>
      </p:sp>
      <p:pic>
        <p:nvPicPr>
          <p:cNvPr id="484354" name="Picture 2" descr="Imagini pentru frunze de anghinare">
            <a:extLst>
              <a:ext uri="{FF2B5EF4-FFF2-40B4-BE49-F238E27FC236}">
                <a16:creationId xmlns="" xmlns:a16="http://schemas.microsoft.com/office/drawing/2014/main" id="{4151E7DB-15BD-4857-A446-09C47430D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50" y="2250596"/>
            <a:ext cx="3427140" cy="2266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9EC4D7E8-7D50-426D-9373-1609157A50C1}"/>
              </a:ext>
            </a:extLst>
          </p:cNvPr>
          <p:cNvSpPr/>
          <p:nvPr/>
        </p:nvSpPr>
        <p:spPr>
          <a:xfrm>
            <a:off x="4572000" y="980728"/>
            <a:ext cx="3312368" cy="115212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AFC</a:t>
            </a:r>
          </a:p>
        </p:txBody>
      </p:sp>
    </p:spTree>
    <p:extLst>
      <p:ext uri="{BB962C8B-B14F-4D97-AF65-F5344CB8AC3E}">
        <p14:creationId xmlns="" xmlns:p14="http://schemas.microsoft.com/office/powerpoint/2010/main" val="226846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18141794"/>
              </p:ext>
            </p:extLst>
          </p:nvPr>
        </p:nvGraphicFramePr>
        <p:xfrm>
          <a:off x="3637288" y="580828"/>
          <a:ext cx="2186930" cy="1349080"/>
        </p:xfrm>
        <a:graphic>
          <a:graphicData uri="http://schemas.openxmlformats.org/presentationml/2006/ole">
            <p:oleObj spid="_x0000_s400891" r:id="rId3" imgW="1749217" imgH="1075685" progId="">
              <p:embed/>
            </p:oleObj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400390" name="Picture 6" descr="http://2.bp.blogspot.com/-Ly78ejcdAMs/UFnh0s9b1AI/AAAAAAAAAYQ/zixLqlM-ZJY/s1600/Atropa-belladon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38" y="445314"/>
            <a:ext cx="2262446" cy="16968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3568" y="2195572"/>
            <a:ext cx="215636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Atropa belladonna</a:t>
            </a:r>
          </a:p>
        </p:txBody>
      </p:sp>
      <p:pic>
        <p:nvPicPr>
          <p:cNvPr id="400392" name="Picture 8" descr="http://revista-tratamente-naturiste.ro/admin_panel/images/articole/1448_11-06-frasinul%20tratamente%20naturis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93" y="3081046"/>
            <a:ext cx="3666203" cy="28083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67744" y="5229200"/>
            <a:ext cx="175560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Fraxini folium</a:t>
            </a:r>
          </a:p>
        </p:txBody>
      </p:sp>
      <p:sp>
        <p:nvSpPr>
          <p:cNvPr id="6" name="AutoShape 62" descr="Imagini pentru musetel salbat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400448" name="Picture 64" descr="Imagini pentru musetel salbat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89" y="260648"/>
            <a:ext cx="2508667" cy="1881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020272" y="167768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" name="Flowchart: Process 9"/>
          <p:cNvSpPr/>
          <p:nvPr/>
        </p:nvSpPr>
        <p:spPr>
          <a:xfrm>
            <a:off x="5988158" y="2214156"/>
            <a:ext cx="2976330" cy="422756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Chamomillae flos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547664" y="5517232"/>
            <a:ext cx="6120680" cy="86409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Diuretic, cu favorizarea eliminării acidului uric 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707904" y="1988840"/>
            <a:ext cx="2088232" cy="822932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coleretic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2996952"/>
            <a:ext cx="5436096" cy="20882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19942516"/>
              </p:ext>
            </p:extLst>
          </p:nvPr>
        </p:nvGraphicFramePr>
        <p:xfrm>
          <a:off x="81834" y="3181437"/>
          <a:ext cx="2647950" cy="1719262"/>
        </p:xfrm>
        <a:graphic>
          <a:graphicData uri="http://schemas.openxmlformats.org/presentationml/2006/ole">
            <p:oleObj spid="_x0000_s400892" r:id="rId7" imgW="1748947" imgH="1136690" progId="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40007479"/>
              </p:ext>
            </p:extLst>
          </p:nvPr>
        </p:nvGraphicFramePr>
        <p:xfrm>
          <a:off x="2823121" y="3194930"/>
          <a:ext cx="2470150" cy="1692275"/>
        </p:xfrm>
        <a:graphic>
          <a:graphicData uri="http://schemas.openxmlformats.org/presentationml/2006/ole">
            <p:oleObj spid="_x0000_s400893" r:id="rId8" imgW="1748947" imgH="1197425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25118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575219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hepatotoxicitate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8098" name="AutoShape 2" descr="http://www.radiocluj.ro/uploads/pics/Semnul-exclamarii-150x15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88100" name="AutoShape 4" descr="http://www.gifmania.ro/Gif-uri-Animate-Animat-Litere/Imagini-Animate-Semne-Grafice/Animatzii-Semnul-Exclamarii/Semnul-Exclamarii-26086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88102" name="AutoShape 6" descr="http://www.gifmania.ro/rec/img/404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88104" name="AutoShape 8" descr="https://encrypted-tbn2.gstatic.com/images?q=tbn:ANd9GcTWtFReeFVhGFCOh-u7sQ3BHCEdILespF0O_JcIAcJHUF74VMgqaw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88106" name="AutoShape 10" descr="http://www.just-frag.it/supporto/blog/img/exclamation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88108" name="AutoShape 12" descr="http://proiectromania.files.wordpress.com/2012/01/587_semnul-exclamarii.jpg?w=20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88110" name="AutoShape 14" descr="http://www.istockphoto.com/file_thumbview_approve/6191873/2/istockphoto_6191873-green-exclamation-mark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88112" name="AutoShape 16" descr="http://lp.rs.ro/upload_img/794_concediere.legislatiamuncii.ro/images/images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88114" name="AutoShape 18" descr="http://pixabay.com/static/uploads/photo/2012/05/07/12/18/exclamation-48283_640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88116" name="AutoShape 20" descr="http://3.bp.blogspot.com/-GFn3hRs2Xx8/UJJrUlCMZ9I/AAAAAAAAAQw/peELAVT84Xs/s320/perso1+SEMNUL+EXCLAMARII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4" name="Picture 6" descr="http://www.radiocluj.ro/uploads/pics/Semnul-exclamarii-150x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010" y="4725144"/>
            <a:ext cx="1770251" cy="1770251"/>
          </a:xfrm>
          <a:prstGeom prst="rect">
            <a:avLst/>
          </a:prstGeom>
          <a:noFill/>
        </p:spPr>
      </p:pic>
      <p:graphicFrame>
        <p:nvGraphicFramePr>
          <p:cNvPr id="15" name="Diagram 14"/>
          <p:cNvGraphicFramePr/>
          <p:nvPr>
            <p:extLst>
              <p:ext uri="{D42A27DB-BD31-4B8C-83A1-F6EECF244321}">
                <p14:modId xmlns="" xmlns:p14="http://schemas.microsoft.com/office/powerpoint/2010/main" val="896538224"/>
              </p:ext>
            </p:extLst>
          </p:nvPr>
        </p:nvGraphicFramePr>
        <p:xfrm>
          <a:off x="2642874" y="1159880"/>
          <a:ext cx="6096000" cy="419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72066" name="Picture 2" descr="Imagini pentru tromboza venoas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1" y="741017"/>
            <a:ext cx="2396704" cy="1708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72068" name="Picture 4" descr="Imagini pentru infarct de miocar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0" y="2867132"/>
            <a:ext cx="1953547" cy="16665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070" name="Picture 6" descr="Imagini pentru boli cerebro vascula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931" y="342863"/>
            <a:ext cx="1656184" cy="13911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072" name="Picture 8" descr="Imagine similară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2293"/>
            <a:ext cx="1974032" cy="19740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404664"/>
            <a:ext cx="3528392" cy="936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Meliloti herba </a:t>
            </a:r>
            <a:r>
              <a:rPr lang="ro-RO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o-RO" b="1" i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flos</a:t>
            </a:r>
            <a:r>
              <a:rPr lang="ro-RO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o-RO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sulfină </a:t>
            </a:r>
            <a:endParaRPr lang="ro-RO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0882" name="Picture 2" descr="http://classics.uc.edu/~parker/hortus/plants.pictures/L/lotus%20II/images/Melilotus.officinalis.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1445" y="0"/>
            <a:ext cx="4992555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0884" name="Picture 4" descr="http://www.saatgut-vielfalt.de/saatgut/images/l/melilotus_officinal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8999"/>
            <a:ext cx="4572000" cy="3429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5148064" y="4797152"/>
            <a:ext cx="3456384" cy="5760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MELILOTUS OFFICINALIS</a:t>
            </a:r>
          </a:p>
        </p:txBody>
      </p:sp>
      <p:sp>
        <p:nvSpPr>
          <p:cNvPr id="6" name="Oval 5"/>
          <p:cNvSpPr/>
          <p:nvPr/>
        </p:nvSpPr>
        <p:spPr>
          <a:xfrm>
            <a:off x="395536" y="1988840"/>
            <a:ext cx="3456384" cy="100811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Recoltare</a:t>
            </a:r>
          </a:p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Uscare</a:t>
            </a:r>
          </a:p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Conservare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259632" y="2204864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60565631"/>
              </p:ext>
            </p:extLst>
          </p:nvPr>
        </p:nvGraphicFramePr>
        <p:xfrm>
          <a:off x="1763688" y="1628800"/>
          <a:ext cx="5969746" cy="4032448"/>
        </p:xfrm>
        <a:graphic>
          <a:graphicData uri="http://schemas.openxmlformats.org/presentationml/2006/ole">
            <p:oleObj spid="_x0000_s253101" r:id="rId3" imgW="5051673" imgH="3407372" progId="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2383548" y="5795972"/>
            <a:ext cx="4613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cs typeface="Times New Roman" pitchFamily="18" charset="0"/>
              </a:rPr>
              <a:t>Eliberarea cumarinei în procesul fermentării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9101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996952"/>
            <a:ext cx="23622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AutoShape 2" descr="http://www.interhomeopathy.org/assets/images/001203/Melilotus_officinalis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91172" name="AutoShape 4" descr="melilotu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91174" name="AutoShape 6" descr="http://luirig.altervista.org/cpm/albums/rossi2/004-melilotus-officinalis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91176" name="AutoShape 8" descr="Melilotus officinalis -  cornilla real - corona de rey - echter Steinklee - field melilot - gelber Steinklee - mélilot jaune - mélilot officinal - meliloto amarillo - Meliloto comune - meliloto giallo - ribbed melilot - trébol de olor - trevo-cheiroso - yellow melilot - yellow sweet-clover - yellow sweetclover -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91178" name="AutoShape 10" descr="Yellow Sweetclover Extract INCI Name Melilotus Officinalis Extract CAS 84082-81-5 EINECS ELINCS No 282-028-5 Melilot extract Yellow melilot clover extract Melilotus officinalis Lam photo picture im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7" name="Picture 4" descr="http://www.saatgut-vielfalt.de/saatgut/images/l/melilotus_officinal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4572000" cy="3429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5814062" y="476672"/>
            <a:ext cx="265329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cs typeface="Times New Roman" pitchFamily="18" charset="0"/>
              </a:rPr>
              <a:t>1% derivaţi 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cumarinici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o-RO" b="1" dirty="0"/>
          </a:p>
        </p:txBody>
      </p:sp>
      <p:sp>
        <p:nvSpPr>
          <p:cNvPr id="9" name="Rectangle 8"/>
          <p:cNvSpPr/>
          <p:nvPr/>
        </p:nvSpPr>
        <p:spPr>
          <a:xfrm>
            <a:off x="1187624" y="5075892"/>
            <a:ext cx="237757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saponozide, flavone</a:t>
            </a:r>
            <a:endParaRPr lang="ro-RO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5749433" y="3851756"/>
            <a:ext cx="277511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cs typeface="Times New Roman" pitchFamily="18" charset="0"/>
              </a:rPr>
              <a:t>poliholozide, acizi fenolici </a:t>
            </a:r>
            <a:endParaRPr lang="ro-RO" b="1" dirty="0"/>
          </a:p>
        </p:txBody>
      </p:sp>
      <p:sp>
        <p:nvSpPr>
          <p:cNvPr id="12" name="Rectangle 11"/>
          <p:cNvSpPr/>
          <p:nvPr/>
        </p:nvSpPr>
        <p:spPr>
          <a:xfrm>
            <a:off x="5612797" y="1268760"/>
            <a:ext cx="3279683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cresc debitul limfatic şi venos, capil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roprotector </a:t>
            </a:r>
            <a:endParaRPr lang="ro-RO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4499992" y="5000191"/>
            <a:ext cx="208823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acţiune diuretică </a:t>
            </a:r>
            <a:endParaRPr lang="ro-RO" sz="20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059832" y="1916832"/>
            <a:ext cx="3312368" cy="31683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187624" y="5867980"/>
            <a:ext cx="7632848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anticoagulantă (prin dicumarol) şi regeneratoare hepatică </a:t>
            </a:r>
            <a:r>
              <a:rPr lang="ro-RO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lang="ro-RO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635896" y="5229200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020272" y="980728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1"/>
          <p:cNvSpPr>
            <a:spLocks noChangeArrowheads="1"/>
          </p:cNvSpPr>
          <p:nvPr/>
        </p:nvSpPr>
        <p:spPr bwMode="auto">
          <a:xfrm>
            <a:off x="755576" y="660177"/>
            <a:ext cx="7632848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tulburări de insuficienţă venoasă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varice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tromboflebite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emoroizi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aromatizant pentru băi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o-R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medicina tradiţională în tratamentul icterului</a:t>
            </a:r>
            <a:endParaRPr kumimoji="0" lang="ro-RO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3" descr="http://www.feminis.ro/imgs/uploads/articles/0m/4dae999fc76a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996952"/>
            <a:ext cx="4191000" cy="30480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27584" y="3140968"/>
            <a:ext cx="665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2-3 g</a:t>
            </a:r>
            <a:endParaRPr lang="ro-RO" b="1" dirty="0"/>
          </a:p>
        </p:txBody>
      </p:sp>
      <p:sp>
        <p:nvSpPr>
          <p:cNvPr id="8" name="Rectangle 7"/>
          <p:cNvSpPr/>
          <p:nvPr/>
        </p:nvSpPr>
        <p:spPr>
          <a:xfrm>
            <a:off x="2411760" y="3068960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2-3 căni de infuzie/zi </a:t>
            </a:r>
            <a:endParaRPr lang="ro-RO" b="1" dirty="0"/>
          </a:p>
        </p:txBody>
      </p:sp>
      <p:sp>
        <p:nvSpPr>
          <p:cNvPr id="10" name="Rectangle 9"/>
          <p:cNvSpPr/>
          <p:nvPr/>
        </p:nvSpPr>
        <p:spPr>
          <a:xfrm>
            <a:off x="6063991" y="3371068"/>
            <a:ext cx="132119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cataplasmă</a:t>
            </a:r>
            <a:endParaRPr lang="ro-RO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702501" y="3944888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508104" y="4643279"/>
            <a:ext cx="2388795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hemoroizi</a:t>
            </a:r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şi inflamaţii</a:t>
            </a:r>
            <a:endParaRPr lang="ro-RO" dirty="0"/>
          </a:p>
        </p:txBody>
      </p:sp>
      <p:sp>
        <p:nvSpPr>
          <p:cNvPr id="14" name="Rectangle 13"/>
          <p:cNvSpPr/>
          <p:nvPr/>
        </p:nvSpPr>
        <p:spPr>
          <a:xfrm>
            <a:off x="6350182" y="5373216"/>
            <a:ext cx="1946367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băi aromatizante </a:t>
            </a:r>
            <a:endParaRPr lang="ro-RO" sz="2000" dirty="0"/>
          </a:p>
        </p:txBody>
      </p:sp>
      <p:sp>
        <p:nvSpPr>
          <p:cNvPr id="2" name="Rectangle 1"/>
          <p:cNvSpPr/>
          <p:nvPr/>
        </p:nvSpPr>
        <p:spPr>
          <a:xfrm>
            <a:off x="305019" y="6116961"/>
            <a:ext cx="2376264" cy="4557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mg cumarină/zi</a:t>
            </a:r>
          </a:p>
        </p:txBody>
      </p:sp>
      <p:pic>
        <p:nvPicPr>
          <p:cNvPr id="461826" name="Picture 2" descr="Image result for tromboflebi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171" y="660177"/>
            <a:ext cx="2202364" cy="16517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1361420891"/>
              </p:ext>
            </p:extLst>
          </p:nvPr>
        </p:nvGraphicFramePr>
        <p:xfrm>
          <a:off x="1524000" y="404664"/>
          <a:ext cx="6360368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9672" y="1772816"/>
            <a:ext cx="62646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reacţii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hipersensibilizare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o-RO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400-700 mg/zi cumarină</a:t>
            </a:r>
          </a:p>
          <a:p>
            <a:r>
              <a:rPr lang="ro-RO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diaree, greaţă, vărsături, insomnii, vertij de mică intensitate 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://www.radiocluj.ro/uploads/pics/Semnul-exclamarii-150x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941168"/>
            <a:ext cx="1224136" cy="1224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3370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432048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PREPARATE FARMACEUTICE 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960" y="939351"/>
            <a:ext cx="338437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CEAIURI MONOCOMPONENTE </a:t>
            </a:r>
          </a:p>
        </p:txBody>
      </p:sp>
      <p:pic>
        <p:nvPicPr>
          <p:cNvPr id="6" name="Picture 5" descr="Imagini pentru CEAI DE SULFINA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2" y="1792267"/>
            <a:ext cx="1454150" cy="202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998" name="Picture 6" descr="Imagini pentru CEAI DE SULF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4042710"/>
            <a:ext cx="1905667" cy="1905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56939" y="450186"/>
            <a:ext cx="338437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CEAIURI  MULTICOMPONENTE </a:t>
            </a:r>
          </a:p>
        </p:txBody>
      </p:sp>
      <p:pic>
        <p:nvPicPr>
          <p:cNvPr id="9" name="Picture 7" descr="http://www.mamanatura.ro/images/products/mamanatura.ro/picioare_usoa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0953" y="1204263"/>
            <a:ext cx="2133481" cy="2133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Ceai Somn Linistit (20 plicuri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789" y="939351"/>
            <a:ext cx="2583678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Fares Bio Vital Ceai Organism Purificat - detoxifiant 20 plicur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7512" y="4549857"/>
            <a:ext cx="2555776" cy="2461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http://natourelle.ro/images/fares/D53%20%20HEMORLAX,%20ceai%20pung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57628" y="4437112"/>
            <a:ext cx="1688546" cy="22818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9878" y="2997972"/>
            <a:ext cx="2230700" cy="1662698"/>
          </a:xfrm>
          <a:prstGeom prst="rect">
            <a:avLst/>
          </a:prstGeom>
        </p:spPr>
      </p:pic>
      <p:pic>
        <p:nvPicPr>
          <p:cNvPr id="14" name="Picture 3" descr="http://www.sanatate-ingrijire.com/upload/produse/imagine/photo/1664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72408" y="4567952"/>
            <a:ext cx="158522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9000" name="Picture 8" descr="Sveltaflor Pung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272" y="2634755"/>
            <a:ext cx="2629150" cy="19331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5106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338437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CAPSULE CU PRODUS VEGETAL PULVERIZAT</a:t>
            </a:r>
          </a:p>
        </p:txBody>
      </p:sp>
      <p:pic>
        <p:nvPicPr>
          <p:cNvPr id="3" name="Picture 10" descr="http://www.magazin-naturist.ro/poze_produse/7310/mari/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304" y="1349007"/>
            <a:ext cx="11430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0018" name="Picture 2" descr="Imagin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3861525"/>
            <a:ext cx="3089191" cy="2271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020" name="Picture 4" descr="http://www.neraplant.ro/files/up/613_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287" y="3084988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6016" y="457702"/>
            <a:ext cx="338437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TINCTURĂ</a:t>
            </a:r>
          </a:p>
        </p:txBody>
      </p:sp>
      <p:sp>
        <p:nvSpPr>
          <p:cNvPr id="4" name="AutoShape 6" descr="Imagini pentru CAPSULE CU SULF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Imagini pentru CAPSULE CU SULFIN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104" y="1014465"/>
            <a:ext cx="2259557" cy="2259557"/>
          </a:xfrm>
          <a:prstGeom prst="rect">
            <a:avLst/>
          </a:prstGeom>
        </p:spPr>
      </p:pic>
      <p:pic>
        <p:nvPicPr>
          <p:cNvPr id="10" name="Picture 2" descr="http://www.ilanplant.ro/gallery/ceai_de_sulfin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2310" y="1331507"/>
            <a:ext cx="1056117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0026" name="Picture 10" descr="Ficat Sanatos, 60 capsule, Fa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38" y="4512172"/>
            <a:ext cx="1964304" cy="1964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16016" y="3969413"/>
            <a:ext cx="338437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CAPSULE CU EXTRACT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8204" y="5116579"/>
            <a:ext cx="1908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uscat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standardizat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5%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polifenoli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0028" name="Picture 12" descr="Imagini pentru CAPSULE CU SULFIN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297" y="1286937"/>
            <a:ext cx="2029643" cy="2029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368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1"/>
          <p:cNvSpPr>
            <a:spLocks noChangeArrowheads="1"/>
          </p:cNvSpPr>
          <p:nvPr/>
        </p:nvSpPr>
        <p:spPr bwMode="auto">
          <a:xfrm>
            <a:off x="251520" y="581210"/>
            <a:ext cx="3384376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FRAXINI FOLIUM </a:t>
            </a:r>
            <a:endParaRPr kumimoji="0" lang="ro-RO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Frunze de frasin</a:t>
            </a:r>
            <a:endParaRPr kumimoji="0" lang="ro-R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1988840"/>
            <a:ext cx="331236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FRAXINUS EXCELSIOR </a:t>
            </a:r>
          </a:p>
        </p:txBody>
      </p:sp>
      <p:pic>
        <p:nvPicPr>
          <p:cNvPr id="253957" name="Picture 5" descr="http://www.medicina-naturista.ro/wp-content/uploads/2007/06/Gewone_es__Fraxinus_excelsior__Common_ashimg_617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3594"/>
            <a:ext cx="3765460" cy="3010700"/>
          </a:xfrm>
          <a:prstGeom prst="rect">
            <a:avLst/>
          </a:prstGeom>
          <a:noFill/>
        </p:spPr>
      </p:pic>
      <p:pic>
        <p:nvPicPr>
          <p:cNvPr id="253959" name="Picture 7" descr="http://upload.wikimedia.org/wikipedia/commons/9/97/Fraxinus_excelsior_t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60648"/>
            <a:ext cx="4572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http://www.colecist.ro/wp-content/uploads/2009/04/factorii-coleretici-si-colagog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11287"/>
          <a:stretch/>
        </p:blipFill>
        <p:spPr bwMode="auto">
          <a:xfrm>
            <a:off x="179512" y="0"/>
            <a:ext cx="6058663" cy="4830618"/>
          </a:xfrm>
          <a:prstGeom prst="rect">
            <a:avLst/>
          </a:prstGeom>
          <a:noFill/>
        </p:spPr>
      </p:pic>
      <p:pic>
        <p:nvPicPr>
          <p:cNvPr id="209922" name="Picture 2" descr="http://www.colonhelp.ro/wp-content/uploads/2009/07/biliare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429000"/>
            <a:ext cx="3970166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3511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3634" name="Object 2"/>
          <p:cNvGraphicFramePr>
            <a:graphicFrameLocks noChangeAspect="1"/>
          </p:cNvGraphicFramePr>
          <p:nvPr/>
        </p:nvGraphicFramePr>
        <p:xfrm>
          <a:off x="467544" y="548680"/>
          <a:ext cx="2133600" cy="1384300"/>
        </p:xfrm>
        <a:graphic>
          <a:graphicData uri="http://schemas.openxmlformats.org/presentationml/2006/ole">
            <p:oleObj spid="_x0000_s453954" r:id="rId3" imgW="1748947" imgH="1136690" progId="">
              <p:embed/>
            </p:oleObj>
          </a:graphicData>
        </a:graphic>
      </p:graphicFrame>
      <p:graphicFrame>
        <p:nvGraphicFramePr>
          <p:cNvPr id="453635" name="Object 3"/>
          <p:cNvGraphicFramePr>
            <a:graphicFrameLocks noChangeAspect="1"/>
          </p:cNvGraphicFramePr>
          <p:nvPr/>
        </p:nvGraphicFramePr>
        <p:xfrm>
          <a:off x="683568" y="2420888"/>
          <a:ext cx="2103760" cy="1442269"/>
        </p:xfrm>
        <a:graphic>
          <a:graphicData uri="http://schemas.openxmlformats.org/presentationml/2006/ole">
            <p:oleObj spid="_x0000_s453955" r:id="rId4" imgW="1748947" imgH="1197425" progId="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2771800" y="1835532"/>
            <a:ext cx="537236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diuretică cu favorizarea eliminării acidului uric</a:t>
            </a:r>
            <a:endParaRPr lang="en-US" sz="2000" b="1" dirty="0"/>
          </a:p>
        </p:txBody>
      </p:sp>
      <p:cxnSp>
        <p:nvCxnSpPr>
          <p:cNvPr id="6" name="Elbow Connector 5"/>
          <p:cNvCxnSpPr/>
          <p:nvPr/>
        </p:nvCxnSpPr>
        <p:spPr>
          <a:xfrm rot="16200000" flipH="1">
            <a:off x="2303748" y="1304764"/>
            <a:ext cx="2808312" cy="2016224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600400" y="3789040"/>
            <a:ext cx="3923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flavone, saponozide triterpenice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35496" y="4870901"/>
            <a:ext cx="2160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uşor laxativă</a:t>
            </a:r>
          </a:p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antiinflamatoare</a:t>
            </a:r>
          </a:p>
          <a:p>
            <a:endParaRPr lang="ro-RO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o-RO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analgezică</a:t>
            </a:r>
          </a:p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diaforetică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475656" y="508518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411760" y="4869160"/>
            <a:ext cx="1768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manitol</a:t>
            </a:r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(1-3%)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763688" y="5373216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627784" y="5219908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flavone, saponozide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134209" y="620688"/>
            <a:ext cx="3745321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gută, artrită, artroze, reumatism</a:t>
            </a:r>
            <a:endParaRPr lang="en-US" sz="2000" b="1" dirty="0"/>
          </a:p>
        </p:txBody>
      </p:sp>
      <p:pic>
        <p:nvPicPr>
          <p:cNvPr id="17" name="Picture 5" descr="Ceai Articulatii Sanatoase Vrac (50gr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563126"/>
            <a:ext cx="2328259" cy="1746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Rectangle 18"/>
          <p:cNvSpPr/>
          <p:nvPr/>
        </p:nvSpPr>
        <p:spPr>
          <a:xfrm>
            <a:off x="7452320" y="6381328"/>
            <a:ext cx="1512168" cy="288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1,5-2 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460442"/>
            <a:ext cx="432048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PREPARATE FARMACEUTICE 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980728"/>
            <a:ext cx="2808312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CEAIURI MONOCOMPONENTE</a:t>
            </a:r>
          </a:p>
        </p:txBody>
      </p:sp>
      <p:pic>
        <p:nvPicPr>
          <p:cNvPr id="468994" name="Picture 2" descr="Imagini pentru CEAI DE FRAS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2280770" cy="22807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996" name="Picture 4" descr="Imagini pentru CEAI DE FRAS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68794"/>
            <a:ext cx="1802631" cy="18026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998" name="Picture 6" descr="Imagini pentru CEAI DE FRAS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77552"/>
            <a:ext cx="2514120" cy="2514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67545" y="1772816"/>
            <a:ext cx="2808312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CEAIURI MULTICOMPONENTE</a:t>
            </a:r>
          </a:p>
        </p:txBody>
      </p:sp>
      <p:pic>
        <p:nvPicPr>
          <p:cNvPr id="8" name="Picture 5" descr="Ceai Articulatii Sanatoase Vrac (50gr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2791145"/>
            <a:ext cx="2591290" cy="1943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28538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18" name="Picture 2" descr="Imagini pentru CAPSULE CU FRAS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3" y="260648"/>
            <a:ext cx="2825659" cy="2825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70020" name="Picture 4" descr="Imagini pentru CAPSULE CU FRAS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19" y="116632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3775" y="2711764"/>
            <a:ext cx="5112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drenor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renal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biliar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acţiune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hipocolesterolemiantă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diuretică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uricozurică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antiinflamatoare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disfuncţii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metabolice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afecţiuni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osteo-articulare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gută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Administrare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1,5 mL de 1-2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diluat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15 min.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înainte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5" descr="http://www.medicina-naturista.ro/wp-content/uploads/2007/06/Gewone_es__Fraxinus_excelsior__Common_ashimg_617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866" y="3851111"/>
            <a:ext cx="2448272" cy="1957533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507E630-4FB6-4F99-8781-F0BA8F5735C1}"/>
              </a:ext>
            </a:extLst>
          </p:cNvPr>
          <p:cNvSpPr/>
          <p:nvPr/>
        </p:nvSpPr>
        <p:spPr>
          <a:xfrm>
            <a:off x="2353199" y="764704"/>
            <a:ext cx="3312368" cy="648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GEMMATERAPIE</a:t>
            </a:r>
          </a:p>
        </p:txBody>
      </p:sp>
    </p:spTree>
    <p:extLst>
      <p:ext uri="{BB962C8B-B14F-4D97-AF65-F5344CB8AC3E}">
        <p14:creationId xmlns="" xmlns:p14="http://schemas.microsoft.com/office/powerpoint/2010/main" val="3112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1"/>
          <p:cNvSpPr>
            <a:spLocks noChangeArrowheads="1"/>
          </p:cNvSpPr>
          <p:nvPr/>
        </p:nvSpPr>
        <p:spPr bwMode="auto">
          <a:xfrm>
            <a:off x="395535" y="376788"/>
            <a:ext cx="4186049" cy="11079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ANGELICAE RADIX </a:t>
            </a:r>
            <a:endParaRPr kumimoji="0" lang="ro-R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Rădăcină de angelică</a:t>
            </a:r>
            <a:endParaRPr kumimoji="0" lang="ro-R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8050" name="Picture 2" descr="Angelicae radix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6660232" y="188640"/>
            <a:ext cx="21717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2" name="Picture 4" descr="http://media.web.britannica.com/eb-media/93/5593-004-F07CCDB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89648"/>
            <a:ext cx="3351412" cy="31683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05261" y="3685596"/>
            <a:ext cx="3256842" cy="3914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ANGELICA ARCHANGELICA</a:t>
            </a:r>
            <a:endParaRPr lang="ro-RO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33153" name="Object 1"/>
          <p:cNvGraphicFramePr>
            <a:graphicFrameLocks noChangeAspect="1"/>
          </p:cNvGraphicFramePr>
          <p:nvPr/>
        </p:nvGraphicFramePr>
        <p:xfrm>
          <a:off x="772720" y="1556792"/>
          <a:ext cx="1875032" cy="1152128"/>
        </p:xfrm>
        <a:graphic>
          <a:graphicData uri="http://schemas.openxmlformats.org/presentationml/2006/ole">
            <p:oleObj spid="_x0000_s433475" r:id="rId5" imgW="1582933" imgH="985527" progId="">
              <p:embed/>
            </p:oleObj>
          </a:graphicData>
        </a:graphic>
      </p:graphicFrame>
      <p:graphicFrame>
        <p:nvGraphicFramePr>
          <p:cNvPr id="433154" name="Object 2"/>
          <p:cNvGraphicFramePr>
            <a:graphicFrameLocks noChangeAspect="1"/>
          </p:cNvGraphicFramePr>
          <p:nvPr/>
        </p:nvGraphicFramePr>
        <p:xfrm>
          <a:off x="3563888" y="1556792"/>
          <a:ext cx="1790700" cy="1422400"/>
        </p:xfrm>
        <a:graphic>
          <a:graphicData uri="http://schemas.openxmlformats.org/presentationml/2006/ole">
            <p:oleObj spid="_x0000_s433476" r:id="rId6" imgW="1624234" imgH="1288933" progId="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6120172" y="1832362"/>
            <a:ext cx="2808312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derivaţi flavonici, </a:t>
            </a:r>
            <a:endParaRPr lang="en-US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ulei volatil bogat în hidrocarburi C10; </a:t>
            </a:r>
            <a:endParaRPr lang="en-US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acid cafeic şi clorogenic,</a:t>
            </a:r>
            <a:endParaRPr lang="en-US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steroli, rezine, oze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60131" y="3018508"/>
            <a:ext cx="199445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fotodermatoze</a:t>
            </a:r>
            <a:r>
              <a:rPr lang="ro-RO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!!!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93813" y="3604423"/>
            <a:ext cx="316835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stomahică, carminativă,</a:t>
            </a:r>
          </a:p>
          <a:p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proprietăţi aromatizante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575223" y="5376966"/>
            <a:ext cx="3734832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TULBURĂRI DIGESTIVE</a:t>
            </a:r>
          </a:p>
        </p:txBody>
      </p:sp>
      <p:sp>
        <p:nvSpPr>
          <p:cNvPr id="12" name="Down Arrow 11"/>
          <p:cNvSpPr/>
          <p:nvPr/>
        </p:nvSpPr>
        <p:spPr>
          <a:xfrm rot="1434083">
            <a:off x="7640005" y="4132379"/>
            <a:ext cx="212152" cy="1255438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432048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PREPARATE FARMACEUTICE 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3090" name="Picture 2" descr="Happy Vibe 30 capsule Herbaget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9" y="1469452"/>
            <a:ext cx="2664296" cy="2664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100392"/>
            <a:ext cx="331236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Capsule cu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p.v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pulverizat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3092" name="Picture 4" descr="Meridian ficat, 60 capsule, Steaua Divina&lt;br /&gt;&lt;span class=&quot;small&quot;&gt;[5948741002509]&lt;/span&g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05473"/>
            <a:ext cx="2851519" cy="28515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094" name="Picture 6" descr="ARKOGELULES ANGELIQUE 45 GELULES CONFORT DIGES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56792"/>
            <a:ext cx="2732509" cy="27325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096" name="Picture 8" descr="Imagini pentru CAPSULE CU ANGELICA ARCHANGEL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18" y="4123826"/>
            <a:ext cx="2052901" cy="2636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19672" y="4685769"/>
            <a:ext cx="331236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Tinctură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039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3" cstate="print"/>
          <a:srcRect r="-159" b="8853"/>
          <a:stretch>
            <a:fillRect/>
          </a:stretch>
        </p:blipFill>
        <p:spPr bwMode="auto">
          <a:xfrm>
            <a:off x="5220072" y="404664"/>
            <a:ext cx="3470148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79512" y="612845"/>
            <a:ext cx="504056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HIPPOCASTANI CORTEX</a:t>
            </a:r>
            <a:endParaRPr lang="ro-RO" sz="2400" i="1" dirty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Scoarţă de castan</a:t>
            </a:r>
            <a:endParaRPr lang="ro-RO" sz="2400" dirty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AESCULUS HIPPOCASTANUM </a:t>
            </a:r>
            <a:endParaRPr lang="ro-RO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3212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29833755"/>
              </p:ext>
            </p:extLst>
          </p:nvPr>
        </p:nvGraphicFramePr>
        <p:xfrm>
          <a:off x="213830" y="1977327"/>
          <a:ext cx="2990018" cy="1291688"/>
        </p:xfrm>
        <a:graphic>
          <a:graphicData uri="http://schemas.openxmlformats.org/presentationml/2006/ole">
            <p:oleObj spid="_x0000_s432296" r:id="rId4" imgW="2299086" imgH="990116" progId="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5436096" y="2771636"/>
            <a:ext cx="361047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saponozide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proantociani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tanin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3347864" y="3068960"/>
            <a:ext cx="1925912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vasoprotectoare</a:t>
            </a:r>
            <a:endParaRPr lang="en-US" sz="2000" b="1" dirty="0"/>
          </a:p>
        </p:txBody>
      </p:sp>
      <p:cxnSp>
        <p:nvCxnSpPr>
          <p:cNvPr id="9" name="Straight Arrow Connector 8"/>
          <p:cNvCxnSpPr>
            <a:endCxn id="7" idx="0"/>
          </p:cNvCxnSpPr>
          <p:nvPr/>
        </p:nvCxnSpPr>
        <p:spPr>
          <a:xfrm>
            <a:off x="2915816" y="2204864"/>
            <a:ext cx="1395004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2"/>
            <a:endCxn id="7" idx="3"/>
          </p:cNvCxnSpPr>
          <p:nvPr/>
        </p:nvCxnSpPr>
        <p:spPr>
          <a:xfrm flipH="1">
            <a:off x="5273776" y="3171746"/>
            <a:ext cx="1967558" cy="972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14721" y="3831719"/>
            <a:ext cx="4104456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tratamentul hemoroizilor </a:t>
            </a:r>
          </a:p>
          <a:p>
            <a:pPr>
              <a:buFont typeface="Wingdings" pitchFamily="2" charset="2"/>
              <a:buChar char="v"/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tulburări circulatorii </a:t>
            </a:r>
            <a:endParaRPr lang="en-US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materie primă în extracţia esculozidei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4572000" y="3861048"/>
            <a:ext cx="230425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decoct  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băi medicinale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4065" y="5611395"/>
            <a:ext cx="2302233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efect constipant !!!!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59832" y="5946448"/>
            <a:ext cx="3024336" cy="55949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Asocieri</a:t>
            </a:r>
            <a:r>
              <a:rPr lang="ro-RO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!!!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2253" name="Picture 125" descr="http://leacuri-naturale.ro/image/cache/data/CASTAN%2040%20CAPSULE-500x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079" y="3542873"/>
            <a:ext cx="1609019" cy="16090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2255" name="Picture 127" descr="Flebostax 30 comprima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216" y="5026420"/>
            <a:ext cx="1628458" cy="16284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1196752"/>
            <a:ext cx="792088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ASPERULAE HERBA</a:t>
            </a:r>
            <a:endParaRPr lang="ro-RO" sz="2000" i="1" dirty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Vinariţă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sz="28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sz="28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o-RO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5179" y="89393"/>
            <a:ext cx="3111996" cy="24922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782501" y="493990"/>
            <a:ext cx="378949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ASPERULA</a:t>
            </a:r>
            <a:r>
              <a:rPr lang="ro-RO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ODORATA</a:t>
            </a:r>
            <a:r>
              <a:rPr lang="ro-RO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o-RO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919644" y="3865576"/>
            <a:ext cx="1008112" cy="4320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03911" y="3836226"/>
            <a:ext cx="328968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tulburări minore ale 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somnului</a:t>
            </a:r>
            <a:endParaRPr lang="en-US" sz="2000" b="1" dirty="0"/>
          </a:p>
        </p:txBody>
      </p:sp>
      <p:sp>
        <p:nvSpPr>
          <p:cNvPr id="7" name="Right Arrow 6"/>
          <p:cNvSpPr/>
          <p:nvPr/>
        </p:nvSpPr>
        <p:spPr>
          <a:xfrm>
            <a:off x="300986" y="5008057"/>
            <a:ext cx="1281309" cy="34526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13764" y="4980635"/>
            <a:ext cx="3419872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tulburări digestive minore</a:t>
            </a:r>
          </a:p>
        </p:txBody>
      </p:sp>
      <p:pic>
        <p:nvPicPr>
          <p:cNvPr id="463876" name="Picture 4" descr="Imagini pentru tabac stop medica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31" y="4444260"/>
            <a:ext cx="1112236" cy="2138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ine similar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28" r="24594"/>
          <a:stretch/>
        </p:blipFill>
        <p:spPr bwMode="auto">
          <a:xfrm>
            <a:off x="7769749" y="2185057"/>
            <a:ext cx="1275780" cy="2155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9474" name="Picture 2" descr="Imagini pentru distonoplant capsule">
            <a:extLst>
              <a:ext uri="{FF2B5EF4-FFF2-40B4-BE49-F238E27FC236}">
                <a16:creationId xmlns="" xmlns:a16="http://schemas.microsoft.com/office/drawing/2014/main" id="{0D039C3A-205D-492B-A36D-752D4291F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636" y="4358736"/>
            <a:ext cx="2093218" cy="20932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F91BED03-61C1-48F7-86CE-C69E310FA625}"/>
              </a:ext>
            </a:extLst>
          </p:cNvPr>
          <p:cNvSpPr/>
          <p:nvPr/>
        </p:nvSpPr>
        <p:spPr>
          <a:xfrm>
            <a:off x="386590" y="2010034"/>
            <a:ext cx="4572000" cy="13300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SzPct val="100000"/>
            </a:pPr>
            <a:r>
              <a:rPr lang="en-US" altLang="ro-RO" sz="2000" dirty="0">
                <a:latin typeface="Times New Roman" pitchFamily="18" charset="0"/>
                <a:cs typeface="Times New Roman" pitchFamily="18" charset="0"/>
              </a:rPr>
              <a:t>acid </a:t>
            </a:r>
            <a:r>
              <a:rPr lang="en-US" altLang="ro-RO" sz="2000" dirty="0" err="1">
                <a:latin typeface="Times New Roman" pitchFamily="18" charset="0"/>
                <a:cs typeface="Times New Roman" pitchFamily="18" charset="0"/>
              </a:rPr>
              <a:t>clorogenic</a:t>
            </a:r>
            <a:r>
              <a:rPr lang="en-US" altLang="ro-RO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ro-RO" sz="2000" dirty="0" err="1">
                <a:latin typeface="Times New Roman" pitchFamily="18" charset="0"/>
                <a:cs typeface="Times New Roman" pitchFamily="18" charset="0"/>
              </a:rPr>
              <a:t>cinaro</a:t>
            </a:r>
            <a:r>
              <a:rPr lang="ro-RO" altLang="ro-RO" sz="2000" dirty="0">
                <a:latin typeface="Times New Roman" pitchFamily="18" charset="0"/>
                <a:cs typeface="Times New Roman" pitchFamily="18" charset="0"/>
              </a:rPr>
              <a:t>zida, </a:t>
            </a:r>
          </a:p>
          <a:p>
            <a:pPr algn="ctr">
              <a:buSzPct val="100000"/>
            </a:pPr>
            <a:r>
              <a:rPr lang="ro-RO" altLang="ro-RO" sz="2000" dirty="0">
                <a:latin typeface="Times New Roman" pitchFamily="18" charset="0"/>
                <a:cs typeface="Times New Roman" pitchFamily="18" charset="0"/>
              </a:rPr>
              <a:t>derivaţi cumarinici, iridoide (asperulozidă)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CB1EB41-EB74-4C0F-A1DD-E4CF9A8DFA7D}"/>
              </a:ext>
            </a:extLst>
          </p:cNvPr>
          <p:cNvSpPr/>
          <p:nvPr/>
        </p:nvSpPr>
        <p:spPr>
          <a:xfrm>
            <a:off x="1137700" y="354738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o-RO" altLang="ro-RO" sz="2000" b="1" dirty="0">
                <a:latin typeface="Times New Roman" pitchFamily="18" charset="0"/>
                <a:cs typeface="Times New Roman" pitchFamily="18" charset="0"/>
              </a:rPr>
              <a:t>sedativ</a:t>
            </a:r>
          </a:p>
          <a:p>
            <a:pPr marL="285750" indent="-285750" algn="just"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o-RO" altLang="ro-RO" sz="2000" b="1" dirty="0">
                <a:latin typeface="Times New Roman" pitchFamily="18" charset="0"/>
                <a:cs typeface="Times New Roman" pitchFamily="18" charset="0"/>
              </a:rPr>
              <a:t>antioxidant</a:t>
            </a:r>
          </a:p>
          <a:p>
            <a:pPr marL="285750" indent="-285750" algn="just"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o-RO" altLang="ro-RO" sz="2000" b="1" dirty="0">
                <a:latin typeface="Times New Roman" pitchFamily="18" charset="0"/>
                <a:cs typeface="Times New Roman" pitchFamily="18" charset="0"/>
              </a:rPr>
              <a:t>antihipoxic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2DD3ECE-749F-4D3F-8515-B866E918B0F4}"/>
              </a:ext>
            </a:extLst>
          </p:cNvPr>
          <p:cNvSpPr/>
          <p:nvPr/>
        </p:nvSpPr>
        <p:spPr>
          <a:xfrm>
            <a:off x="4713662" y="2490402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furanocumarine!!!!</a:t>
            </a:r>
            <a:endParaRPr lang="ro-RO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D400161-A884-4762-924C-A813C9DE2660}"/>
              </a:ext>
            </a:extLst>
          </p:cNvPr>
          <p:cNvSpPr/>
          <p:nvPr/>
        </p:nvSpPr>
        <p:spPr>
          <a:xfrm>
            <a:off x="0" y="5769339"/>
            <a:ext cx="5709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o-RO" altLang="ro-RO" dirty="0">
                <a:latin typeface="Times New Roman" pitchFamily="18" charset="0"/>
                <a:cs typeface="Times New Roman" pitchFamily="18" charset="0"/>
              </a:rPr>
              <a:t>100 mg/kg - sedativ puternic</a:t>
            </a:r>
          </a:p>
          <a:p>
            <a:pPr algn="just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o-RO" altLang="ro-RO" dirty="0">
                <a:latin typeface="Times New Roman" pitchFamily="18" charset="0"/>
                <a:cs typeface="Times New Roman" pitchFamily="18" charset="0"/>
              </a:rPr>
              <a:t>                   - 34,8% durata de viață în condiții de hipoxie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 descr="http://www.l-oiseau-voyageur.com/images/plantes2/ferula-narthex/ferula20communis20panora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0288" y="188640"/>
            <a:ext cx="3503712" cy="2332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755576" y="548680"/>
            <a:ext cx="2592288" cy="576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FERULA NARTHEX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4662" name="AutoShape 6" descr="data:image/jpeg;base64,/9j/4AAQSkZJRgABAQAAAQABAAD/2wCEAAkGBxQTEhUUEhQWFhUXGBsZGRgYGRsYHBwfHR8bGiAYGBwYHCggIBolHRwbIjEhJiksLi4uGh8zODMsNygtLisBCgoKDg0OGxAQGzQkICQsLC8wMSwsLDQsLCw0LCwsLCwsNDQsLC8sLCwsLCwsLCwsLCwsLCwsLDQsLCwsLCwsLP/AABEIAMIBAwMBIgACEQEDEQH/xAAbAAABBQEBAAAAAAAAAAAAAAAFAAIDBAYBB//EAEAQAAECBAQEBAUCBQIFBAMAAAECEQADITEEBRJBIlFhcQYTgZEyQqGx0cHwFCNScuEzYhVDgpLxBySzwhZTsv/EABoBAAIDAQEAAAAAAAAAAAAAAAIDAAEEBQb/xAA0EQABBAAEBAQFAwMFAAAAAAABAAIDEQQSITETIkFRBTJhcRSBoeHwkdHxFSMzBkJDscH/2gAMAwEAAhEDEQA/ANwlMO0w8COtHXtcNR6YTRI0daJatRtHGiRoTRLUpRtCaHtCaJatM0xzTEjQmi7UUemONEjQmiWrUemONErRxolqKPTC0xI0JolqKPTC0w9oTRLUUemE0PaE0S1FG0LTEjRxolqJjRxokaONEtRMaFph7QmiWoo2hND2hNEtRR6YWmJGjjRLUTNMNKYlaOERLUVUyo7EzR2CzKUrwEOaHAR1oTaqkxo40SNCaJaulG0JokaE0S1FE0JokaE0S1dKNoTRI0caJalKNoTRI0caJalJjRxokaONEtSkxoTRCMYgksXbcWh0vFIUVAGqbuG+8ZR4hhy/hh4tPOGlDc2XROaE0V8TjNJLIJAZ1Cor2rT0gPnXiPy0pKQGKtJVdmv9HL9DGd/jGGa8sDrPp+6YMFKRZFI75yXZw8PaMfJzmUonyxyBNhck+u/VxGiwGMFfrenXt1jjj/UErJv7rKZ9QO62f05hZynX6K80caFLmhRYXin/ABqhOKCE6diDWwLkfvbnTuf1PDGPih1i69vfqsPwkubLWquNHGh6agGOtGxkjXtDmmwUlzC00VG0Joe0JoK0NKNoTQ9o40XalJjQmh7QmiWpSjaOERI0IiKtSlCRCh7QoK1KRACOtDgIUJtXSa0JodHWiWrpMaE0OaE0S1dJjQmhzQmiWpSa0MnTAlJUosBUmJWgX4jkrVJ4ASQpKiBcgGw9WPpC5XlrCWizSJrbcAVKnMUE/mj9ni0kg2jIHDz0t5qfKllXGsqBCauCGJuSBVrtvBbL8eAkBJJBc6lXL1s9BUMI4TPEp4HF2KPL2rX5fddF2FjkFRb/AERDMsciSgrWWFh1J2gQnPxNStMpSfM0nSKguxa8ZPxTmC1rmed8MsEJ0JLCgKXJJbU9bWA5CBeUSJ7JnBCkoTx+YoKCCKfMAeFnclgKxMTipsSbw5IA7dfdVFEyLSQWtJhsSJUsGYCkpcNUK6ODezAwkZ2matIlKcJRqJNCTfT7feMV4gztM00SQxIJ1EkgFgB0HZy8BpGM0rLLVKBFwCWPM7tc0rHNZgC8W7daTiK0Gy9gGeS0sAoFRIAHN+b7CtYhw2WYaagpUkkFRJGtVFF3F7VPpHnOIzoqYhyJYAQSwZNqhqn2s7ciWF8WJ8yoKX+IpqCw2eoUS1as1ozu8PkZ5DSYMS07o5mCEyJ6krCNJCdLBuGiUqIJ+Jk6acjFubmIWCUoWlLB1kU5M5/XlABeZImzUmYkOnhClM4DvRNt43WWYqg5EU69unSFTyGNgDhf50VsGckgoZgp5LzPMKQoAl2LPR2JYRMUGUgrM4KlgpCXd7M3IV/fOljsmkqxKtWoSyEnQCUhy5IpszEDqewOoRLlyiUo1BAfQS4LMfm3H6dYW2RmYAnR1XpsPsjyOrbZT5fjdnB/d4Iy5gUHHIH3jMYDDhaUlCRKNbE1c7hmYelorqxipMxEgBaSQ61KPxGoBQQaS70DXqLx0/D8QMI92STM0f7dfosuIj4zRbaPdbJo40CcDmTi79Cd+X0gh/GJcji9jyeh3/wY7eB8YjxLi0jKR3WKbBPjFjVTNCaKs3M5SSQpYSRcFx+kVl+IcOP+Z9D+I6nEb3WXhu7Ik0JoFDPpagTLSpYG4YfQ1bbu1DCRngUopTLU6WdyBcP1sCPeK4re6IQvPRFGjhEDU50PL1lCrE6RU0Lbt094qyvEJWvSmWwBYkq3Z2DC7RXGZ3V8F/ZGmjsDjmav/wBY/wC8fiOxPiI+6L4aTstABHYHS87kkfH9D+ghszPJQdipTckn9YDiDuh4buyJwozoz1Szfy03sCoj1evYRKrOdkK1nagD0rT3Pp6QBnaE0YdxFo5CjM4rxAoAMUjmRxc92Ye8Ccw8SzC4Q5Idmpy4qXFaesWJb2CnBI3K3cdjA4vPlWTqUDQqUffTqs1n7wOm5ypCzqqCXYHu1dy9dtrxBIT0UMQHVemLmJFSQO5gRmPifDyVpQtZJUW4Rqbu1eUZPCYwqKOEpKnUp6gCwG3N/wB0zPijFHWgnSSUBtJLgi+p7F45s/iL2zcJrU4YZuXMStJnXi2XNmmUF8CjoTRmpV3o5P36RBKzMoDJqQtCaLCqs1jtGTk4eupcur6nC0cROxBLcy8aTJsDLnJQdBlFCiFFOjjBsDpDUNQS9jzjl4uON4Mr3fJaYXEcoRvG5bKncKlKRNUySUgEqYWYggjrfhEEMZmI8s4acEL1I0MP5YWgghwxpawZvaKmKwSEySJayNCVEKcKVQPV93HMU9xkMXnBCZYmv58tQKFijpLFyaEDoxqbwjw6eRjjkNt6hMnY0+Yaq7mXhWZiFGZLKGNvNcqAAZIGkNp09OUMyTwscOsnESgpZ+A/EkhrJNGN71tBnKczQrTomOKuLFnvS1ftBXMXmSVIStlKbSobKDEKA6btd4TPjZnuLDoD9EbIYwLCHZjgsNOkKdCOFJKVAAKQUi36N0jHeH/BK56SqYrQVHhSAA4FNRetTWj/AIOI8K4hCDpUiYCdSgCQpRpbVQh63EHMrx6TwuANWliWU92Io24hYxD4Iy2J2bX9P5RFgeQXhYjxDkOIwx85IcICeZagAVU+8W/C+d4icsgaVcWpUvSU0a4Va4NI0WbZ2Jv8qXLXP1y1pWUNpBcpbU9woGMhJwmKw60TZCCCEJ1JSpLkgcVAqqSQC3MxricJY6nAzdLofwkuGR1sRKdnSpaicRqOrS4AOkgpCglB6O3vFjMfESU4cgayZjjQoFOlILgEtUtTrAvw9MC5oM4/6bBOt1MdN3cV2DDYx6HISmajRNSFpIDpUKP61f8AdIzYswwyDlvb8GiZFme06rIZL4hdSEhPykKV3g5Px0ucUKDK8tRYlw4squ9R9Ix+Z5cZOIMuVQBXDckgswPofoYP4lAkyePzCVEKDUS7jkwu4qTzZokkDHOBj3dsqY9wsO6LVSpaVAsGKhcUflGSx+ezyCiWkoY/HawD0PWu5Y+5fDYspGoCgSoivIBhVv28ZpeLRqUJJKvMUSzBwTUqJ23FrG5jo+EYR8T3GRvshxEgLRRTJRWQ5KVKUWdnNWrWw7xZVLaWUhCioNrB5V3vvE2XzZKJYWq5cBgaEVqTcn0H3iLFLUVJUZo0kcQYsLDhJAcm9ftHdLzax5RSJZbiFJluLqLq3SDsA1f2Y7gcAsFS1KV5i7tZNBbreAuLCpeoIU4oQq4a9g4SbViph0LPFMYm7qJNGdwLNuPWB3sorrRbtLIQag/4DgGAcpShiUhIstyXoXSWPXesD5eYqYgqPEKEVq+1wNzFKRms9Jd1PQOqtLhyR6vAtBFq3OB0WwmKWkkFCldQoAHsIUZhWbzTUzJgPKv6ERyAyuR52+quomWrWJhMUSK784ilLSk2Ljfl3EKYoGrtfhH0d7feCtDSdrJNiT0rDppKTxDlYg0I/H2iMzggbai5Pb1iNeGFSuYAWBAqb1Y9WP8AmCBVKVc5JGkA1u1Hp7u9YmkpGjlSjlrPyZy/57jkEPw1LH92jqkE3NNg9ewiFygCkxGNVpITws/FzvVITQu28ZydmJBvWlbnoa9o2uBwcrTxgLJB4SpujAAveAXiPL8OubolpMvR8SQXBND81d+1o5bscJZOGy6TDCQLKdkvnTgFJQ5SDx/Ck9FE0t0ir4nwZkHzJspfGFEFwpKVVGyu1403hxYRJQlCdKW7t1Ady/Wxglmypc6RNlLIUCkhnrqqzPuDu+8c0497Z9Rpt8k/ggs3XlCsSJswmU6QQzMAw35+/WNN4exKJaCFKDpatiQC9D/V/iAfh7AJROUnEJ0M1FFnrZw7v0j0FaJTJl6UBg+mgHrvuKivWkNx07by1Y9EELL1WYzDxkElaZSCygzmt6FTdm3jO4KUZ5OllLY0JZ22A/SDvinw/wCWsGSCQsOATboDz3D3cjaBsmXMlIGhYYFpgYOhwylCjgAw/DCEsBj6pcodeqFTcUqTM4adefQMWaNB4Tx4DrUo6trkgGjsdnvGfxUuTLcJUFkmhGoENYlwAQeTP9HllYjiQJJUhRToUokVNiLent3OrEYcSMyhLjdlNr2LC4x6XbYPV7FPMVjzPxjOkTMVM0AupSQW/r+EnpRj1I6w7MszxMqS0ucolIA1UduhKaAc7xlcIoq1BSi5qCTXUKgv9PWMWD8Ndh3l5P6J004eAKXrvh7FEIA1K7qD13L7tSsEPEhSJBmlgUNXcgkJb3IMecZD4kmIIlqkLKiWGlQd2qGJatCeVYIeJ/GBIVJTKIKFBydKg4DMQHSzvcmw6iML/D5uONNL7jZOEzMlK/l2WyMXMExaCkg7cOrkoEb/AIjTjL/KUZqZi1JAGpKi9GZ0s1rlwYyHhnNwsnjSVkKWUtpD/wCwAU7CNXmOcJlYeYpwolJQkByVKKW0gXv7VjPiRLxeH02pHFly2q//AAfzFFZmEKJKrUD8t9hAJefTZE1UlaKJoQo0bp0Iq/aC3h3N/NSgKcLIKtLMGsGJ9PeAfiuR/EY0JSLS0hZ5Kqr7KTb9Ibh2nilkuwH6Ugf5A5u61eWLTpA+JxV60sP1i5jcskzAEqQASHCgBqBe7tXa8AMrwM6WpPnMqU2lwdqMC0W84nzEKlISAUq1B3qyaMXsSSH7CFNbI6cCN+u+6bmAZzBZIJ8uYsG4URcMztVqxMvDk8Sk6ktYB3PRXKkcnrImmZM8tIK1cKuJyCXHDb93iQ4iVqUlJDhj8XDUAkAl3Ij2LXOoXuubQtNy6eh1JCVAFnAYA/KA4ruadzzh0iQS5BBAFwzd+f02MQpGpZEpQUxegGxLEuxbdnixKmqKQ7B30mwsfiqQac6dYslWEwIKdQrr/udz0CulGZ4kUgpUCQVA30huQdnBZ+R5xGuaQWWxsdvcEjt7xOJpFQNPUMHB6VBHSKtSlUnzZYUQFCn+0nvdXOORccGp0kufiCX9aQoKwrV2doA1Jd+pDd20u7xBJdhSqlAD7n6t9YuFAWCCKA351P0/MTfwbKQHAYKPOpuT1dhGYShMLDaFYgOonqzfp3ZogmyqsK8z+IL4mQSQGDttYEuSz+n7EVDhyCwIAIDHnYkgXdh7mvKDa9CWKlhU8X55bntFmZLYAbHdmH9oJ5V9SY4cKAdIcmyrkNy/U129Y7jZJ4WIJYUYM5JJU+wA9/WLcbUAVbEZuvy1S0gKowXulvmHUQLlZvMQsEstSXJdNS9S5apP4ggiUiXK1rBUdXyvVJrfcdG/SM1jMzWpSjquXexSLaOwFH3jjxRhxOVuiNzj1KMYeYpCkzFTlJUS4SDa55xLNzxlDSsrUa3pW3V+kZEKSokq93b2pWLuVgCaJktBUJZ1MVX6B0iovWNBwgcLO6VnK9cyxCdIcDWQ/EATZyD0h2bZWlQ82WGmJYnTZYSxZXWlG6QCwGcIWkzSPKQWUrzUtqYM6FPa1n5RLnXiEIkHyyJi5hKJZSpmBB4yH+FNPeOG2CYSgNHVb87Muqz+LxGKxsxX8Ol0IUFJqUgEVuQHVUGHjAYiUFLny1eYo1UWUDQ0dNOVP0i5kmORKlJQhaRMYUqdSiWLtXUae9Y1yCmZKKFfCU/FazcXIMftGp+J4Lw3IMt/OktseYb6ry84YSlglNCaOHKTRhb2btyhZhl6FKBB0qfitXqAbENzr3izjZgWlYCioBegpajAGtyzgULUa8VZWOXKm6J9HSGLVtY7auZt7x6GtFhV2RkkzEKXI1imnjFHFw46/nlGexkgSlqUOJCdSZaiLkfMOYcHpWLWEGKC5qZCJykLfUUgsUqqwajMbPFb/g06bMMuWmavSLKSUFNH0so8PIVhGejzO2V0a0CblWZrQoqdSiCVA7BSqFR5Cw9YOz9AUsz0IUqYEkeWolIASQC4NXcqIIN9mYjE5TiMNLWJ0haUzCgE0KSArUQVJJAJYBosCStRdYI1F7bHftCZXtOrSPkiaw9QjvhXL5YWVjUwL79NxGszSWDJOoBTFLMGIqAohQL1HJt+cYrLMy8kJStKtzqTTs43F/pBHM/EiFYZSpaitpqUpLEcSuLiDUAAU3NjHFngmkmDhqtjHtaylrMrVL8sJABS1ARsKWPSAmMwAlz3lIeWsCYFOyk1qmvFpoL822irkWdhXCARwD5rbk27QWzDLDitK9WhTUuQzm/vGbK6F5DzQKPMHt5Vey7EA6gXKTzpQ9GgH4wQuWqUp1lNdBRTidyFcrC72pvFrL5GISpSJgSdKaMabkEHr9IkzrMULwwdqnhJrUA1ABrt7w7BXHimloBH7qP1jIKy2ZSUpUkrC1ltStQNSwLCYRUB9qCGrkggLQmUlIIJCjqKdwDffZjasOOOWWC1aqFNQQGLCoG1Kj7xTOHSVEnsCEhlGxZ+la8rR60LnlWcMpRJPwj5iKAgUdzuAT1iJc26RZ6re4Fhw+94dhSEv5Zszg3f7FobiZKVF1UNy1CQQKU+/wB4tVrSb5jsXoAzipbuYs4ads4brtzaAq5Swos5T1Y/YtEslXcRdKgSjK5QJctXrCinMnFRcqvyCgPYECFA0UdhbfByquasWAahU1PQb9BFiVh1OnUOIagbXqXp3t1itNxZS2kOG5AAbn16Q6bigpjcmgoxqKOwqWN7N2jinFEnQaLTopcQhLuOFxY15X5U9YrTsEKKJYJYAku29N6xaw04cSTQhRaj0OxpVg3sYiE5OtaAdSivhOwNqdOHnFtxVaK9EHnYZLX0irl29+nS8dxQCUJ3IZmq7pSoO170794KzZJKiq4LF9L9VFjS/wBTDcTh0ahVn0EFIAposkfL729Y0MxIO6rKs7rKgEqDAfCCG50BOz2ithvB5mBUxS0pS6mYEkjZ2pWNDj5QIdIZ2AYMwcB6XLdaxaVPIEvSnU5JADgBA2U+2/OMWKxZZTYhXVRsYO6xmO8PjDBDhKtTsRUHuD+NxFYYLQdJQQosyAWDn+tOwapDP2je4+WdHDpdJKgovTVsl7EOPakZQpH8xQA1AE6ifi6B9yaCNuGndJFZSZYqOiCeKMWQtCTVIDUYAKd7DsKdIDT8UpRHMfCReNcMHLWsa5fCCQurjhZT9aavzDJOXy5Kisy0lgXKg46JS78VW/F41AZRQSiwoJlUzRMTqKtSVAhzQj9j/wARp8w8Qa5akS0gLY1emkghWkc2LPtA/PVylSEsFpAUQBpNCQKlR7c6vAiSszClBUNQogsGL9Tv/gQHCilcHOGoUD3N0Cmy/Eql6gSADRhQEMb73akDpSxOnBCzwlT12A68mgjPmolhZXxHSoJFGCiCNVe6d/zADBL0zJa1PoJqd2BYxoktwNdlQFbr0rMs38uWlEohBN22FGY7A+7CLPhrFqU5WSVUqS5IqzdH6xlc8XJJ1JmHiUnhAL1uBYMOUVMs8RGStiFOgkAOwKXsTsd7EHpHB+Bc6LlGvqtXGAdqvXkICkFCwVJUGIZwR6N3jzrG5PPMxUszmloUUp/qKQSxLMxixJ8cFagmXJZRAFVE73CUjYRMvEqKiVBTqJoXS6nr/iM0EM+HJsb+yOWRrxoh+Iy2ckq8ry5gJOlKiUlLml/iYdYo5TksyYsiYocKiooTQAgV+INenK8FcwzUpRRtdmNW6xNkGIUtetdVPocChBpVt6M/aNRllbGXae/VKaAXAKsnAzEzgVpVU3IKQd2e3pGwy7EcKdnHN7QTw8wKDGoIDg1HKo/SMx4qzcYJaUiWFoWkqvUGoa3Pe/tHLzuxTslarVlEYvoj2bYpkoSCQpZYEcgxP76w7CIRMl6FpBBqQUtfdu+8ea5t4s81KAzKC9ZUbUCgEp6V+0aPAeIgkIXMSU8JoOILsRaxHVrmGPwEsbBW6FuIaXK1h/DkoqWFFYOtQDEcIHe9GrAjN8qmSFh1akkOhTCrbEE3H4i5JzxS5wmskcIQtPIE/E/OvLYRpcxwYxMnSCynKknkRsf3tGuPGzwyt4p5Tv6KuGx4OXdeclaibj3hpWSbuRbnzpz9IWIZJavWjN3qfe0KYtAcAmo5e7i4j0QNrCdCnpxJD9b2L94aZrt06feIkzQSeX7qPreHKQC7RdqWmFX+4/UfrChqkqFGP1jkFaiOSM2JmakuLFhVJPOo3EWJyVLqF6VAE8K71qAKh7C/y++Kw89QYX2b9D0gmcy0pCi3CTps+o9Gel35tzjmHDUdFbZL3Wu/4iG0KI1AM6gP+4MwezFx+Y8FjTqJUspBJUGDgPciuzPWrncXyM3M3Dm7BnelKezRNgcW4CC7lQSCXG4qC/NoE4XQow/Vaqbm2mnU8j6MQ3PvEaMcAyXYDSa1Nm37xnJcw01mgVsRYNVxF+Vl01TK8pagqqUgH3WTYdBxHoGMEImNFnRFnJKLz8ySoUCjSvRvmFdofh8SpQI1NpSKu+wJ7FqMYyGOxMwTNC3BAbSQwT0ZrX94in5kKAKNhS3Qi2whMmFD6pVxqXpOHnBSUhTgEF6UdrBwWYg1rWB/8Oo8CZuqWFDUAlmAUCx5JLCvYQCyzM1KSA1SWZZIZv0JubdI0UjN3CtSQqWwAA5Vo44gLj1jPbodB/4mBwcq6cpUQwYpJXW6WIDlVHvzDX3aG4uX/LVq20qJUCVMXBUQTcksBs72YwTdg4S+vibUx2UASKXFjdorY1K9IAdrDUXDv8tPhTWjWjXFiS7dFlFIIBqlimkeYOFvlSlSWargkG/WKH/CpaZhUlLsOJKqJL3tYilqV2g/iFJAVqZgA2zgBX1oD3MV5yEALJPClPFVmZia7m/0jXnB0SiwLB42Y85WpJopzLUpxYNXd6d6Vitj8U5DJ06dqDewbYUaDGW5JOxBVNASkKJ+OzXoGJIFKwNznKJkhQ1KlrT/AFSzqA6GgY+kG2aPNkzapJa6r6KOeCSoKUTY3pbcc4cjCqUAopKgAHa7DY7u0G/CuUonpUVgabMHdhc/SNVi/DKUIJkJNNtRLs4qOlObvGSbHRxOyHdE2Fzm2Fi/CeGJxIUFME7kb/0vsesesYJYIA0hQLAuxLM/UmjhuojI5WUpStJS04K5MXsa9o0uXTm0gOQajoAGAIjj+ISGV1ha8O3KNUK8a5MhMtC5fCSoDRQPQuxJpQO3tGdyTCTJUyYpRI8s/wCnuoEPQA1d2pR2No1ue49M3+XqToQUlano5ozg7B3veMPl8o/xQMor0upZZnNNjyZrh6kRpwZdwCJPqlzDn5VvMLmLDUQUh2AIZT8yBcDpCzPJ5eMSkzSoKSOFSdrF2NNjfmYt5QsEJrq5kir8iG+sXMQjSoaQQk8mZw5Zusch0uSQmPQrWG2OZebeJvCKpKkaCFBTswZyDUBLmrMacjE2FwBMtBKVsaF1O2znSk0PJ/aD3/qBi0GTLQpS0q1BaVpRrFARViCL7QHyEztOoccskNUAgqAILGjVa4jsRzyvw4e6r9fyljfG0SUFoUZMlYDaZcxDAFnBFGetQ471iocxmSZoRNGlWpROnegsNw1XgnKWSwDpNG7D4uyoG+ODqTJKVBLg6gXDijBTbirRlwp4sojk1B29PsnuGVljdZHGTxrWoF9RK2oWCi7OKFQ9u8NCtKgqt7ttztURxWGQBxLpagYHkeIgahziYFACdTlndRo/UAUNf1j04oCgsNElVpwGpnAFiaH3b9iHJSwc9/iB+grHVYkAAVNa3/NB0iqok79XNa+sWhNBWkqeyz6W+sKB+kmpZ/QwoKgqzJJVpS9NTMSzs5elWKh9Ouz8XJ1MlJokJcdSNRN71qfxBHHZOy0JUdIJPmFOx/pTqq+oEW9Iu5LlgViQogAKUrSD8SmdT9e1mIJPwg5zI3KXDpqia0nRV8uyCauUpXlKJWwFHvdQBrQU+u0aDJcjQiYlOvWsAKNKAF6cRO45e0aJWOCQ5KQ7kauGiPiNQXrA/D5rJ8yboIIpqW76nABCXrpcDqSdrRyH4qWYHoPRawxrSFazXJkzAlUtEtK0WJTtcgMW1ciXAMOw84BI0kJSDXWFJLMSaEcz8VoojHpSfLJ80LcsaEh6k9AOUR4MKWhZWQE6BpBJPB8QOoFnDX5gxhe1xaBIdBsmh25aFmvGWPSqenUkgJBGtJHEks1rkcQrztAXGpCkpUkgFQDjQQkEXq5rUOQd4OZ9lY8wTCAZSkhiOHS2xY2cn39wGYp0Llk1ADNYNdqdzHcw4ZkaGHosEjiXG1Wl40pJclVCN3Bt6mDmVpm6+GyhdRa2w9yIAGYklJS5JUSUmoHKtzvSLYzBVCzBxS/wvX67cobJHmGgQtNFbjLsQoKYsArUFUqEgknS/wA23dusW0PoUpJUyW0hjUOSW5ED25xkstzUkACumz7Vct9PbpB1OYkJ4QHD3FzyHX8RlETmlaWuFKZM1PmhM1QSwGos5FXYi+7NAjxHMXp8sfOUlQFHF2D3Dj1YdYmXidU1RVcEOW+YAMX5XNevOBWczVGahY+XUAeTggH3bs0PbeZA9+lK3iMzKkhKDpTY1aoHPtFWVgFz9SdBLCosOg1GjnrAbF4kAoQmoITqrubj6/ePQ8nmBEtkpcgNtUtRibgi5jFODA0Fo1KNhznVZrAGfhAP4iSZcsFiQHBD2cE1oesa/L/EcicWkqKlUIZLF+VflasZbMsYqcV+YHBoz26dGp7Q3wdhBKd2J1hKidrjb0hU0bZIy945vTZExxa6m7LZY7LyFGbLQlS9SVB1HkAf9tfvSIc31zFplpSZajwqVVmu3Da5HY8rlcHiagKu9HN2HxJ6fiKniaalKpanAUxozFhV+1TeObFI4PArWtE945SUMm+GdaFeVNUlShVKgGrRiwpZt9oBSMmnIVr8pZAd9NVUOzQRGIE5aVS1ksQClyABzH4jZ5fI0gVe/wC79Ic/EyxCnG77oWsa/UaIPl008JJ56iW3t6be0S5zjQdCNbG7AOokijNcDievKH5/LCVpIYBQOocyKO3Ot4FYiWVDUDUX3cdXiYSOJ8ge/wCStzyOVVMfmAKEyyg9viPJ6besQSh5aQdRTYqDGt2cA82/bRQxc6hUANCFpSTcmlmS5Tv9Ihnr49LkAfCS9QoWrQ/5Mdv4ZmXKAs5ctFKzROsqIVpZIZm2DvsN6944ucqcDqDhTXehYVA2H6HaM0tCUVCwQaqJLVIsA/b2NaQUwWIKSNZehG5DfsGtrQLMOyM5mqZ+ikwOBlagFEOHJNK1oaAn0Z6ci8MzHBy9aaMGIIoAHBNiXuaF+XeLWXkKNDuQG7EV/wDNoiMt1kM3xPXqwHZgQ35h2cqq0QTOcClCQUEtS/q5L+3/AE9ahFlhvyof/G8aLPZnCkMSLlTWZ6HYFiGHIjnAhABDGtN9+8ao3HLZSJN1Vbm79AWhRYShDX+o/WsKGWl0iXh9ZUXmt5YmJTzKlH5U/dRsAxuQCpIViJx4SlVpakqKSgByyQPlZ3J6kkkkwRlpE2YEy6S5TAbEksSf7iSVG7AcgIIYnDjzEypStI1ElVLBWsotZ/cs9hHLfMBpsnsaSNdlaTkCdDLmLLkOVOSd2JUfhLOfU3aKeZeHlykqUhlsCoaviIo4CSKKGke0H8NQgklybNQBvhFa13vDM7mpmoVKcqLsdJtYgagN0kODt3jmR4iUyV0+i0SMZlvqspiJiBJUVg6kpUBspSTV0liGKVMD1MZ5WYrGlKZiii4Sk89q7AtS0afAaFTFoWoTC5KWSCGDfCwNdTgpNaDvGbw0hYmsoTCFvqUUkM91GjA2NeUddjARR6LKXEIknHFaZalLqHBSKEipZuZG1qe0WEn4bEEpmjTuhYOnsFByAr3Bh+Z+H1AgSU0YlS1H4W2NYmwGQ4dKkjETUrmG0tJp3Uf1LesWxsbW2D9kLiXFBs8yASVgS5mp6s3GH62J9u0Q/wADx6VKAtxKI9XY2B5RczJMyRNWk8KhwhjqYEAhj2IYbdIHqk6lh6hiaG1y/wBIe1xIGqqkWmypEgh5yZpA+FBLjr05+kKVn+HqFy5iqMCmaA3/AEqllz6wCl4ehNaEbbVf8+kQLxAYgpD9rRBGDubVhxRVebEE6VrTV9ubuWvXnFOdiFTCwW5LBiwfYcoGKWRvEZncxDRGFWqsS0q1FLsXY9CD+ftGsw+ZcAJUoTJaGSXpcglQOxdukZpeOAlpQliz101D/KH23frEIxSmNXcafT91hUsXEq0TXEKzisaouUqbehI6fpEmEzNSSlYUdaS/fr1vV+cDEygTyEFjljpeXsK1vz9f8xZaxooqrJWiw/jJaf8AWkkzASUl9ICT8oBq3UXgfm/iNc8h/Xpeg6QKwmFMwKUk0SkkvzdKf/sPaH+RUKBHtb/EIGGhY6wNVZkcRVo54PzL/wBwASkAjYev5j0rAYtJDpUNNLVvRubg1jx7C4UulSQCNTVo7vyszfWPSvCyWQXIuR8TpZrBjc3jk+KQt84WrDPOy0OaSUzEqcVCHBI5P9C3XaM1l040dLb1YuPsYJ+JcaUyQkFlL4XcggNUgfT1gBk81XmDU5+UACn9z86bxigjJhLkyXzgK7i8sClkSRwlQUwKAHIq1XPNjWjchAvHZYkzBqBJQ7uA4e763HUU/MbRIQKpTpYa3FAbguOYBf06QI8WICgjSWUXSWUAGe5+vo4jdg8c9zxG4dN/3VvjFWsXi5ShLCgZdDUMlSh/t/lkJDU3396aMUCSStSnLOUIG+3E9PSCulRVpUOJTsdQIFH99x25XELkeWk0JYs5I5MGpvHaBWUhHMFiUp+FLkDclVXDChf0bpF2a6QVh3YOHYOx9CLDa8AMACUFenhKgNXUh2u+z+kEk4xQawDAEA72r++cJdurBVbDLUJyjpZzxEE1LA6glT1sOr0Z474mw6EgKSNzVg5JbSmnQGttonnTUKIVqINDWzgEM16Xb6RFnRCpPygBQDAF1dX2LOfSDY7mCojRZ4k7W9PxHIkk4RSkghJL/wC5voTHY12FnWnyfSgqkFQExaVKUoKDpJZOkF3cFhpuS/SIc3x6dY0ka5SlFRCiNflglQHN2YnvyjKZZh1KmoKAVKUr0NXqeu8WM1xATinlp4Ulggl6WKSeRGr3MYjhhxcxN6JuflUoz6alToWsmpAUXAJcktu9XtGmSJisOuaZoQVpCqhiGHECrcl3DANbaM5iJKZagFMHIZS+Aaa8VBQGg9xGmyPMtWGGlKSr4VJpVgUhn3LD1hWI0aMo66lFFzEhyD5DO0zdWo8aCVqoFJYUUG7G/MO8FclnTJhInTFrYgsyQBTUArSAdTFJINA4FwqKM2dL8xJlhAYaVApcClh/UghJSkUBLvcQRl5pLGGShKfJBd5jB3J06+6iHdR96wTjQqvt+eiotWa8U5muZPWhM1QlIYFyyXsbVNaNWoLRWy4sAJSSVKHxaSVPdwkO1NXs7xr/AP8AHJC5JTLluQOEqNSSLkvc+l7iKHh/CrEpeIlS1LYlKgohKgxA+Gvwm7K5xXxLDGQ3p379FfCLd13G5OmYPmMwUd62o6TWzEuYEIyabK8wlQ5BiTe6jRm0vWt4I47NFqmapTIMs+WrU7EAiiRVlO9f9wFTSJZ+bhSZcwy9MopBUpdCt6AISCdVOJmYagCRcjEJ2juCrIYhXkIXJUpE7SUF9BB4hR1hQcA1+GtEkk0DgpmFBKi7bilPX8wQzrMzN1eSgpQVFaqalVD8atqOdIYXuzwKw89RLc6V6xtY1wF39kg0qcxWxiJRglisJpIHRz9/32MV5mFbcQ8OCigQIsTfhS3V+frClJGk0rtsOv3H1iTCSlKBLOz296doolSlWDxrvCGUGeQZhOh7AkP17P8Au8AsPhR32J/EbHwvMCaJvpUwNjQXo/aMONlcIzk3TImgu1WqwXh3DBBSJQGoJcg8V3qXuCAaxisxyZWFWUVCVMpDgORyIqnVcFu9jHpGFZ9fMAnnSjuLlnjB/wDqBjhMxKUoLmWkIOw1OSr6FvSONgJpXylhNitbWqeNuS6QRIGmwFiCLA3c9HaNl4UWPLWBU6gSGYNSr7WeAmAlpKSlSUnUKNc8m60VGm8PJUh1zGRLAFOFjqY36WbbVD8a/MwtS4G04FVPFGKQuYEhQK0BiHq6jVuew/dLAwnlp1gjQyXBLlKixc0HS1awGXhQsuolKUl2b/8Alx8QjRYqaEYWYTVRSB1JSHc1/p0/QQh3KGsb7JjdSXFLFZq48tDhRuWan9NasTvyEDMTP1AqKnJJrU03IcFt6PR6QHwM0qJUS23KlAekW504pUSAG26DcHrY/TaNkcTI9AEt0hcpJkkOkh2+F2qWGxP7tEWLQFDTdIfSmgcmj9++4i7LzeWqWUKQApwdQ2A+Vunuaw3L0p4l00oD2AqRwgVsVOT/AGmNF0RRQk9lBjcGEoQkOAn4uGmshyaFvh4drUd4gllJIIBU1iC78ztV4uYpKpqOFQDcjexqLm19nihJklJKRwlwG25Vd2P76QWa1PZTTJSdWo1JBNOTkNzYDfp6gbOxMtbAppZiSGG5GkjifrvE+eYjSkamYmwNWa/a0UsGoEayDpcsC2zM+zg9N4c0aWqPZETIQviDsbMpQpYBq7QoqIxNPm9v8R2BoqtEUzPLpSEEhCpSkpSkqq7GlB0AVy9IHryt5ifhQhbjUWJLAqJKioMdIUdLhyAG3i/icf5utZ1J0KuDqKgR8RpvuNninNQpZSlBUUMFDUqnEyCpuT2o/tVALm7lSTLavy/DmHWr+HcK0h/MStXCNQ4QUuC2otQhwb7U82w/kth5KVFS+FKSvzDpsRLUPhF6mzKbpL/DSxoKJwVNSRqQSd3ISybOWcE7PYRNi8dLQo4lkLmIACHcllKSApqEhQCrOzr50phf5rJ9PXujAAHZBsFhkpVomhSNSVCg0FIAKjMTqTxB0gsw+GLWExQmJQVJXKSdRCUlnDAIdweAUHdBiXLsyGIxC5sxKQSnRWqQAkggOX+EVDsX6wTxKtL62qBoRQ0DgJc9m6nvEllcBRGqjW2u5+4RKVLDIWDLWyq001SBY6a6uYIgsvAzVytWsy1XUlyAosAASSCKBFWazgVMUZuVzEaFrYpBBEtAJWkkBJJ1UTxFyW5Bodjc4mS1JBQhRJDKQSUkA6wHIc/EHNWIoLvly2G0Roj06oNhJktSyvSqaUqcKUCJZW2r4QOJVHClUZ+Es5B+IXnLSoHWoTdJAFQltQTSjAOaUAPSNAnLfMQoLXSWrWKJQhANONaSCUllBq17CBWSYEplImJCCo/zUh3qykMXJIsOw9Y6AeAS4Hbp0SXA1SBSZkxEyYiUS8zUhekO7l2DigDfEKsTVi0THw9PlsVyydVA1as7U6A+0anCyFpnTJ05CEhQKlLBSbByAlIDE8ukU8y8RKISlKSAOMqNRpDp3ficQPxEjnVGB6lTI0DmKzOKwM5LmagpoA5Yig/2ltXR3ryrFCeWI7WOw5E/4jSZnnP8RKKG0h3BLs4BYFRoHNS3NucRryhC1jSopTZjU2e5LFxWlOUaGSlrbkFICwdECweH8wMVAcR5l3GwHaL+BwGh0ku9iK05tfaLKcqEvVQKZiDUkUKa7XUm12MRAlTUqkE02qaevp94Jzw4aHRF5VNhUFINKbsNxyo5J6G5iwVlyUuFJDAsbgE3B5P+6RCJgADpe9avdnFepP53llpOpIK3s3cF37Abf4hRF7qgUWTnE4pI1BBIAYABgLkcnO9IFGWCXVUu7k1J/X15xDl6ypJcCpLJewob3ao2FzF/DIDlfy3HzPsGb0vs8JEQYSGhFZduo8fwoKtgx233r++8OwWYKmAFSlLSCaKUWD8rPt7ekXMRh9aVaR9vt+/0gUQJazcDS1jyLuOpLPEAaW11UJIKO4PEczVNlA09aWt2rE+o11KNnFaVFgdnIesCDNIUU1pvz6xZlzlV03P2tvzrCOHRTA5SSZYCD/Vqc6RzL+xiEzxrIJB06hX+0D7lu8MROIdQAB6UuQ7AUiSZLTMSzDUwqBVqFu3+YZQVbpk2Xwu4Zios7h/1Z/p1glMmiXIly1HjUdZHNR4UJ4WDBIKmFf5giDB4TzVoQLLOl/6QWGrqAKntHMcv+fMmkNLS4S5t8iW5BKQP+wQTNd0DW0m40ljpdKk3ULO1W6C1OUC1ZhMDMSznkzbufe8XZCgEvqIQOIqPO2+zU9t2cRPxqUmgBQCRsSSK17ULFoaxt6UheEfwemdVX/LOohVXf8/oe0dOGlgu2lLNQk3Zx7ufpGYw2YLDqT8NruS9K+z9oJ5dmifLYh3Nt35AfR+ognMc3bZUHhTJwxNXP/c32MKOqx8v/cetB6V5W9IUVzI8wRPED/3WIG2tYbZtSqdoF4is1YNRqZjUM5DdmAHYCFChTfKPl/0hfsPzqr+HFJh3ZVd7J/J94H+B5SVJn6gC2GnEOHYgLUCH3CgFDqAYUKDJ/tfoj6j5p+DDT5jUZKW6VVaNXiQ2GmLFFow0spUPiSToDpNwWJFOcKFC8R/mZ7I2+UodMxSxh8Oy1B0rJZRDl0FzzMU1TlGZh3US0tRFTQs7jq8KFCQNf1Vu2UHjIPhkv8qkaejhRLcnYewglMQBpSAAAhDAUH+nyhQoZ/wH3Sz5j8ln/EU5XlpGosRLJDmpdZc9XAhsuWDh3IBPnAOQ5bjp26QoUMi/xD3QHzKTPsMjyUnQl/NZ2Ds9n5dIjwZ/kyzu9/b8n3MdhQDTcPzKh86nfgPWWP0gVK/1f+lP3jkKLh8pVSbqeWf5hG2lP/2iHDf6ieyT7qLmFCh7dj7KglPLIDU42pycUi1jT/Kl/wB33MKFE6D3KJuyLYBI0Gm/5gUhIMxTh6m9d4UKEDcqdFJhxxTP7z9ommH4f7QfcqhQoF26Nuy5MDJW1Km1P6o7NuP7U/Uh47CikLd0T8Pb/wBs3/41xBmqjoQH/wCYfpo/J94UKKHmR9CogP5ZO5017394y+IFR/aoexLD0hQo04fqkOQzFKbS39I+6vwPaL2CPEe4/SOQo2O2S0akih/uV9zChQoyqL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4664" name="AutoShape 8" descr="data:image/jpeg;base64,/9j/4AAQSkZJRgABAQAAAQABAAD/2wCEAAkGBxQTEhUUEhQWFhUXGBsZGRgYGRsYHBwfHR8bGiAYGBwYHCggIBolHRwbIjEhJiksLi4uGh8zODMsNygtLisBCgoKDg0OGxAQGzQkICQsLC8wMSwsLDQsLCw0LCwsLCwsNDQsLC8sLCwsLCwsLCwsLCwsLCwsLDQsLCwsLCwsLP/AABEIAMIBAwMBIgACEQEDEQH/xAAbAAABBQEBAAAAAAAAAAAAAAAFAAIDBAYBB//EAEAQAAECBAQEBAUCBQIFBAMAAAECEQADITEEBRJBIlFhcQYTgZEyQqGx0cHwFCNScuEzYhVDgpLxBySzwhZTsv/EABoBAAIDAQEAAAAAAAAAAAAAAAIDAAEEBQb/xAA0EQABBAAEBAQFAwMFAAAAAAABAAIDEQQSITETIkFRBTJhcRSBoeHwkdHxFSMzBkJDscH/2gAMAwEAAhEDEQA/ANwlMO0w8COtHXtcNR6YTRI0daJatRtHGiRoTRLUpRtCaHtCaJatM0xzTEjQmi7UUemONEjQmiWrUemONErRxolqKPTC0xI0JolqKPTC0w9oTRLUUemE0PaE0S1FG0LTEjRxolqJjRxokaONEtRMaFph7QmiWoo2hND2hNEtRR6YWmJGjjRLUTNMNKYlaOERLUVUyo7EzR2CzKUrwEOaHAR1oTaqkxo40SNCaJaulG0JokaE0S1FE0JokaE0S1dKNoTRI0caJalKNoTRI0caJalJjRxokaONEtSkxoTRCMYgksXbcWh0vFIUVAGqbuG+8ZR4hhy/hh4tPOGlDc2XROaE0V8TjNJLIJAZ1Cor2rT0gPnXiPy0pKQGKtJVdmv9HL9DGd/jGGa8sDrPp+6YMFKRZFI75yXZw8PaMfJzmUonyxyBNhck+u/VxGiwGMFfrenXt1jjj/UErJv7rKZ9QO62f05hZynX6K80caFLmhRYXin/ABqhOKCE6diDWwLkfvbnTuf1PDGPih1i69vfqsPwkubLWquNHGh6agGOtGxkjXtDmmwUlzC00VG0Joe0JoK0NKNoTQ9o40XalJjQmh7QmiWpSjaOERI0IiKtSlCRCh7QoK1KRACOtDgIUJtXSa0JodHWiWrpMaE0OaE0S1dJjQmhzQmiWpSa0MnTAlJUosBUmJWgX4jkrVJ4ASQpKiBcgGw9WPpC5XlrCWizSJrbcAVKnMUE/mj9ni0kg2jIHDz0t5qfKllXGsqBCauCGJuSBVrtvBbL8eAkBJJBc6lXL1s9BUMI4TPEp4HF2KPL2rX5fddF2FjkFRb/AERDMsciSgrWWFh1J2gQnPxNStMpSfM0nSKguxa8ZPxTmC1rmed8MsEJ0JLCgKXJJbU9bWA5CBeUSJ7JnBCkoTx+YoKCCKfMAeFnclgKxMTipsSbw5IA7dfdVFEyLSQWtJhsSJUsGYCkpcNUK6ODezAwkZ2matIlKcJRqJNCTfT7feMV4gztM00SQxIJ1EkgFgB0HZy8BpGM0rLLVKBFwCWPM7tc0rHNZgC8W7daTiK0Gy9gGeS0sAoFRIAHN+b7CtYhw2WYaagpUkkFRJGtVFF3F7VPpHnOIzoqYhyJYAQSwZNqhqn2s7ciWF8WJ8yoKX+IpqCw2eoUS1as1ozu8PkZ5DSYMS07o5mCEyJ6krCNJCdLBuGiUqIJ+Jk6acjFubmIWCUoWlLB1kU5M5/XlABeZImzUmYkOnhClM4DvRNt43WWYqg5EU69unSFTyGNgDhf50VsGckgoZgp5LzPMKQoAl2LPR2JYRMUGUgrM4KlgpCXd7M3IV/fOljsmkqxKtWoSyEnQCUhy5IpszEDqewOoRLlyiUo1BAfQS4LMfm3H6dYW2RmYAnR1XpsPsjyOrbZT5fjdnB/d4Iy5gUHHIH3jMYDDhaUlCRKNbE1c7hmYelorqxipMxEgBaSQ61KPxGoBQQaS70DXqLx0/D8QMI92STM0f7dfosuIj4zRbaPdbJo40CcDmTi79Cd+X0gh/GJcji9jyeh3/wY7eB8YjxLi0jKR3WKbBPjFjVTNCaKs3M5SSQpYSRcFx+kVl+IcOP+Z9D+I6nEb3WXhu7Ik0JoFDPpagTLSpYG4YfQ1bbu1DCRngUopTLU6WdyBcP1sCPeK4re6IQvPRFGjhEDU50PL1lCrE6RU0Lbt094qyvEJWvSmWwBYkq3Z2DC7RXGZ3V8F/ZGmjsDjmav/wBY/wC8fiOxPiI+6L4aTstABHYHS87kkfH9D+ghszPJQdipTckn9YDiDuh4buyJwozoz1Szfy03sCoj1evYRKrOdkK1nagD0rT3Pp6QBnaE0YdxFo5CjM4rxAoAMUjmRxc92Ye8Ccw8SzC4Q5Idmpy4qXFaesWJb2CnBI3K3cdjA4vPlWTqUDQqUffTqs1n7wOm5ypCzqqCXYHu1dy9dtrxBIT0UMQHVemLmJFSQO5gRmPifDyVpQtZJUW4Rqbu1eUZPCYwqKOEpKnUp6gCwG3N/wB0zPijFHWgnSSUBtJLgi+p7F45s/iL2zcJrU4YZuXMStJnXi2XNmmUF8CjoTRmpV3o5P36RBKzMoDJqQtCaLCqs1jtGTk4eupcur6nC0cROxBLcy8aTJsDLnJQdBlFCiFFOjjBsDpDUNQS9jzjl4uON4Mr3fJaYXEcoRvG5bKncKlKRNUySUgEqYWYggjrfhEEMZmI8s4acEL1I0MP5YWgghwxpawZvaKmKwSEySJayNCVEKcKVQPV93HMU9xkMXnBCZYmv58tQKFijpLFyaEDoxqbwjw6eRjjkNt6hMnY0+Yaq7mXhWZiFGZLKGNvNcqAAZIGkNp09OUMyTwscOsnESgpZ+A/EkhrJNGN71tBnKczQrTomOKuLFnvS1ftBXMXmSVIStlKbSobKDEKA6btd4TPjZnuLDoD9EbIYwLCHZjgsNOkKdCOFJKVAAKQUi36N0jHeH/BK56SqYrQVHhSAA4FNRetTWj/AIOI8K4hCDpUiYCdSgCQpRpbVQh63EHMrx6TwuANWliWU92Io24hYxD4Iy2J2bX9P5RFgeQXhYjxDkOIwx85IcICeZagAVU+8W/C+d4icsgaVcWpUvSU0a4Va4NI0WbZ2Jv8qXLXP1y1pWUNpBcpbU9woGMhJwmKw60TZCCCEJ1JSpLkgcVAqqSQC3MxricJY6nAzdLofwkuGR1sRKdnSpaicRqOrS4AOkgpCglB6O3vFjMfESU4cgayZjjQoFOlILgEtUtTrAvw9MC5oM4/6bBOt1MdN3cV2DDYx6HISmajRNSFpIDpUKP61f8AdIzYswwyDlvb8GiZFme06rIZL4hdSEhPykKV3g5Px0ucUKDK8tRYlw4squ9R9Ix+Z5cZOIMuVQBXDckgswPofoYP4lAkyePzCVEKDUS7jkwu4qTzZokkDHOBj3dsqY9wsO6LVSpaVAsGKhcUflGSx+ezyCiWkoY/HawD0PWu5Y+5fDYspGoCgSoivIBhVv28ZpeLRqUJJKvMUSzBwTUqJ23FrG5jo+EYR8T3GRvshxEgLRRTJRWQ5KVKUWdnNWrWw7xZVLaWUhCioNrB5V3vvE2XzZKJYWq5cBgaEVqTcn0H3iLFLUVJUZo0kcQYsLDhJAcm9ftHdLzax5RSJZbiFJluLqLq3SDsA1f2Y7gcAsFS1KV5i7tZNBbreAuLCpeoIU4oQq4a9g4SbViph0LPFMYm7qJNGdwLNuPWB3sorrRbtLIQag/4DgGAcpShiUhIstyXoXSWPXesD5eYqYgqPEKEVq+1wNzFKRms9Jd1PQOqtLhyR6vAtBFq3OB0WwmKWkkFCldQoAHsIUZhWbzTUzJgPKv6ERyAyuR52+quomWrWJhMUSK784ilLSk2Ljfl3EKYoGrtfhH0d7feCtDSdrJNiT0rDppKTxDlYg0I/H2iMzggbai5Pb1iNeGFSuYAWBAqb1Y9WP8AmCBVKVc5JGkA1u1Hp7u9YmkpGjlSjlrPyZy/57jkEPw1LH92jqkE3NNg9ewiFygCkxGNVpITws/FzvVITQu28ZydmJBvWlbnoa9o2uBwcrTxgLJB4SpujAAveAXiPL8OubolpMvR8SQXBND81d+1o5bscJZOGy6TDCQLKdkvnTgFJQ5SDx/Ck9FE0t0ir4nwZkHzJspfGFEFwpKVVGyu1403hxYRJQlCdKW7t1Ady/Wxglmypc6RNlLIUCkhnrqqzPuDu+8c0497Z9Rpt8k/ggs3XlCsSJswmU6QQzMAw35+/WNN4exKJaCFKDpatiQC9D/V/iAfh7AJROUnEJ0M1FFnrZw7v0j0FaJTJl6UBg+mgHrvuKivWkNx07by1Y9EELL1WYzDxkElaZSCygzmt6FTdm3jO4KUZ5OllLY0JZ22A/SDvinw/wCWsGSCQsOATboDz3D3cjaBsmXMlIGhYYFpgYOhwylCjgAw/DCEsBj6pcodeqFTcUqTM4adefQMWaNB4Tx4DrUo6trkgGjsdnvGfxUuTLcJUFkmhGoENYlwAQeTP9HllYjiQJJUhRToUokVNiLent3OrEYcSMyhLjdlNr2LC4x6XbYPV7FPMVjzPxjOkTMVM0AupSQW/r+EnpRj1I6w7MszxMqS0ucolIA1UduhKaAc7xlcIoq1BSi5qCTXUKgv9PWMWD8Ndh3l5P6J004eAKXrvh7FEIA1K7qD13L7tSsEPEhSJBmlgUNXcgkJb3IMecZD4kmIIlqkLKiWGlQd2qGJatCeVYIeJ/GBIVJTKIKFBydKg4DMQHSzvcmw6iML/D5uONNL7jZOEzMlK/l2WyMXMExaCkg7cOrkoEb/AIjTjL/KUZqZi1JAGpKi9GZ0s1rlwYyHhnNwsnjSVkKWUtpD/wCwAU7CNXmOcJlYeYpwolJQkByVKKW0gXv7VjPiRLxeH02pHFly2q//AAfzFFZmEKJKrUD8t9hAJefTZE1UlaKJoQo0bp0Iq/aC3h3N/NSgKcLIKtLMGsGJ9PeAfiuR/EY0JSLS0hZ5Kqr7KTb9Ibh2nilkuwH6Ugf5A5u61eWLTpA+JxV60sP1i5jcskzAEqQASHCgBqBe7tXa8AMrwM6WpPnMqU2lwdqMC0W84nzEKlISAUq1B3qyaMXsSSH7CFNbI6cCN+u+6bmAZzBZIJ8uYsG4URcMztVqxMvDk8Sk6ktYB3PRXKkcnrImmZM8tIK1cKuJyCXHDb93iQ4iVqUlJDhj8XDUAkAl3Ij2LXOoXuubQtNy6eh1JCVAFnAYA/KA4ruadzzh0iQS5BBAFwzd+f02MQpGpZEpQUxegGxLEuxbdnixKmqKQ7B30mwsfiqQac6dYslWEwIKdQrr/udz0CulGZ4kUgpUCQVA30huQdnBZ+R5xGuaQWWxsdvcEjt7xOJpFQNPUMHB6VBHSKtSlUnzZYUQFCn+0nvdXOORccGp0kufiCX9aQoKwrV2doA1Jd+pDd20u7xBJdhSqlAD7n6t9YuFAWCCKA351P0/MTfwbKQHAYKPOpuT1dhGYShMLDaFYgOonqzfp3ZogmyqsK8z+IL4mQSQGDttYEuSz+n7EVDhyCwIAIDHnYkgXdh7mvKDa9CWKlhU8X55bntFmZLYAbHdmH9oJ5V9SY4cKAdIcmyrkNy/U129Y7jZJ4WIJYUYM5JJU+wA9/WLcbUAVbEZuvy1S0gKowXulvmHUQLlZvMQsEstSXJdNS9S5apP4ggiUiXK1rBUdXyvVJrfcdG/SM1jMzWpSjquXexSLaOwFH3jjxRhxOVuiNzj1KMYeYpCkzFTlJUS4SDa55xLNzxlDSsrUa3pW3V+kZEKSokq93b2pWLuVgCaJktBUJZ1MVX6B0iovWNBwgcLO6VnK9cyxCdIcDWQ/EATZyD0h2bZWlQ82WGmJYnTZYSxZXWlG6QCwGcIWkzSPKQWUrzUtqYM6FPa1n5RLnXiEIkHyyJi5hKJZSpmBB4yH+FNPeOG2CYSgNHVb87Muqz+LxGKxsxX8Ol0IUFJqUgEVuQHVUGHjAYiUFLny1eYo1UWUDQ0dNOVP0i5kmORKlJQhaRMYUqdSiWLtXUae9Y1yCmZKKFfCU/FazcXIMftGp+J4Lw3IMt/OktseYb6ry84YSlglNCaOHKTRhb2btyhZhl6FKBB0qfitXqAbENzr3izjZgWlYCioBegpajAGtyzgULUa8VZWOXKm6J9HSGLVtY7auZt7x6GtFhV2RkkzEKXI1imnjFHFw46/nlGexkgSlqUOJCdSZaiLkfMOYcHpWLWEGKC5qZCJykLfUUgsUqqwajMbPFb/g06bMMuWmavSLKSUFNH0so8PIVhGejzO2V0a0CblWZrQoqdSiCVA7BSqFR5Cw9YOz9AUsz0IUqYEkeWolIASQC4NXcqIIN9mYjE5TiMNLWJ0haUzCgE0KSArUQVJJAJYBosCStRdYI1F7bHftCZXtOrSPkiaw9QjvhXL5YWVjUwL79NxGszSWDJOoBTFLMGIqAohQL1HJt+cYrLMy8kJStKtzqTTs43F/pBHM/EiFYZSpaitpqUpLEcSuLiDUAAU3NjHFngmkmDhqtjHtaylrMrVL8sJABS1ARsKWPSAmMwAlz3lIeWsCYFOyk1qmvFpoL822irkWdhXCARwD5rbk27QWzDLDitK9WhTUuQzm/vGbK6F5DzQKPMHt5Vey7EA6gXKTzpQ9GgH4wQuWqUp1lNdBRTidyFcrC72pvFrL5GISpSJgSdKaMabkEHr9IkzrMULwwdqnhJrUA1ABrt7w7BXHimloBH7qP1jIKy2ZSUpUkrC1ltStQNSwLCYRUB9qCGrkggLQmUlIIJCjqKdwDffZjasOOOWWC1aqFNQQGLCoG1Kj7xTOHSVEnsCEhlGxZ+la8rR60LnlWcMpRJPwj5iKAgUdzuAT1iJc26RZ6re4Fhw+94dhSEv5Zszg3f7FobiZKVF1UNy1CQQKU+/wB4tVrSb5jsXoAzipbuYs4ads4brtzaAq5Swos5T1Y/YtEslXcRdKgSjK5QJctXrCinMnFRcqvyCgPYECFA0UdhbfByquasWAahU1PQb9BFiVh1OnUOIagbXqXp3t1itNxZS2kOG5AAbn16Q6bigpjcmgoxqKOwqWN7N2jinFEnQaLTopcQhLuOFxY15X5U9YrTsEKKJYJYAku29N6xaw04cSTQhRaj0OxpVg3sYiE5OtaAdSivhOwNqdOHnFtxVaK9EHnYZLX0irl29+nS8dxQCUJ3IZmq7pSoO170794KzZJKiq4LF9L9VFjS/wBTDcTh0ahVn0EFIAposkfL729Y0MxIO6rKs7rKgEqDAfCCG50BOz2ithvB5mBUxS0pS6mYEkjZ2pWNDj5QIdIZ2AYMwcB6XLdaxaVPIEvSnU5JADgBA2U+2/OMWKxZZTYhXVRsYO6xmO8PjDBDhKtTsRUHuD+NxFYYLQdJQQosyAWDn+tOwapDP2je4+WdHDpdJKgovTVsl7EOPakZQpH8xQA1AE6ifi6B9yaCNuGndJFZSZYqOiCeKMWQtCTVIDUYAKd7DsKdIDT8UpRHMfCReNcMHLWsa5fCCQurjhZT9aavzDJOXy5Kisy0lgXKg46JS78VW/F41AZRQSiwoJlUzRMTqKtSVAhzQj9j/wARp8w8Qa5akS0gLY1emkghWkc2LPtA/PVylSEsFpAUQBpNCQKlR7c6vAiSszClBUNQogsGL9Tv/gQHCilcHOGoUD3N0Cmy/Eql6gSADRhQEMb73akDpSxOnBCzwlT12A68mgjPmolhZXxHSoJFGCiCNVe6d/zADBL0zJa1PoJqd2BYxoktwNdlQFbr0rMs38uWlEohBN22FGY7A+7CLPhrFqU5WSVUqS5IqzdH6xlc8XJJ1JmHiUnhAL1uBYMOUVMs8RGStiFOgkAOwKXsTsd7EHpHB+Bc6LlGvqtXGAdqvXkICkFCwVJUGIZwR6N3jzrG5PPMxUszmloUUp/qKQSxLMxixJ8cFagmXJZRAFVE73CUjYRMvEqKiVBTqJoXS6nr/iM0EM+HJsb+yOWRrxoh+Iy2ckq8ry5gJOlKiUlLml/iYdYo5TksyYsiYocKiooTQAgV+INenK8FcwzUpRRtdmNW6xNkGIUtetdVPocChBpVt6M/aNRllbGXae/VKaAXAKsnAzEzgVpVU3IKQd2e3pGwy7EcKdnHN7QTw8wKDGoIDg1HKo/SMx4qzcYJaUiWFoWkqvUGoa3Pe/tHLzuxTslarVlEYvoj2bYpkoSCQpZYEcgxP76w7CIRMl6FpBBqQUtfdu+8ea5t4s81KAzKC9ZUbUCgEp6V+0aPAeIgkIXMSU8JoOILsRaxHVrmGPwEsbBW6FuIaXK1h/DkoqWFFYOtQDEcIHe9GrAjN8qmSFh1akkOhTCrbEE3H4i5JzxS5wmskcIQtPIE/E/OvLYRpcxwYxMnSCynKknkRsf3tGuPGzwyt4p5Tv6KuGx4OXdeclaibj3hpWSbuRbnzpz9IWIZJavWjN3qfe0KYtAcAmo5e7i4j0QNrCdCnpxJD9b2L94aZrt06feIkzQSeX7qPreHKQC7RdqWmFX+4/UfrChqkqFGP1jkFaiOSM2JmakuLFhVJPOo3EWJyVLqF6VAE8K71qAKh7C/y++Kw89QYX2b9D0gmcy0pCi3CTps+o9Gel35tzjmHDUdFbZL3Wu/4iG0KI1AM6gP+4MwezFx+Y8FjTqJUspBJUGDgPciuzPWrncXyM3M3Dm7BnelKezRNgcW4CC7lQSCXG4qC/NoE4XQow/Vaqbm2mnU8j6MQ3PvEaMcAyXYDSa1Nm37xnJcw01mgVsRYNVxF+Vl01TK8pagqqUgH3WTYdBxHoGMEImNFnRFnJKLz8ySoUCjSvRvmFdofh8SpQI1NpSKu+wJ7FqMYyGOxMwTNC3BAbSQwT0ZrX94in5kKAKNhS3Qi2whMmFD6pVxqXpOHnBSUhTgEF6UdrBwWYg1rWB/8Oo8CZuqWFDUAlmAUCx5JLCvYQCyzM1KSA1SWZZIZv0JubdI0UjN3CtSQqWwAA5Vo44gLj1jPbodB/4mBwcq6cpUQwYpJXW6WIDlVHvzDX3aG4uX/LVq20qJUCVMXBUQTcksBs72YwTdg4S+vibUx2UASKXFjdorY1K9IAdrDUXDv8tPhTWjWjXFiS7dFlFIIBqlimkeYOFvlSlSWargkG/WKH/CpaZhUlLsOJKqJL3tYilqV2g/iFJAVqZgA2zgBX1oD3MV5yEALJPClPFVmZia7m/0jXnB0SiwLB42Y85WpJopzLUpxYNXd6d6Vitj8U5DJ06dqDewbYUaDGW5JOxBVNASkKJ+OzXoGJIFKwNznKJkhQ1KlrT/AFSzqA6GgY+kG2aPNkzapJa6r6KOeCSoKUTY3pbcc4cjCqUAopKgAHa7DY7u0G/CuUonpUVgabMHdhc/SNVi/DKUIJkJNNtRLs4qOlObvGSbHRxOyHdE2Fzm2Fi/CeGJxIUFME7kb/0vsesesYJYIA0hQLAuxLM/UmjhuojI5WUpStJS04K5MXsa9o0uXTm0gOQajoAGAIjj+ISGV1ha8O3KNUK8a5MhMtC5fCSoDRQPQuxJpQO3tGdyTCTJUyYpRI8s/wCnuoEPQA1d2pR2No1ue49M3+XqToQUlano5ozg7B3veMPl8o/xQMor0upZZnNNjyZrh6kRpwZdwCJPqlzDn5VvMLmLDUQUh2AIZT8yBcDpCzPJ5eMSkzSoKSOFSdrF2NNjfmYt5QsEJrq5kir8iG+sXMQjSoaQQk8mZw5Zusch0uSQmPQrWG2OZebeJvCKpKkaCFBTswZyDUBLmrMacjE2FwBMtBKVsaF1O2znSk0PJ/aD3/qBi0GTLQpS0q1BaVpRrFARViCL7QHyEztOoccskNUAgqAILGjVa4jsRzyvw4e6r9fyljfG0SUFoUZMlYDaZcxDAFnBFGetQ471iocxmSZoRNGlWpROnegsNw1XgnKWSwDpNG7D4uyoG+ODqTJKVBLg6gXDijBTbirRlwp4sojk1B29PsnuGVljdZHGTxrWoF9RK2oWCi7OKFQ9u8NCtKgqt7ttztURxWGQBxLpagYHkeIgahziYFACdTlndRo/UAUNf1j04oCgsNElVpwGpnAFiaH3b9iHJSwc9/iB+grHVYkAAVNa3/NB0iqok79XNa+sWhNBWkqeyz6W+sKB+kmpZ/QwoKgqzJJVpS9NTMSzs5elWKh9Ouz8XJ1MlJokJcdSNRN71qfxBHHZOy0JUdIJPmFOx/pTqq+oEW9Iu5LlgViQogAKUrSD8SmdT9e1mIJPwg5zI3KXDpqia0nRV8uyCauUpXlKJWwFHvdQBrQU+u0aDJcjQiYlOvWsAKNKAF6cRO45e0aJWOCQ5KQ7kauGiPiNQXrA/D5rJ8yboIIpqW76nABCXrpcDqSdrRyH4qWYHoPRawxrSFazXJkzAlUtEtK0WJTtcgMW1ciXAMOw84BI0kJSDXWFJLMSaEcz8VoojHpSfLJ80LcsaEh6k9AOUR4MKWhZWQE6BpBJPB8QOoFnDX5gxhe1xaBIdBsmh25aFmvGWPSqenUkgJBGtJHEks1rkcQrztAXGpCkpUkgFQDjQQkEXq5rUOQd4OZ9lY8wTCAZSkhiOHS2xY2cn39wGYp0Llk1ADNYNdqdzHcw4ZkaGHosEjiXG1Wl40pJclVCN3Bt6mDmVpm6+GyhdRa2w9yIAGYklJS5JUSUmoHKtzvSLYzBVCzBxS/wvX67cobJHmGgQtNFbjLsQoKYsArUFUqEgknS/wA23dusW0PoUpJUyW0hjUOSW5ED25xkstzUkACumz7Vct9PbpB1OYkJ4QHD3FzyHX8RlETmlaWuFKZM1PmhM1QSwGos5FXYi+7NAjxHMXp8sfOUlQFHF2D3Dj1YdYmXidU1RVcEOW+YAMX5XNevOBWczVGahY+XUAeTggH3bs0PbeZA9+lK3iMzKkhKDpTY1aoHPtFWVgFz9SdBLCosOg1GjnrAbF4kAoQmoITqrubj6/ePQ8nmBEtkpcgNtUtRibgi5jFODA0Fo1KNhznVZrAGfhAP4iSZcsFiQHBD2cE1oesa/L/EcicWkqKlUIZLF+VflasZbMsYqcV+YHBoz26dGp7Q3wdhBKd2J1hKidrjb0hU0bZIy945vTZExxa6m7LZY7LyFGbLQlS9SVB1HkAf9tfvSIc31zFplpSZajwqVVmu3Da5HY8rlcHiagKu9HN2HxJ6fiKniaalKpanAUxozFhV+1TeObFI4PArWtE945SUMm+GdaFeVNUlShVKgGrRiwpZt9oBSMmnIVr8pZAd9NVUOzQRGIE5aVS1ksQClyABzH4jZ5fI0gVe/wC79Ic/EyxCnG77oWsa/UaIPl008JJ56iW3t6be0S5zjQdCNbG7AOokijNcDievKH5/LCVpIYBQOocyKO3Ot4FYiWVDUDUX3cdXiYSOJ8ge/wCStzyOVVMfmAKEyyg9viPJ6besQSh5aQdRTYqDGt2cA82/bRQxc6hUANCFpSTcmlmS5Tv9Ihnr49LkAfCS9QoWrQ/5Mdv4ZmXKAs5ctFKzROsqIVpZIZm2DvsN6944ucqcDqDhTXehYVA2H6HaM0tCUVCwQaqJLVIsA/b2NaQUwWIKSNZehG5DfsGtrQLMOyM5mqZ+ikwOBlagFEOHJNK1oaAn0Z6ci8MzHBy9aaMGIIoAHBNiXuaF+XeLWXkKNDuQG7EV/wDNoiMt1kM3xPXqwHZgQ35h2cqq0QTOcClCQUEtS/q5L+3/AE9ahFlhvyof/G8aLPZnCkMSLlTWZ6HYFiGHIjnAhABDGtN9+8ao3HLZSJN1Vbm79AWhRYShDX+o/WsKGWl0iXh9ZUXmt5YmJTzKlH5U/dRsAxuQCpIViJx4SlVpakqKSgByyQPlZ3J6kkkkwRlpE2YEy6S5TAbEksSf7iSVG7AcgIIYnDjzEypStI1ElVLBWsotZ/cs9hHLfMBpsnsaSNdlaTkCdDLmLLkOVOSd2JUfhLOfU3aKeZeHlykqUhlsCoaviIo4CSKKGke0H8NQgklybNQBvhFa13vDM7mpmoVKcqLsdJtYgagN0kODt3jmR4iUyV0+i0SMZlvqspiJiBJUVg6kpUBspSTV0liGKVMD1MZ5WYrGlKZiii4Sk89q7AtS0afAaFTFoWoTC5KWSCGDfCwNdTgpNaDvGbw0hYmsoTCFvqUUkM91GjA2NeUddjARR6LKXEIknHFaZalLqHBSKEipZuZG1qe0WEn4bEEpmjTuhYOnsFByAr3Bh+Z+H1AgSU0YlS1H4W2NYmwGQ4dKkjETUrmG0tJp3Uf1LesWxsbW2D9kLiXFBs8yASVgS5mp6s3GH62J9u0Q/wADx6VKAtxKI9XY2B5RczJMyRNWk8KhwhjqYEAhj2IYbdIHqk6lh6hiaG1y/wBIe1xIGqqkWmypEgh5yZpA+FBLjr05+kKVn+HqFy5iqMCmaA3/AEqllz6wCl4ehNaEbbVf8+kQLxAYgpD9rRBGDubVhxRVebEE6VrTV9ubuWvXnFOdiFTCwW5LBiwfYcoGKWRvEZncxDRGFWqsS0q1FLsXY9CD+ftGsw+ZcAJUoTJaGSXpcglQOxdukZpeOAlpQliz101D/KH23frEIxSmNXcafT91hUsXEq0TXEKzisaouUqbehI6fpEmEzNSSlYUdaS/fr1vV+cDEygTyEFjljpeXsK1vz9f8xZaxooqrJWiw/jJaf8AWkkzASUl9ICT8oBq3UXgfm/iNc8h/Xpeg6QKwmFMwKUk0SkkvzdKf/sPaH+RUKBHtb/EIGGhY6wNVZkcRVo54PzL/wBwASkAjYev5j0rAYtJDpUNNLVvRubg1jx7C4UulSQCNTVo7vyszfWPSvCyWQXIuR8TpZrBjc3jk+KQt84WrDPOy0OaSUzEqcVCHBI5P9C3XaM1l040dLb1YuPsYJ+JcaUyQkFlL4XcggNUgfT1gBk81XmDU5+UACn9z86bxigjJhLkyXzgK7i8sClkSRwlQUwKAHIq1XPNjWjchAvHZYkzBqBJQ7uA4e763HUU/MbRIQKpTpYa3FAbguOYBf06QI8WICgjSWUXSWUAGe5+vo4jdg8c9zxG4dN/3VvjFWsXi5ShLCgZdDUMlSh/t/lkJDU3396aMUCSStSnLOUIG+3E9PSCulRVpUOJTsdQIFH99x25XELkeWk0JYs5I5MGpvHaBWUhHMFiUp+FLkDclVXDChf0bpF2a6QVh3YOHYOx9CLDa8AMACUFenhKgNXUh2u+z+kEk4xQawDAEA72r++cJdurBVbDLUJyjpZzxEE1LA6glT1sOr0Z474mw6EgKSNzVg5JbSmnQGttonnTUKIVqINDWzgEM16Xb6RFnRCpPygBQDAF1dX2LOfSDY7mCojRZ4k7W9PxHIkk4RSkghJL/wC5voTHY12FnWnyfSgqkFQExaVKUoKDpJZOkF3cFhpuS/SIc3x6dY0ka5SlFRCiNflglQHN2YnvyjKZZh1KmoKAVKUr0NXqeu8WM1xATinlp4Ulggl6WKSeRGr3MYjhhxcxN6JuflUoz6alToWsmpAUXAJcktu9XtGmSJisOuaZoQVpCqhiGHECrcl3DANbaM5iJKZagFMHIZS+Aaa8VBQGg9xGmyPMtWGGlKSr4VJpVgUhn3LD1hWI0aMo66lFFzEhyD5DO0zdWo8aCVqoFJYUUG7G/MO8FclnTJhInTFrYgsyQBTUArSAdTFJINA4FwqKM2dL8xJlhAYaVApcClh/UghJSkUBLvcQRl5pLGGShKfJBd5jB3J06+6iHdR96wTjQqvt+eiotWa8U5muZPWhM1QlIYFyyXsbVNaNWoLRWy4sAJSSVKHxaSVPdwkO1NXs7xr/AP8AHJC5JTLluQOEqNSSLkvc+l7iKHh/CrEpeIlS1LYlKgohKgxA+Gvwm7K5xXxLDGQ3p379FfCLd13G5OmYPmMwUd62o6TWzEuYEIyabK8wlQ5BiTe6jRm0vWt4I47NFqmapTIMs+WrU7EAiiRVlO9f9wFTSJZ+bhSZcwy9MopBUpdCt6AISCdVOJmYagCRcjEJ2juCrIYhXkIXJUpE7SUF9BB4hR1hQcA1+GtEkk0DgpmFBKi7bilPX8wQzrMzN1eSgpQVFaqalVD8atqOdIYXuzwKw89RLc6V6xtY1wF39kg0qcxWxiJRglisJpIHRz9/32MV5mFbcQ8OCigQIsTfhS3V+frClJGk0rtsOv3H1iTCSlKBLOz296doolSlWDxrvCGUGeQZhOh7AkP17P8Au8AsPhR32J/EbHwvMCaJvpUwNjQXo/aMONlcIzk3TImgu1WqwXh3DBBSJQGoJcg8V3qXuCAaxisxyZWFWUVCVMpDgORyIqnVcFu9jHpGFZ9fMAnnSjuLlnjB/wDqBjhMxKUoLmWkIOw1OSr6FvSONgJpXylhNitbWqeNuS6QRIGmwFiCLA3c9HaNl4UWPLWBU6gSGYNSr7WeAmAlpKSlSUnUKNc8m60VGm8PJUh1zGRLAFOFjqY36WbbVD8a/MwtS4G04FVPFGKQuYEhQK0BiHq6jVuew/dLAwnlp1gjQyXBLlKixc0HS1awGXhQsuolKUl2b/8Alx8QjRYqaEYWYTVRSB1JSHc1/p0/QQh3KGsb7JjdSXFLFZq48tDhRuWan9NasTvyEDMTP1AqKnJJrU03IcFt6PR6QHwM0qJUS23KlAekW504pUSAG26DcHrY/TaNkcTI9AEt0hcpJkkOkh2+F2qWGxP7tEWLQFDTdIfSmgcmj9++4i7LzeWqWUKQApwdQ2A+Vunuaw3L0p4l00oD2AqRwgVsVOT/AGmNF0RRQk9lBjcGEoQkOAn4uGmshyaFvh4drUd4gllJIIBU1iC78ztV4uYpKpqOFQDcjexqLm19nihJklJKRwlwG25Vd2P76QWa1PZTTJSdWo1JBNOTkNzYDfp6gbOxMtbAppZiSGG5GkjifrvE+eYjSkamYmwNWa/a0UsGoEayDpcsC2zM+zg9N4c0aWqPZETIQviDsbMpQpYBq7QoqIxNPm9v8R2BoqtEUzPLpSEEhCpSkpSkqq7GlB0AVy9IHryt5ifhQhbjUWJLAqJKioMdIUdLhyAG3i/icf5utZ1J0KuDqKgR8RpvuNninNQpZSlBUUMFDUqnEyCpuT2o/tVALm7lSTLavy/DmHWr+HcK0h/MStXCNQ4QUuC2otQhwb7U82w/kth5KVFS+FKSvzDpsRLUPhF6mzKbpL/DSxoKJwVNSRqQSd3ISybOWcE7PYRNi8dLQo4lkLmIACHcllKSApqEhQCrOzr50phf5rJ9PXujAAHZBsFhkpVomhSNSVCg0FIAKjMTqTxB0gsw+GLWExQmJQVJXKSdRCUlnDAIdweAUHdBiXLsyGIxC5sxKQSnRWqQAkggOX+EVDsX6wTxKtL62qBoRQ0DgJc9m6nvEllcBRGqjW2u5+4RKVLDIWDLWyq001SBY6a6uYIgsvAzVytWsy1XUlyAosAASSCKBFWazgVMUZuVzEaFrYpBBEtAJWkkBJJ1UTxFyW5Bodjc4mS1JBQhRJDKQSUkA6wHIc/EHNWIoLvly2G0Roj06oNhJktSyvSqaUqcKUCJZW2r4QOJVHClUZ+Es5B+IXnLSoHWoTdJAFQltQTSjAOaUAPSNAnLfMQoLXSWrWKJQhANONaSCUllBq17CBWSYEplImJCCo/zUh3qykMXJIsOw9Y6AeAS4Hbp0SXA1SBSZkxEyYiUS8zUhekO7l2DigDfEKsTVi0THw9PlsVyydVA1as7U6A+0anCyFpnTJ05CEhQKlLBSbByAlIDE8ukU8y8RKISlKSAOMqNRpDp3ficQPxEjnVGB6lTI0DmKzOKwM5LmagpoA5Yig/2ltXR3ryrFCeWI7WOw5E/4jSZnnP8RKKG0h3BLs4BYFRoHNS3NucRryhC1jSopTZjU2e5LFxWlOUaGSlrbkFICwdECweH8wMVAcR5l3GwHaL+BwGh0ku9iK05tfaLKcqEvVQKZiDUkUKa7XUm12MRAlTUqkE02qaevp94Jzw4aHRF5VNhUFINKbsNxyo5J6G5iwVlyUuFJDAsbgE3B5P+6RCJgADpe9avdnFepP53llpOpIK3s3cF37Abf4hRF7qgUWTnE4pI1BBIAYABgLkcnO9IFGWCXVUu7k1J/X15xDl6ypJcCpLJewob3ao2FzF/DIDlfy3HzPsGb0vs8JEQYSGhFZduo8fwoKtgx233r++8OwWYKmAFSlLSCaKUWD8rPt7ekXMRh9aVaR9vt+/0gUQJazcDS1jyLuOpLPEAaW11UJIKO4PEczVNlA09aWt2rE+o11KNnFaVFgdnIesCDNIUU1pvz6xZlzlV03P2tvzrCOHRTA5SSZYCD/Vqc6RzL+xiEzxrIJB06hX+0D7lu8MROIdQAB6UuQ7AUiSZLTMSzDUwqBVqFu3+YZQVbpk2Xwu4Zios7h/1Z/p1glMmiXIly1HjUdZHNR4UJ4WDBIKmFf5giDB4TzVoQLLOl/6QWGrqAKntHMcv+fMmkNLS4S5t8iW5BKQP+wQTNd0DW0m40ljpdKk3ULO1W6C1OUC1ZhMDMSznkzbufe8XZCgEvqIQOIqPO2+zU9t2cRPxqUmgBQCRsSSK17ULFoaxt6UheEfwemdVX/LOohVXf8/oe0dOGlgu2lLNQk3Zx7ufpGYw2YLDqT8NruS9K+z9oJ5dmifLYh3Nt35AfR+ognMc3bZUHhTJwxNXP/c32MKOqx8v/cetB6V5W9IUVzI8wRPED/3WIG2tYbZtSqdoF4is1YNRqZjUM5DdmAHYCFChTfKPl/0hfsPzqr+HFJh3ZVd7J/J94H+B5SVJn6gC2GnEOHYgLUCH3CgFDqAYUKDJ/tfoj6j5p+DDT5jUZKW6VVaNXiQ2GmLFFow0spUPiSToDpNwWJFOcKFC8R/mZ7I2+UodMxSxh8Oy1B0rJZRDl0FzzMU1TlGZh3US0tRFTQs7jq8KFCQNf1Vu2UHjIPhkv8qkaejhRLcnYewglMQBpSAAAhDAUH+nyhQoZ/wH3Sz5j8ln/EU5XlpGosRLJDmpdZc9XAhsuWDh3IBPnAOQ5bjp26QoUMi/xD3QHzKTPsMjyUnQl/NZ2Ds9n5dIjwZ/kyzu9/b8n3MdhQDTcPzKh86nfgPWWP0gVK/1f+lP3jkKLh8pVSbqeWf5hG2lP/2iHDf6ieyT7qLmFCh7dj7KglPLIDU42pycUi1jT/Kl/wB33MKFE6D3KJuyLYBI0Gm/5gUhIMxTh6m9d4UKEDcqdFJhxxTP7z9ommH4f7QfcqhQoF26Nuy5MDJW1Km1P6o7NuP7U/Uh47CikLd0T8Pb/wBs3/41xBmqjoQH/wCYfpo/J94UKKHmR9CogP5ZO5017394y+IFR/aoexLD0hQo04fqkOQzFKbS39I+6vwPaL2CPEe4/SOQo2O2S0akih/uV9zChQoyqL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4666" name="Picture 10" descr="http://www.west-crete.com/flowers/photos/ferula_communis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0530" y="3140968"/>
            <a:ext cx="4623470" cy="35323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323528" y="1916832"/>
            <a:ext cx="2088232" cy="11521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dirty="0">
                <a:latin typeface="Times New Roman" pitchFamily="18" charset="0"/>
                <a:cs typeface="Times New Roman" pitchFamily="18" charset="0"/>
              </a:rPr>
              <a:t>cumarine </a:t>
            </a:r>
          </a:p>
          <a:p>
            <a:r>
              <a:rPr lang="ro-RO" dirty="0">
                <a:latin typeface="Times New Roman" pitchFamily="18" charset="0"/>
                <a:cs typeface="Times New Roman" pitchFamily="18" charset="0"/>
              </a:rPr>
              <a:t>compuşi sulfuraţi</a:t>
            </a:r>
          </a:p>
          <a:p>
            <a:r>
              <a:rPr lang="ro-RO" dirty="0">
                <a:latin typeface="Times New Roman" pitchFamily="18" charset="0"/>
                <a:cs typeface="Times New Roman" pitchFamily="18" charset="0"/>
              </a:rPr>
              <a:t>gumirezină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555776" y="2492896"/>
            <a:ext cx="1296144" cy="14401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23928" y="1988840"/>
            <a:ext cx="2376264" cy="115212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antibacterian</a:t>
            </a:r>
          </a:p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antifungic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3429000"/>
            <a:ext cx="3744416" cy="14401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tuse, astm bronşic, tulburări gastrice, constipaţie</a:t>
            </a:r>
          </a:p>
          <a:p>
            <a:pPr algn="just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contraceptiv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123728" y="4797152"/>
            <a:ext cx="216024" cy="93610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979712" y="5589240"/>
            <a:ext cx="2520280" cy="76470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Utilizare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tradiţională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Dizolax 60 caps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903" y="114858"/>
            <a:ext cx="1777380" cy="1777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0FDD3F94-5532-4FD8-9A4F-87DFD4247A3E}"/>
              </a:ext>
            </a:extLst>
          </p:cNvPr>
          <p:cNvSpPr/>
          <p:nvPr/>
        </p:nvSpPr>
        <p:spPr>
          <a:xfrm>
            <a:off x="3203848" y="1484784"/>
            <a:ext cx="1296144" cy="50405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laxativ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46422" y="402846"/>
            <a:ext cx="3549513" cy="115212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MESUA FERREA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6280" y="222140"/>
            <a:ext cx="3024336" cy="1008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antibacterian</a:t>
            </a:r>
          </a:p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antiparazitar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4114" name="Picture 2" descr="http://stefmar-store.ro/wp-content/uploads/2016/11/pilext-tbl-bioportal_9232-289x2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2" y="3486339"/>
            <a:ext cx="2537064" cy="2537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116" name="Picture 4" descr="http://cdn1.shopmania.biz/files/s3/503757628/p/l/7/kamaiany-100-de-tablete~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29" y="1462154"/>
            <a:ext cx="1957035" cy="1467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118" name="Picture 6" descr="pilex-ointment-hymalay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4" y="1934869"/>
            <a:ext cx="2857500" cy="1171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3AD54781-DF03-4EC9-BA39-CFE6CAABCFCF}"/>
              </a:ext>
            </a:extLst>
          </p:cNvPr>
          <p:cNvSpPr/>
          <p:nvPr/>
        </p:nvSpPr>
        <p:spPr>
          <a:xfrm>
            <a:off x="2597429" y="3248615"/>
            <a:ext cx="1800200" cy="64807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hemoroizi</a:t>
            </a:r>
          </a:p>
        </p:txBody>
      </p:sp>
      <p:pic>
        <p:nvPicPr>
          <p:cNvPr id="491524" name="Picture 4" descr="Imagini pentru mesua ferrea flower">
            <a:extLst>
              <a:ext uri="{FF2B5EF4-FFF2-40B4-BE49-F238E27FC236}">
                <a16:creationId xmlns="" xmlns:a16="http://schemas.microsoft.com/office/drawing/2014/main" id="{D14A6081-68DF-48CF-8C75-489E717D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378" y="589106"/>
            <a:ext cx="2486025" cy="18383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26" name="Picture 6" descr="Ulei medicinal pentru ingrijirea parului Keshya, 100 ml, Herba Ayurvedica">
            <a:extLst>
              <a:ext uri="{FF2B5EF4-FFF2-40B4-BE49-F238E27FC236}">
                <a16:creationId xmlns="" xmlns:a16="http://schemas.microsoft.com/office/drawing/2014/main" id="{CD4335C2-A9DB-4804-B3DF-0F3F7A99C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63" y="2744354"/>
            <a:ext cx="2184709" cy="21847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28" name="Picture 8" descr="dr-natur.ro">
            <a:extLst>
              <a:ext uri="{FF2B5EF4-FFF2-40B4-BE49-F238E27FC236}">
                <a16:creationId xmlns="" xmlns:a16="http://schemas.microsoft.com/office/drawing/2014/main" id="{D2038F87-EDB5-422F-B585-3D8E38963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737" y="4365104"/>
            <a:ext cx="2779641" cy="21368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907449BC-750A-463B-8B15-898A9F527E86}"/>
              </a:ext>
            </a:extLst>
          </p:cNvPr>
          <p:cNvSpPr/>
          <p:nvPr/>
        </p:nvSpPr>
        <p:spPr>
          <a:xfrm>
            <a:off x="5454564" y="5805264"/>
            <a:ext cx="2501812" cy="69668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tulburări de climacteriu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C8F1771-47DD-43C1-8287-7B82D523222F}"/>
              </a:ext>
            </a:extLst>
          </p:cNvPr>
          <p:cNvSpPr/>
          <p:nvPr/>
        </p:nvSpPr>
        <p:spPr>
          <a:xfrm>
            <a:off x="6814216" y="3248616"/>
            <a:ext cx="1979712" cy="85926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regenerator pentru păr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82719" y="1872209"/>
          <a:ext cx="3325185" cy="2062682"/>
        </p:xfrm>
        <a:graphic>
          <a:graphicData uri="http://schemas.openxmlformats.org/presentationml/2006/ole">
            <p:oleObj spid="_x0000_s488489" r:id="rId3" imgW="2226202" imgH="1390968" progId="">
              <p:embed/>
            </p:oleObj>
          </a:graphicData>
        </a:graphic>
      </p:graphicFrame>
      <p:sp>
        <p:nvSpPr>
          <p:cNvPr id="4" name="Right Arrow 3"/>
          <p:cNvSpPr/>
          <p:nvPr/>
        </p:nvSpPr>
        <p:spPr>
          <a:xfrm>
            <a:off x="3743908" y="1844824"/>
            <a:ext cx="4680520" cy="864096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Anticoagulant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423395" y="3501008"/>
          <a:ext cx="4423348" cy="2160240"/>
        </p:xfrm>
        <a:graphic>
          <a:graphicData uri="http://schemas.openxmlformats.org/presentationml/2006/ole">
            <p:oleObj spid="_x0000_s488490" r:id="rId4" imgW="3128615" imgH="1523505" progId="">
              <p:embed/>
            </p:oleObj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5796136" y="2924944"/>
            <a:ext cx="1584176" cy="273630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851920" y="3429000"/>
            <a:ext cx="1656184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scopoletol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4168" y="2852936"/>
            <a:ext cx="2232248" cy="432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7-hidroxi-cumarina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987824" y="5733256"/>
            <a:ext cx="5040560" cy="79208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Analgezic, antiinflamator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8632" y="432049"/>
            <a:ext cx="3811360" cy="6926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Dicumarine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86868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576" y="404664"/>
            <a:ext cx="3672408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CYNARAE FOLIUM</a:t>
            </a:r>
            <a:endParaRPr lang="ro-RO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1971" name="Picture 3" descr="http://www.rolv.no/images/medisinplanter/C/cyna_sc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24944"/>
            <a:ext cx="5076056" cy="37274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2610802" y="2259518"/>
            <a:ext cx="3240360" cy="6480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CYNARA SCOLIMUS</a:t>
            </a:r>
            <a:endParaRPr lang="ro-RO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1975" name="Picture 7" descr="http://web.h2j.fi/terveolo/components/com_virtuemart/shop_image/product/9b08888abc01fedd1473951b5f9504d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835078"/>
            <a:ext cx="3351659" cy="5022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1976" name="Picture 8" descr="Cynarae fol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0"/>
            <a:ext cx="2600325" cy="2162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251520" y="1628800"/>
            <a:ext cx="2160240" cy="5333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RECOLTARE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!!!!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797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7" name="Picture 3" descr="http://www.farmaciadeacasa.ro/media/catalog/product/cache/1/image/5e06319eda06f020e43594a9c230972d/t/r/trombost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3025991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67544" y="2799050"/>
            <a:ext cx="223651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ACENOCUMAROL</a:t>
            </a:r>
            <a:endParaRPr lang="en-US" b="1" dirty="0"/>
          </a:p>
        </p:txBody>
      </p:sp>
      <p:pic>
        <p:nvPicPr>
          <p:cNvPr id="460802" name="Picture 2" descr="Image result for sintrom compozit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3525391" cy="35253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16216" y="2784133"/>
            <a:ext cx="2448272" cy="5500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tratamentul/profilaxia bolii tromboembolice</a:t>
            </a:r>
          </a:p>
        </p:txBody>
      </p:sp>
      <p:sp>
        <p:nvSpPr>
          <p:cNvPr id="4" name="Curved Down Arrow 3"/>
          <p:cNvSpPr/>
          <p:nvPr/>
        </p:nvSpPr>
        <p:spPr>
          <a:xfrm>
            <a:off x="3278668" y="2398191"/>
            <a:ext cx="1693454" cy="1021348"/>
          </a:xfrm>
          <a:prstGeom prst="curved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480258" name="Picture 2" descr="Imagini pentru acenocumarol">
            <a:extLst>
              <a:ext uri="{FF2B5EF4-FFF2-40B4-BE49-F238E27FC236}">
                <a16:creationId xmlns="" xmlns:a16="http://schemas.microsoft.com/office/drawing/2014/main" id="{C3BD4F2B-9DC8-42B0-86CD-D4C0AA23A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627" y="181397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ini pentru acenocumarol">
            <a:extLst>
              <a:ext uri="{FF2B5EF4-FFF2-40B4-BE49-F238E27FC236}">
                <a16:creationId xmlns="" xmlns:a16="http://schemas.microsoft.com/office/drawing/2014/main" id="{75F90196-6A74-47FF-8D5D-794F06AF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67" y="3018680"/>
            <a:ext cx="3984823" cy="39848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BCD1A9B-B42A-4CD1-B270-01C5DBE0C31E}"/>
              </a:ext>
            </a:extLst>
          </p:cNvPr>
          <p:cNvSpPr/>
          <p:nvPr/>
        </p:nvSpPr>
        <p:spPr>
          <a:xfrm>
            <a:off x="4290323" y="3912308"/>
            <a:ext cx="4790741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o-RO" b="1" dirty="0">
                <a:latin typeface="Times New Roman" pitchFamily="18" charset="0"/>
                <a:cs typeface="Times New Roman" pitchFamily="18" charset="0"/>
              </a:rPr>
              <a:t>Profilactic: prevenirea trombozelor postoperatorii; postpartum și la cardiaci cu infarct miocardic acut, fibrilație atrială.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o-RO" b="1" dirty="0">
                <a:latin typeface="Times New Roman" pitchFamily="18" charset="0"/>
                <a:cs typeface="Times New Roman" pitchFamily="18" charset="0"/>
              </a:rPr>
              <a:t>Curativ: tromboflebite, flebotromboze, arterioscleroza obliterantă, tromboza coronariană, infarct miocardic, embolii pulmonare, retinopatii (vasculare). 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3882E11D-1DAF-46A9-B8A1-FD8BEDFD5774}"/>
              </a:ext>
            </a:extLst>
          </p:cNvPr>
          <p:cNvSpPr/>
          <p:nvPr/>
        </p:nvSpPr>
        <p:spPr>
          <a:xfrm>
            <a:off x="467544" y="260648"/>
            <a:ext cx="2088232" cy="64807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RP</a:t>
            </a:r>
          </a:p>
        </p:txBody>
      </p:sp>
    </p:spTree>
    <p:extLst>
      <p:ext uri="{BB962C8B-B14F-4D97-AF65-F5344CB8AC3E}">
        <p14:creationId xmlns="" xmlns:p14="http://schemas.microsoft.com/office/powerpoint/2010/main" val="207552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 descr="Warfarin.svg">
            <a:extLst>
              <a:ext uri="{FF2B5EF4-FFF2-40B4-BE49-F238E27FC236}">
                <a16:creationId xmlns="" xmlns:a16="http://schemas.microsoft.com/office/drawing/2014/main" id="{2D4621B2-508E-4BEB-A324-64B7F589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35714"/>
            <a:ext cx="3364632" cy="24840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http://www.unipharma-sy.com/userFiles/ProductsFiles/Prod29/pic215.jpg">
            <a:extLst>
              <a:ext uri="{FF2B5EF4-FFF2-40B4-BE49-F238E27FC236}">
                <a16:creationId xmlns="" xmlns:a16="http://schemas.microsoft.com/office/drawing/2014/main" id="{F75E006F-4F37-4B90-9485-494C8CDB5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4734" y="2443142"/>
            <a:ext cx="3861907" cy="2565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2308" name="Picture 4" descr="Imagini pentru warfarina">
            <a:extLst>
              <a:ext uri="{FF2B5EF4-FFF2-40B4-BE49-F238E27FC236}">
                <a16:creationId xmlns="" xmlns:a16="http://schemas.microsoft.com/office/drawing/2014/main" id="{EDF31807-2313-4DD1-AC5D-EEDB48B46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68" y="172131"/>
            <a:ext cx="3131840" cy="21286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2310" name="Picture 6" descr="Imagini pentru warfarina">
            <a:extLst>
              <a:ext uri="{FF2B5EF4-FFF2-40B4-BE49-F238E27FC236}">
                <a16:creationId xmlns="" xmlns:a16="http://schemas.microsoft.com/office/drawing/2014/main" id="{4A71BDEF-EF60-471E-BF66-58F3834CE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999" y="4991252"/>
            <a:ext cx="2619375" cy="1790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9D7919F-6289-4182-8859-9CC55FCB2620}"/>
              </a:ext>
            </a:extLst>
          </p:cNvPr>
          <p:cNvSpPr/>
          <p:nvPr/>
        </p:nvSpPr>
        <p:spPr>
          <a:xfrm>
            <a:off x="143367" y="311975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RO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ro-RO" dirty="0"/>
              <a:t/>
            </a:r>
            <a:br>
              <a:rPr lang="ro-RO" dirty="0"/>
            </a:b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Profilaxia și tratamentul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trombozei venoase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fibrilației atriale cu embolism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embolism pulmonar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complicațiilor tromboembolice asociate cu fibrilație atrială</a:t>
            </a:r>
            <a:r>
              <a:rPr lang="ro-RO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o-R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7BA1D2C-4B05-4722-B82D-5D38BB2FB7D5}"/>
              </a:ext>
            </a:extLst>
          </p:cNvPr>
          <p:cNvSpPr/>
          <p:nvPr/>
        </p:nvSpPr>
        <p:spPr>
          <a:xfrm>
            <a:off x="329666" y="311678"/>
            <a:ext cx="2088232" cy="64807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RP</a:t>
            </a:r>
          </a:p>
        </p:txBody>
      </p:sp>
    </p:spTree>
    <p:extLst>
      <p:ext uri="{BB962C8B-B14F-4D97-AF65-F5344CB8AC3E}">
        <p14:creationId xmlns="" xmlns:p14="http://schemas.microsoft.com/office/powerpoint/2010/main" val="151693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1787016027"/>
              </p:ext>
            </p:extLst>
          </p:nvPr>
        </p:nvGraphicFramePr>
        <p:xfrm>
          <a:off x="3419872" y="620688"/>
          <a:ext cx="5400600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652120" y="5013176"/>
            <a:ext cx="2362894" cy="1417736"/>
            <a:chOff x="864512" y="2034244"/>
            <a:chExt cx="2362894" cy="1417736"/>
          </a:xfrm>
        </p:grpSpPr>
        <p:sp>
          <p:nvSpPr>
            <p:cNvPr id="4" name="Rectangle 3"/>
            <p:cNvSpPr/>
            <p:nvPr/>
          </p:nvSpPr>
          <p:spPr>
            <a:xfrm>
              <a:off x="864512" y="2034244"/>
              <a:ext cx="2362894" cy="141773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5" name="Rectangle 4"/>
            <p:cNvSpPr/>
            <p:nvPr/>
          </p:nvSpPr>
          <p:spPr>
            <a:xfrm>
              <a:off x="864512" y="2034244"/>
              <a:ext cx="2362894" cy="14177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o-RO" sz="2000" b="1" kern="1200" dirty="0">
                  <a:latin typeface="Times New Roman" pitchFamily="18" charset="0"/>
                  <a:cs typeface="Times New Roman" pitchFamily="18" charset="0"/>
                </a:rPr>
                <a:t>tonic-amară (cinaropicrina)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35329" y="4877102"/>
            <a:ext cx="3233053" cy="1417736"/>
            <a:chOff x="3463695" y="2034244"/>
            <a:chExt cx="3233053" cy="1417736"/>
          </a:xfrm>
        </p:grpSpPr>
        <p:sp>
          <p:nvSpPr>
            <p:cNvPr id="7" name="Rectangle 6"/>
            <p:cNvSpPr/>
            <p:nvPr/>
          </p:nvSpPr>
          <p:spPr>
            <a:xfrm>
              <a:off x="3463695" y="2034244"/>
              <a:ext cx="3233053" cy="141773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3463695" y="2034244"/>
              <a:ext cx="3233053" cy="141773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o-RO" sz="20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hipocolesterolemiantă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o-RO" sz="20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(cinarozida </a:t>
              </a:r>
              <a:r>
                <a:rPr lang="en-US" sz="20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ro-RO" sz="20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luteol-7-glucozida</a:t>
              </a:r>
              <a:r>
                <a:rPr lang="en-US" sz="20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o-RO" sz="20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polifenoli cu efect</a:t>
              </a:r>
              <a:r>
                <a:rPr lang="en-US" sz="20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o-RO" sz="20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000" b="1" kern="1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ntioxidan</a:t>
              </a:r>
              <a:r>
                <a:rPr lang="ro-RO" sz="20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t)</a:t>
              </a:r>
            </a:p>
          </p:txBody>
        </p:sp>
      </p:grp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03065381"/>
              </p:ext>
            </p:extLst>
          </p:nvPr>
        </p:nvGraphicFramePr>
        <p:xfrm>
          <a:off x="147132" y="2415406"/>
          <a:ext cx="3409449" cy="1800200"/>
        </p:xfrm>
        <a:graphic>
          <a:graphicData uri="http://schemas.openxmlformats.org/presentationml/2006/ole">
            <p:oleObj spid="_x0000_s468038" r:id="rId7" imgW="3305030" imgH="1741292" progId="">
              <p:embed/>
            </p:oleObj>
          </a:graphicData>
        </a:graphic>
      </p:graphicFrame>
      <p:sp>
        <p:nvSpPr>
          <p:cNvPr id="11" name="Curved Right Arrow 10"/>
          <p:cNvSpPr/>
          <p:nvPr/>
        </p:nvSpPr>
        <p:spPr>
          <a:xfrm>
            <a:off x="755576" y="3785770"/>
            <a:ext cx="576064" cy="864096"/>
          </a:xfrm>
          <a:prstGeom prst="curved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12" name="Picture 4" descr="http://farmacognozie.medicalstudent.ro/heterozide/C6-C3/ODP-uri/Cynarae%20foliu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8" y="147375"/>
            <a:ext cx="2569468" cy="21412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078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0" name="Picture 2" descr="http://drweather.files.wordpress.com/2009/04/cum-arata-un-ficat-cu-ciro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718" y="188639"/>
            <a:ext cx="3720152" cy="3528392"/>
          </a:xfrm>
          <a:prstGeom prst="rect">
            <a:avLst/>
          </a:prstGeom>
          <a:noFill/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="" xmlns:p14="http://schemas.microsoft.com/office/powerpoint/2010/main" val="2232434825"/>
              </p:ext>
            </p:extLst>
          </p:nvPr>
        </p:nvGraphicFramePr>
        <p:xfrm>
          <a:off x="251520" y="2348880"/>
          <a:ext cx="5076056" cy="3803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Oval 9"/>
          <p:cNvSpPr/>
          <p:nvPr/>
        </p:nvSpPr>
        <p:spPr>
          <a:xfrm>
            <a:off x="4737587" y="4869160"/>
            <a:ext cx="3816424" cy="129614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Fitocomplex</a:t>
            </a:r>
            <a:r>
              <a:rPr lang="ro-RO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23527" y="459220"/>
            <a:ext cx="4414059" cy="80954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Polifenoli cu efect antioxidant</a:t>
            </a:r>
          </a:p>
        </p:txBody>
      </p:sp>
      <p:pic>
        <p:nvPicPr>
          <p:cNvPr id="7" name="Picture 4" descr="https://encrypted-tbn2.gstatic.com/images?q=tbn:ANd9GcQ2lfNAukXXjv_EKrPps9GcQbiQmfiHl6-WMvqkXvUDpduG-k-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9095" y="1317123"/>
            <a:ext cx="2016224" cy="1271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39781"/>
            <a:ext cx="6640641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     ACŢIUNEA HIPOCOLESTEROLEMIANTĂ</a:t>
            </a:r>
          </a:p>
        </p:txBody>
      </p:sp>
      <p:pic>
        <p:nvPicPr>
          <p:cNvPr id="472068" name="Picture 4" descr="Imagini pentru ldl and HDL cholester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9" y="1124745"/>
            <a:ext cx="3719637" cy="29314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Imagini pentru ldl and HDL cholester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4" name="AutoShape 8" descr="Imagini pentru ldl and HDL cholester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472074" name="Picture 10" descr="C:\Users\Ligia\Desktop\hdl-ldl-cholester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46355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076" name="Picture 12" descr="Imagini pentru ldl and HDL cholester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5" y="4379867"/>
            <a:ext cx="2627784" cy="20841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0857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5337</TotalTime>
  <Words>1158</Words>
  <Application>Microsoft Office PowerPoint</Application>
  <PresentationFormat>On-screen Show (4:3)</PresentationFormat>
  <Paragraphs>350</Paragraphs>
  <Slides>61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Adjacency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Cerasela</dc:creator>
  <cp:lastModifiedBy>Farmacognozie</cp:lastModifiedBy>
  <cp:revision>515</cp:revision>
  <dcterms:created xsi:type="dcterms:W3CDTF">2011-10-17T19:20:14Z</dcterms:created>
  <dcterms:modified xsi:type="dcterms:W3CDTF">2018-01-08T12:14:55Z</dcterms:modified>
</cp:coreProperties>
</file>