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layout13.xml" ContentType="application/vnd.openxmlformats-officedocument.drawingml.diagramLayout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colors1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layout11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8" r:id="rId1"/>
  </p:sldMasterIdLst>
  <p:notesMasterIdLst>
    <p:notesMasterId r:id="rId59"/>
  </p:notesMasterIdLst>
  <p:sldIdLst>
    <p:sldId id="346" r:id="rId2"/>
    <p:sldId id="316" r:id="rId3"/>
    <p:sldId id="387" r:id="rId4"/>
    <p:sldId id="326" r:id="rId5"/>
    <p:sldId id="297" r:id="rId6"/>
    <p:sldId id="355" r:id="rId7"/>
    <p:sldId id="385" r:id="rId8"/>
    <p:sldId id="414" r:id="rId9"/>
    <p:sldId id="415" r:id="rId10"/>
    <p:sldId id="413" r:id="rId11"/>
    <p:sldId id="386" r:id="rId12"/>
    <p:sldId id="259" r:id="rId13"/>
    <p:sldId id="327" r:id="rId14"/>
    <p:sldId id="300" r:id="rId15"/>
    <p:sldId id="380" r:id="rId16"/>
    <p:sldId id="261" r:id="rId17"/>
    <p:sldId id="378" r:id="rId18"/>
    <p:sldId id="381" r:id="rId19"/>
    <p:sldId id="265" r:id="rId20"/>
    <p:sldId id="267" r:id="rId21"/>
    <p:sldId id="405" r:id="rId22"/>
    <p:sldId id="406" r:id="rId23"/>
    <p:sldId id="321" r:id="rId24"/>
    <p:sldId id="270" r:id="rId25"/>
    <p:sldId id="271" r:id="rId26"/>
    <p:sldId id="329" r:id="rId27"/>
    <p:sldId id="330" r:id="rId28"/>
    <p:sldId id="332" r:id="rId29"/>
    <p:sldId id="394" r:id="rId30"/>
    <p:sldId id="392" r:id="rId31"/>
    <p:sldId id="408" r:id="rId32"/>
    <p:sldId id="272" r:id="rId33"/>
    <p:sldId id="384" r:id="rId34"/>
    <p:sldId id="331" r:id="rId35"/>
    <p:sldId id="274" r:id="rId36"/>
    <p:sldId id="395" r:id="rId37"/>
    <p:sldId id="396" r:id="rId38"/>
    <p:sldId id="398" r:id="rId39"/>
    <p:sldId id="399" r:id="rId40"/>
    <p:sldId id="400" r:id="rId41"/>
    <p:sldId id="276" r:id="rId42"/>
    <p:sldId id="401" r:id="rId43"/>
    <p:sldId id="277" r:id="rId44"/>
    <p:sldId id="372" r:id="rId45"/>
    <p:sldId id="374" r:id="rId46"/>
    <p:sldId id="369" r:id="rId47"/>
    <p:sldId id="376" r:id="rId48"/>
    <p:sldId id="370" r:id="rId49"/>
    <p:sldId id="278" r:id="rId50"/>
    <p:sldId id="403" r:id="rId51"/>
    <p:sldId id="358" r:id="rId52"/>
    <p:sldId id="377" r:id="rId53"/>
    <p:sldId id="371" r:id="rId54"/>
    <p:sldId id="280" r:id="rId55"/>
    <p:sldId id="281" r:id="rId56"/>
    <p:sldId id="404" r:id="rId57"/>
    <p:sldId id="409" r:id="rId5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EFC71D"/>
    <a:srgbClr val="D49538"/>
    <a:srgbClr val="B6F517"/>
    <a:srgbClr val="15E1F7"/>
    <a:srgbClr val="E0F517"/>
    <a:srgbClr val="C8F913"/>
    <a:srgbClr val="60ACAA"/>
    <a:srgbClr val="D7F715"/>
    <a:srgbClr val="FF00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65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image" Target="../media/image1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85C3AC-2F1B-494E-AEC7-81594DFAAB6E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9D71808-4F0F-4C74-8204-CF84D3765B29}">
      <dgm:prSet phldrT="[Text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CI</a:t>
          </a:r>
        </a:p>
      </dgm:t>
    </dgm:pt>
    <dgm:pt modelId="{17CC0C5C-A4D5-4652-B28F-41B5268E769B}" type="parTrans" cxnId="{1714DAE7-95BB-4C3A-8888-3D0AF65E3C65}">
      <dgm:prSet/>
      <dgm:spPr/>
      <dgm:t>
        <a:bodyPr/>
        <a:lstStyle/>
        <a:p>
          <a:endParaRPr lang="en-US"/>
        </a:p>
      </dgm:t>
    </dgm:pt>
    <dgm:pt modelId="{BB0000CC-6C79-4EAA-80B8-65D3DF53D912}" type="sibTrans" cxnId="{1714DAE7-95BB-4C3A-8888-3D0AF65E3C65}">
      <dgm:prSet/>
      <dgm:spPr/>
      <dgm:t>
        <a:bodyPr/>
        <a:lstStyle/>
        <a:p>
          <a:endParaRPr lang="en-US"/>
        </a:p>
      </dgm:t>
    </dgm:pt>
    <dgm:pt modelId="{AA0FF44F-1DE2-4923-968D-CB776F1CB113}">
      <dgm:prSet phldrT="[Text]" custT="1"/>
      <dgm:spPr/>
      <dgm:t>
        <a:bodyPr/>
        <a:lstStyle/>
        <a:p>
          <a:r>
            <a:rPr lang="en-US" sz="2000" dirty="0" err="1">
              <a:latin typeface="Times New Roman" pitchFamily="18" charset="0"/>
              <a:cs typeface="Times New Roman" pitchFamily="18" charset="0"/>
            </a:rPr>
            <a:t>Greaţă</a:t>
          </a:r>
          <a:r>
            <a:rPr lang="en-US" sz="20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000" dirty="0" err="1">
              <a:latin typeface="Times New Roman" pitchFamily="18" charset="0"/>
              <a:cs typeface="Times New Roman" pitchFamily="18" charset="0"/>
            </a:rPr>
            <a:t>vomă</a:t>
          </a:r>
          <a:r>
            <a:rPr lang="en-US" sz="20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000" dirty="0" err="1">
              <a:latin typeface="Times New Roman" pitchFamily="18" charset="0"/>
              <a:cs typeface="Times New Roman" pitchFamily="18" charset="0"/>
            </a:rPr>
            <a:t>diaree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5FF8DAE3-DFAC-4859-8CBE-8F1B39F6765F}" type="parTrans" cxnId="{1548B641-E6FD-4DA1-B419-441071EFB5E4}">
      <dgm:prSet/>
      <dgm:spPr/>
      <dgm:t>
        <a:bodyPr/>
        <a:lstStyle/>
        <a:p>
          <a:endParaRPr lang="en-US"/>
        </a:p>
      </dgm:t>
    </dgm:pt>
    <dgm:pt modelId="{85F03BFC-4E1E-400E-B845-A4EB81B29595}" type="sibTrans" cxnId="{1548B641-E6FD-4DA1-B419-441071EFB5E4}">
      <dgm:prSet/>
      <dgm:spPr/>
      <dgm:t>
        <a:bodyPr/>
        <a:lstStyle/>
        <a:p>
          <a:endParaRPr lang="en-US"/>
        </a:p>
      </dgm:t>
    </dgm:pt>
    <dgm:pt modelId="{B8A76D28-678B-4C20-AE9D-9E9B526B593E}">
      <dgm:prSet phldrT="[Text]" custT="1"/>
      <dgm:spPr/>
      <dgm:t>
        <a:bodyPr/>
        <a:lstStyle/>
        <a:p>
          <a:r>
            <a:rPr lang="en-US" sz="2000" dirty="0" err="1">
              <a:latin typeface="Times New Roman" pitchFamily="18" charset="0"/>
              <a:cs typeface="Times New Roman" pitchFamily="18" charset="0"/>
            </a:rPr>
            <a:t>Coloraţia</a:t>
          </a:r>
          <a:r>
            <a:rPr lang="en-US" sz="20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err="1">
              <a:latin typeface="Times New Roman" pitchFamily="18" charset="0"/>
              <a:cs typeface="Times New Roman" pitchFamily="18" charset="0"/>
            </a:rPr>
            <a:t>brun-verzuie</a:t>
          </a:r>
          <a:r>
            <a:rPr lang="en-US" sz="2000" dirty="0">
              <a:latin typeface="Times New Roman" pitchFamily="18" charset="0"/>
              <a:cs typeface="Times New Roman" pitchFamily="18" charset="0"/>
            </a:rPr>
            <a:t> a </a:t>
          </a:r>
          <a:r>
            <a:rPr lang="en-US" sz="2000" dirty="0" err="1">
              <a:latin typeface="Times New Roman" pitchFamily="18" charset="0"/>
              <a:cs typeface="Times New Roman" pitchFamily="18" charset="0"/>
            </a:rPr>
            <a:t>urinii</a:t>
          </a:r>
          <a:r>
            <a:rPr lang="en-US" sz="2000" dirty="0">
              <a:latin typeface="Times New Roman" pitchFamily="18" charset="0"/>
              <a:cs typeface="Times New Roman" pitchFamily="18" charset="0"/>
            </a:rPr>
            <a:t> </a:t>
          </a:r>
        </a:p>
      </dgm:t>
    </dgm:pt>
    <dgm:pt modelId="{43EDCE59-0DDD-48F0-9250-84181B779392}" type="parTrans" cxnId="{ECD0D97B-6B58-4F22-AD85-E78BCC1AA9EA}">
      <dgm:prSet/>
      <dgm:spPr/>
      <dgm:t>
        <a:bodyPr/>
        <a:lstStyle/>
        <a:p>
          <a:endParaRPr lang="en-US"/>
        </a:p>
      </dgm:t>
    </dgm:pt>
    <dgm:pt modelId="{894BBA99-DD37-4076-BDF9-BEDF9399109A}" type="sibTrans" cxnId="{ECD0D97B-6B58-4F22-AD85-E78BCC1AA9EA}">
      <dgm:prSet/>
      <dgm:spPr/>
      <dgm:t>
        <a:bodyPr/>
        <a:lstStyle/>
        <a:p>
          <a:endParaRPr lang="en-US"/>
        </a:p>
      </dgm:t>
    </dgm:pt>
    <dgm:pt modelId="{56208FF1-1CE5-4BBA-A9DE-5D415027F44A}">
      <dgm:prSet phldrT="[Text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rPr>
            <a:t>RA</a:t>
          </a:r>
        </a:p>
      </dgm:t>
    </dgm:pt>
    <dgm:pt modelId="{ACD04782-9EEF-4170-8C42-460F96A2DDF8}" type="parTrans" cxnId="{999B6B5B-B5CC-4A65-B3BD-970B0D7894F6}">
      <dgm:prSet/>
      <dgm:spPr/>
      <dgm:t>
        <a:bodyPr/>
        <a:lstStyle/>
        <a:p>
          <a:endParaRPr lang="en-US"/>
        </a:p>
      </dgm:t>
    </dgm:pt>
    <dgm:pt modelId="{A012B460-B105-40AC-865F-7138E3867362}" type="sibTrans" cxnId="{999B6B5B-B5CC-4A65-B3BD-970B0D7894F6}">
      <dgm:prSet/>
      <dgm:spPr/>
      <dgm:t>
        <a:bodyPr/>
        <a:lstStyle/>
        <a:p>
          <a:endParaRPr lang="en-US"/>
        </a:p>
      </dgm:t>
    </dgm:pt>
    <dgm:pt modelId="{5594C233-9A34-491F-9D09-26ECFD062F8C}">
      <dgm:prSet custT="1"/>
      <dgm:spPr/>
      <dgm:t>
        <a:bodyPr/>
        <a:lstStyle/>
        <a:p>
          <a:r>
            <a:rPr lang="en-US" sz="2000" dirty="0" err="1">
              <a:latin typeface="Times New Roman" pitchFamily="18" charset="0"/>
              <a:cs typeface="Times New Roman" pitchFamily="18" charset="0"/>
            </a:rPr>
            <a:t>Femei</a:t>
          </a:r>
          <a:r>
            <a:rPr lang="en-US" sz="20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000" dirty="0" err="1">
              <a:latin typeface="Times New Roman" pitchFamily="18" charset="0"/>
              <a:cs typeface="Times New Roman" pitchFamily="18" charset="0"/>
            </a:rPr>
            <a:t>gravide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E1A413BB-5AC4-42B6-9B49-55F1354E90BA}" type="parTrans" cxnId="{9A01B6F2-F269-48F2-B513-F62BC5606E99}">
      <dgm:prSet/>
      <dgm:spPr/>
      <dgm:t>
        <a:bodyPr/>
        <a:lstStyle/>
        <a:p>
          <a:endParaRPr lang="en-US"/>
        </a:p>
      </dgm:t>
    </dgm:pt>
    <dgm:pt modelId="{9EDD70B1-0BBB-4C42-974B-BFC434710392}" type="sibTrans" cxnId="{9A01B6F2-F269-48F2-B513-F62BC5606E99}">
      <dgm:prSet/>
      <dgm:spPr/>
      <dgm:t>
        <a:bodyPr/>
        <a:lstStyle/>
        <a:p>
          <a:endParaRPr lang="en-US"/>
        </a:p>
      </dgm:t>
    </dgm:pt>
    <dgm:pt modelId="{34768B7C-8654-4720-9839-1CF7D9BC051D}">
      <dgm:prSet custT="1"/>
      <dgm:spPr/>
      <dgm:t>
        <a:bodyPr/>
        <a:lstStyle/>
        <a:p>
          <a:r>
            <a:rPr lang="en-US" sz="2000" dirty="0" err="1">
              <a:latin typeface="Times New Roman" pitchFamily="18" charset="0"/>
              <a:cs typeface="Times New Roman" pitchFamily="18" charset="0"/>
            </a:rPr>
            <a:t>Copii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88042CD8-EE5A-44A7-B95F-04DC4AA62B92}" type="parTrans" cxnId="{B856B314-564D-4A6F-B0ED-42FD53E65591}">
      <dgm:prSet/>
      <dgm:spPr/>
      <dgm:t>
        <a:bodyPr/>
        <a:lstStyle/>
        <a:p>
          <a:endParaRPr lang="en-US"/>
        </a:p>
      </dgm:t>
    </dgm:pt>
    <dgm:pt modelId="{B67FA155-D48C-4609-954B-CFADE0725282}" type="sibTrans" cxnId="{B856B314-564D-4A6F-B0ED-42FD53E65591}">
      <dgm:prSet/>
      <dgm:spPr/>
      <dgm:t>
        <a:bodyPr/>
        <a:lstStyle/>
        <a:p>
          <a:endParaRPr lang="en-US"/>
        </a:p>
      </dgm:t>
    </dgm:pt>
    <dgm:pt modelId="{94025F2B-2ABA-41A3-A4B4-BC91DA6041ED}" type="pres">
      <dgm:prSet presAssocID="{3B85C3AC-2F1B-494E-AEC7-81594DFAAB6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E860DA3-EC97-41C4-A7E8-F30CDD95A24B}" type="pres">
      <dgm:prSet presAssocID="{59D71808-4F0F-4C74-8204-CF84D3765B29}" presName="composite" presStyleCnt="0"/>
      <dgm:spPr/>
    </dgm:pt>
    <dgm:pt modelId="{EDD3BA7C-3EA6-4BB0-B55A-54B42B0054B1}" type="pres">
      <dgm:prSet presAssocID="{59D71808-4F0F-4C74-8204-CF84D3765B29}" presName="parentText" presStyleLbl="alignNode1" presStyleIdx="0" presStyleCnt="2" custLinFactNeighborX="1360" custLinFactNeighborY="-291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BE866C-9ED9-49EC-9FC7-10BE7F28D123}" type="pres">
      <dgm:prSet presAssocID="{59D71808-4F0F-4C74-8204-CF84D3765B29}" presName="descendantText" presStyleLbl="alignAcc1" presStyleIdx="0" presStyleCnt="2" custScaleX="83598" custScaleY="100841" custLinFactNeighborX="-121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FC4585-4691-40A5-BF5E-B28B1AFA7350}" type="pres">
      <dgm:prSet presAssocID="{BB0000CC-6C79-4EAA-80B8-65D3DF53D912}" presName="sp" presStyleCnt="0"/>
      <dgm:spPr/>
    </dgm:pt>
    <dgm:pt modelId="{845EB439-25E6-40B7-A263-5ADFE6F15BB6}" type="pres">
      <dgm:prSet presAssocID="{56208FF1-1CE5-4BBA-A9DE-5D415027F44A}" presName="composite" presStyleCnt="0"/>
      <dgm:spPr/>
    </dgm:pt>
    <dgm:pt modelId="{2C60349B-178A-4756-9ACA-5BC6C5D15F38}" type="pres">
      <dgm:prSet presAssocID="{56208FF1-1CE5-4BBA-A9DE-5D415027F44A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E0D250-5718-4D7C-930D-1D0A22D1CD48}" type="pres">
      <dgm:prSet presAssocID="{56208FF1-1CE5-4BBA-A9DE-5D415027F44A}" presName="descendantText" presStyleLbl="alignAcc1" presStyleIdx="1" presStyleCnt="2" custScaleX="82247" custLinFactNeighborX="-10256" custLinFactNeighborY="117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CD0D97B-6B58-4F22-AD85-E78BCC1AA9EA}" srcId="{56208FF1-1CE5-4BBA-A9DE-5D415027F44A}" destId="{B8A76D28-678B-4C20-AE9D-9E9B526B593E}" srcOrd="1" destOrd="0" parTransId="{43EDCE59-0DDD-48F0-9250-84181B779392}" sibTransId="{894BBA99-DD37-4076-BDF9-BEDF9399109A}"/>
    <dgm:cxn modelId="{999B6B5B-B5CC-4A65-B3BD-970B0D7894F6}" srcId="{3B85C3AC-2F1B-494E-AEC7-81594DFAAB6E}" destId="{56208FF1-1CE5-4BBA-A9DE-5D415027F44A}" srcOrd="1" destOrd="0" parTransId="{ACD04782-9EEF-4170-8C42-460F96A2DDF8}" sibTransId="{A012B460-B105-40AC-865F-7138E3867362}"/>
    <dgm:cxn modelId="{1714DAE7-95BB-4C3A-8888-3D0AF65E3C65}" srcId="{3B85C3AC-2F1B-494E-AEC7-81594DFAAB6E}" destId="{59D71808-4F0F-4C74-8204-CF84D3765B29}" srcOrd="0" destOrd="0" parTransId="{17CC0C5C-A4D5-4652-B28F-41B5268E769B}" sibTransId="{BB0000CC-6C79-4EAA-80B8-65D3DF53D912}"/>
    <dgm:cxn modelId="{D3A77519-F1BD-4E24-9C1D-4B4314DADFC2}" type="presOf" srcId="{3B85C3AC-2F1B-494E-AEC7-81594DFAAB6E}" destId="{94025F2B-2ABA-41A3-A4B4-BC91DA6041ED}" srcOrd="0" destOrd="0" presId="urn:microsoft.com/office/officeart/2005/8/layout/chevron2"/>
    <dgm:cxn modelId="{1548B641-E6FD-4DA1-B419-441071EFB5E4}" srcId="{56208FF1-1CE5-4BBA-A9DE-5D415027F44A}" destId="{AA0FF44F-1DE2-4923-968D-CB776F1CB113}" srcOrd="0" destOrd="0" parTransId="{5FF8DAE3-DFAC-4859-8CBE-8F1B39F6765F}" sibTransId="{85F03BFC-4E1E-400E-B845-A4EB81B29595}"/>
    <dgm:cxn modelId="{9A01B6F2-F269-48F2-B513-F62BC5606E99}" srcId="{59D71808-4F0F-4C74-8204-CF84D3765B29}" destId="{5594C233-9A34-491F-9D09-26ECFD062F8C}" srcOrd="0" destOrd="0" parTransId="{E1A413BB-5AC4-42B6-9B49-55F1354E90BA}" sibTransId="{9EDD70B1-0BBB-4C42-974B-BFC434710392}"/>
    <dgm:cxn modelId="{1ECF66CF-3B08-420C-9EF9-F013FE7010C9}" type="presOf" srcId="{34768B7C-8654-4720-9839-1CF7D9BC051D}" destId="{53BE866C-9ED9-49EC-9FC7-10BE7F28D123}" srcOrd="0" destOrd="1" presId="urn:microsoft.com/office/officeart/2005/8/layout/chevron2"/>
    <dgm:cxn modelId="{76FBFF3A-A8AF-4D5B-8B75-904905721264}" type="presOf" srcId="{59D71808-4F0F-4C74-8204-CF84D3765B29}" destId="{EDD3BA7C-3EA6-4BB0-B55A-54B42B0054B1}" srcOrd="0" destOrd="0" presId="urn:microsoft.com/office/officeart/2005/8/layout/chevron2"/>
    <dgm:cxn modelId="{2FB6216F-A4CC-4F4E-912E-DA289EB46CF6}" type="presOf" srcId="{5594C233-9A34-491F-9D09-26ECFD062F8C}" destId="{53BE866C-9ED9-49EC-9FC7-10BE7F28D123}" srcOrd="0" destOrd="0" presId="urn:microsoft.com/office/officeart/2005/8/layout/chevron2"/>
    <dgm:cxn modelId="{78D024B2-EDF8-4FAD-8F96-4966C42AB4D5}" type="presOf" srcId="{56208FF1-1CE5-4BBA-A9DE-5D415027F44A}" destId="{2C60349B-178A-4756-9ACA-5BC6C5D15F38}" srcOrd="0" destOrd="0" presId="urn:microsoft.com/office/officeart/2005/8/layout/chevron2"/>
    <dgm:cxn modelId="{B856B314-564D-4A6F-B0ED-42FD53E65591}" srcId="{59D71808-4F0F-4C74-8204-CF84D3765B29}" destId="{34768B7C-8654-4720-9839-1CF7D9BC051D}" srcOrd="1" destOrd="0" parTransId="{88042CD8-EE5A-44A7-B95F-04DC4AA62B92}" sibTransId="{B67FA155-D48C-4609-954B-CFADE0725282}"/>
    <dgm:cxn modelId="{F4250D91-4716-4212-BCDD-35D6F8CD216A}" type="presOf" srcId="{B8A76D28-678B-4C20-AE9D-9E9B526B593E}" destId="{BAE0D250-5718-4D7C-930D-1D0A22D1CD48}" srcOrd="0" destOrd="1" presId="urn:microsoft.com/office/officeart/2005/8/layout/chevron2"/>
    <dgm:cxn modelId="{752C79C6-EFF2-4DC0-A440-52268742B8BE}" type="presOf" srcId="{AA0FF44F-1DE2-4923-968D-CB776F1CB113}" destId="{BAE0D250-5718-4D7C-930D-1D0A22D1CD48}" srcOrd="0" destOrd="0" presId="urn:microsoft.com/office/officeart/2005/8/layout/chevron2"/>
    <dgm:cxn modelId="{61C98F4F-41C7-42DB-8B45-584BEA59D47B}" type="presParOf" srcId="{94025F2B-2ABA-41A3-A4B4-BC91DA6041ED}" destId="{5E860DA3-EC97-41C4-A7E8-F30CDD95A24B}" srcOrd="0" destOrd="0" presId="urn:microsoft.com/office/officeart/2005/8/layout/chevron2"/>
    <dgm:cxn modelId="{34A13AD6-F12C-4AE6-9CDD-98D68F2ED18E}" type="presParOf" srcId="{5E860DA3-EC97-41C4-A7E8-F30CDD95A24B}" destId="{EDD3BA7C-3EA6-4BB0-B55A-54B42B0054B1}" srcOrd="0" destOrd="0" presId="urn:microsoft.com/office/officeart/2005/8/layout/chevron2"/>
    <dgm:cxn modelId="{A93F2F6A-476F-48C9-B068-A1B03A2C3C10}" type="presParOf" srcId="{5E860DA3-EC97-41C4-A7E8-F30CDD95A24B}" destId="{53BE866C-9ED9-49EC-9FC7-10BE7F28D123}" srcOrd="1" destOrd="0" presId="urn:microsoft.com/office/officeart/2005/8/layout/chevron2"/>
    <dgm:cxn modelId="{CC801F40-B925-45B2-8C0A-E310F06574AE}" type="presParOf" srcId="{94025F2B-2ABA-41A3-A4B4-BC91DA6041ED}" destId="{61FC4585-4691-40A5-BF5E-B28B1AFA7350}" srcOrd="1" destOrd="0" presId="urn:microsoft.com/office/officeart/2005/8/layout/chevron2"/>
    <dgm:cxn modelId="{31DECEBC-BD95-4489-A96C-2214499FE755}" type="presParOf" srcId="{94025F2B-2ABA-41A3-A4B4-BC91DA6041ED}" destId="{845EB439-25E6-40B7-A263-5ADFE6F15BB6}" srcOrd="2" destOrd="0" presId="urn:microsoft.com/office/officeart/2005/8/layout/chevron2"/>
    <dgm:cxn modelId="{11A8894D-F265-4D47-92AD-217A99E1A1A1}" type="presParOf" srcId="{845EB439-25E6-40B7-A263-5ADFE6F15BB6}" destId="{2C60349B-178A-4756-9ACA-5BC6C5D15F38}" srcOrd="0" destOrd="0" presId="urn:microsoft.com/office/officeart/2005/8/layout/chevron2"/>
    <dgm:cxn modelId="{7698DC89-833F-4FA7-87E4-FD859713A92D}" type="presParOf" srcId="{845EB439-25E6-40B7-A263-5ADFE6F15BB6}" destId="{BAE0D250-5718-4D7C-930D-1D0A22D1CD48}" srcOrd="1" destOrd="0" presId="urn:microsoft.com/office/officeart/2005/8/layout/chevron2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4A07B02-F6CC-489A-9D18-91ADD7C3B043}" type="doc">
      <dgm:prSet loTypeId="urn:microsoft.com/office/officeart/2005/8/layout/pyramid2" loCatId="pyramid" qsTypeId="urn:microsoft.com/office/officeart/2005/8/quickstyle/simple1" qsCatId="simple" csTypeId="urn:microsoft.com/office/officeart/2005/8/colors/colorful5" csCatId="colorful" phldr="1"/>
      <dgm:spPr/>
    </dgm:pt>
    <dgm:pt modelId="{1858DAEB-EAB9-4DDE-BF9B-D8FFA0F14CAA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o-RO" sz="2400" dirty="0">
              <a:latin typeface="Times New Roman" pitchFamily="18" charset="0"/>
              <a:cs typeface="Times New Roman" pitchFamily="18" charset="0"/>
            </a:rPr>
            <a:t>SCOARŢĂ</a:t>
          </a:r>
          <a:endParaRPr lang="en-US" sz="2400" dirty="0">
            <a:latin typeface="Times New Roman" pitchFamily="18" charset="0"/>
            <a:cs typeface="Times New Roman" pitchFamily="18" charset="0"/>
          </a:endParaRPr>
        </a:p>
      </dgm:t>
    </dgm:pt>
    <dgm:pt modelId="{986FD40F-178F-40C9-876E-2BBF1F629311}" type="parTrans" cxnId="{FE374902-15D2-40BA-BECF-737421EA840B}">
      <dgm:prSet/>
      <dgm:spPr/>
      <dgm:t>
        <a:bodyPr/>
        <a:lstStyle/>
        <a:p>
          <a:endParaRPr lang="en-US"/>
        </a:p>
      </dgm:t>
    </dgm:pt>
    <dgm:pt modelId="{C7E6092C-CE6D-49CA-A156-F7666D843374}" type="sibTrans" cxnId="{FE374902-15D2-40BA-BECF-737421EA840B}">
      <dgm:prSet/>
      <dgm:spPr/>
      <dgm:t>
        <a:bodyPr/>
        <a:lstStyle/>
        <a:p>
          <a:endParaRPr lang="en-US"/>
        </a:p>
      </dgm:t>
    </dgm:pt>
    <dgm:pt modelId="{7349F507-C474-4ABD-9774-ACDBD4AD94D5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ro-RO" sz="2000" dirty="0">
              <a:latin typeface="Times New Roman" pitchFamily="18" charset="0"/>
              <a:cs typeface="Times New Roman" pitchFamily="18" charset="0"/>
            </a:rPr>
            <a:t>flavone, tanin elagic, saponozide, salirepozidă şi derivaţi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100B345F-4B34-4D39-A113-9BAA5AAF9D1F}" type="parTrans" cxnId="{3CC4C018-0FCF-447F-9B17-DAFBC87522A1}">
      <dgm:prSet/>
      <dgm:spPr/>
      <dgm:t>
        <a:bodyPr/>
        <a:lstStyle/>
        <a:p>
          <a:endParaRPr lang="en-US"/>
        </a:p>
      </dgm:t>
    </dgm:pt>
    <dgm:pt modelId="{6EE7B66F-473B-4C3A-8CAC-7CB63D989B76}" type="sibTrans" cxnId="{3CC4C018-0FCF-447F-9B17-DAFBC87522A1}">
      <dgm:prSet/>
      <dgm:spPr/>
      <dgm:t>
        <a:bodyPr/>
        <a:lstStyle/>
        <a:p>
          <a:endParaRPr lang="en-US"/>
        </a:p>
      </dgm:t>
    </dgm:pt>
    <dgm:pt modelId="{1B83E602-9431-4DEB-A120-17AE120CA412}" type="pres">
      <dgm:prSet presAssocID="{64A07B02-F6CC-489A-9D18-91ADD7C3B043}" presName="compositeShape" presStyleCnt="0">
        <dgm:presLayoutVars>
          <dgm:dir/>
          <dgm:resizeHandles/>
        </dgm:presLayoutVars>
      </dgm:prSet>
      <dgm:spPr/>
    </dgm:pt>
    <dgm:pt modelId="{1B524175-22E7-4B11-B8C4-3BE595833470}" type="pres">
      <dgm:prSet presAssocID="{64A07B02-F6CC-489A-9D18-91ADD7C3B043}" presName="pyramid" presStyleLbl="node1" presStyleIdx="0" presStyleCnt="1" custLinFactNeighborX="1809" custLinFactNeighborY="-2066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</dgm:pt>
    <dgm:pt modelId="{9886AC75-20E1-449A-ACE9-40122B1557FB}" type="pres">
      <dgm:prSet presAssocID="{64A07B02-F6CC-489A-9D18-91ADD7C3B043}" presName="theList" presStyleCnt="0"/>
      <dgm:spPr/>
    </dgm:pt>
    <dgm:pt modelId="{95AC6640-D576-4DEE-AA91-CA44EF6AE057}" type="pres">
      <dgm:prSet presAssocID="{1858DAEB-EAB9-4DDE-BF9B-D8FFA0F14CAA}" presName="aNode" presStyleLbl="fg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EC5E58-FFE6-499F-AB1E-9B7FC2AAEBE0}" type="pres">
      <dgm:prSet presAssocID="{1858DAEB-EAB9-4DDE-BF9B-D8FFA0F14CAA}" presName="aSpace" presStyleCnt="0"/>
      <dgm:spPr/>
    </dgm:pt>
    <dgm:pt modelId="{2CE41331-E062-4483-AE03-BCD5492918C5}" type="pres">
      <dgm:prSet presAssocID="{7349F507-C474-4ABD-9774-ACDBD4AD94D5}" presName="aNode" presStyleLbl="fgAcc1" presStyleIdx="1" presStyleCnt="2" custScaleX="1614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EE2A0F-E6DB-41A0-AE10-D65F8FB89127}" type="pres">
      <dgm:prSet presAssocID="{7349F507-C474-4ABD-9774-ACDBD4AD94D5}" presName="aSpace" presStyleCnt="0"/>
      <dgm:spPr/>
    </dgm:pt>
  </dgm:ptLst>
  <dgm:cxnLst>
    <dgm:cxn modelId="{3CC4C018-0FCF-447F-9B17-DAFBC87522A1}" srcId="{64A07B02-F6CC-489A-9D18-91ADD7C3B043}" destId="{7349F507-C474-4ABD-9774-ACDBD4AD94D5}" srcOrd="1" destOrd="0" parTransId="{100B345F-4B34-4D39-A113-9BAA5AAF9D1F}" sibTransId="{6EE7B66F-473B-4C3A-8CAC-7CB63D989B76}"/>
    <dgm:cxn modelId="{FE374902-15D2-40BA-BECF-737421EA840B}" srcId="{64A07B02-F6CC-489A-9D18-91ADD7C3B043}" destId="{1858DAEB-EAB9-4DDE-BF9B-D8FFA0F14CAA}" srcOrd="0" destOrd="0" parTransId="{986FD40F-178F-40C9-876E-2BBF1F629311}" sibTransId="{C7E6092C-CE6D-49CA-A156-F7666D843374}"/>
    <dgm:cxn modelId="{F4C58440-9835-4E6F-B707-5491FD652BE7}" type="presOf" srcId="{7349F507-C474-4ABD-9774-ACDBD4AD94D5}" destId="{2CE41331-E062-4483-AE03-BCD5492918C5}" srcOrd="0" destOrd="0" presId="urn:microsoft.com/office/officeart/2005/8/layout/pyramid2"/>
    <dgm:cxn modelId="{1EA7BBE2-DADA-4ECF-8A86-70FA47D5F4D3}" type="presOf" srcId="{64A07B02-F6CC-489A-9D18-91ADD7C3B043}" destId="{1B83E602-9431-4DEB-A120-17AE120CA412}" srcOrd="0" destOrd="0" presId="urn:microsoft.com/office/officeart/2005/8/layout/pyramid2"/>
    <dgm:cxn modelId="{E6ED4BAA-2762-4A79-9E53-7B915DC84535}" type="presOf" srcId="{1858DAEB-EAB9-4DDE-BF9B-D8FFA0F14CAA}" destId="{95AC6640-D576-4DEE-AA91-CA44EF6AE057}" srcOrd="0" destOrd="0" presId="urn:microsoft.com/office/officeart/2005/8/layout/pyramid2"/>
    <dgm:cxn modelId="{DC1CEE9F-1C37-40A3-8D02-398869FBBD16}" type="presParOf" srcId="{1B83E602-9431-4DEB-A120-17AE120CA412}" destId="{1B524175-22E7-4B11-B8C4-3BE595833470}" srcOrd="0" destOrd="0" presId="urn:microsoft.com/office/officeart/2005/8/layout/pyramid2"/>
    <dgm:cxn modelId="{783AEC83-24C9-41F4-976C-9D409811B081}" type="presParOf" srcId="{1B83E602-9431-4DEB-A120-17AE120CA412}" destId="{9886AC75-20E1-449A-ACE9-40122B1557FB}" srcOrd="1" destOrd="0" presId="urn:microsoft.com/office/officeart/2005/8/layout/pyramid2"/>
    <dgm:cxn modelId="{0E469BBC-F4FE-4B30-A68E-CC5BF2BAD4B6}" type="presParOf" srcId="{9886AC75-20E1-449A-ACE9-40122B1557FB}" destId="{95AC6640-D576-4DEE-AA91-CA44EF6AE057}" srcOrd="0" destOrd="0" presId="urn:microsoft.com/office/officeart/2005/8/layout/pyramid2"/>
    <dgm:cxn modelId="{BF99DF54-ABCA-493A-96B8-31F8856D44C3}" type="presParOf" srcId="{9886AC75-20E1-449A-ACE9-40122B1557FB}" destId="{7AEC5E58-FFE6-499F-AB1E-9B7FC2AAEBE0}" srcOrd="1" destOrd="0" presId="urn:microsoft.com/office/officeart/2005/8/layout/pyramid2"/>
    <dgm:cxn modelId="{ED7ABD99-8269-4AF7-9EF2-F4EC054E0BA4}" type="presParOf" srcId="{9886AC75-20E1-449A-ACE9-40122B1557FB}" destId="{2CE41331-E062-4483-AE03-BCD5492918C5}" srcOrd="2" destOrd="0" presId="urn:microsoft.com/office/officeart/2005/8/layout/pyramid2"/>
    <dgm:cxn modelId="{E4A02BDA-1BA8-4F72-9C31-DCA3493995AE}" type="presParOf" srcId="{9886AC75-20E1-449A-ACE9-40122B1557FB}" destId="{D7EE2A0F-E6DB-41A0-AE10-D65F8FB89127}" srcOrd="3" destOrd="0" presId="urn:microsoft.com/office/officeart/2005/8/layout/pyramid2"/>
  </dgm:cxnLst>
  <dgm:bg/>
  <dgm:whole/>
  <dgm:extLst>
    <a:ext uri="http://schemas.microsoft.com/office/drawing/2008/diagram">
      <dsp:dataModelExt xmlns="" xmlns:dsp="http://schemas.microsoft.com/office/drawing/2008/diagram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5F8A12F-C3C7-4E9A-A9E3-462E7077BAE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o-RO"/>
        </a:p>
      </dgm:t>
    </dgm:pt>
    <dgm:pt modelId="{F8974CBC-5760-4E1C-BBA3-62838044DF53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o-RO" sz="2400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antiinflamatoare, analgezică, antipiretică </a:t>
          </a:r>
          <a:endParaRPr lang="ro-RO" sz="2400" dirty="0"/>
        </a:p>
      </dgm:t>
    </dgm:pt>
    <dgm:pt modelId="{049872EE-0315-4506-BA99-FF0B7C5F6483}" type="parTrans" cxnId="{8C1401B2-C44D-4B47-B745-CFA7ED953D68}">
      <dgm:prSet/>
      <dgm:spPr/>
      <dgm:t>
        <a:bodyPr/>
        <a:lstStyle/>
        <a:p>
          <a:endParaRPr lang="ro-RO"/>
        </a:p>
      </dgm:t>
    </dgm:pt>
    <dgm:pt modelId="{8FADE338-5F90-47D1-BA00-F72316D4BC97}" type="sibTrans" cxnId="{8C1401B2-C44D-4B47-B745-CFA7ED953D68}">
      <dgm:prSet/>
      <dgm:spPr/>
      <dgm:t>
        <a:bodyPr/>
        <a:lstStyle/>
        <a:p>
          <a:endParaRPr lang="ro-RO"/>
        </a:p>
      </dgm:t>
    </dgm:pt>
    <dgm:pt modelId="{D53BF673-CA0B-425E-A789-C74E70735966}">
      <dgm:prSet phldrT="[Text]" custT="1"/>
      <dgm:spPr/>
      <dgm:t>
        <a:bodyPr/>
        <a:lstStyle/>
        <a:p>
          <a:r>
            <a:rPr lang="ro-RO" sz="2400" dirty="0">
              <a:latin typeface="Times New Roman" pitchFamily="18" charset="0"/>
              <a:cs typeface="Times New Roman" pitchFamily="18" charset="0"/>
            </a:rPr>
            <a:t>monotropitozidă, spireină</a:t>
          </a:r>
        </a:p>
      </dgm:t>
    </dgm:pt>
    <dgm:pt modelId="{E11C96DA-E0E2-4069-94B2-0BC8520FA6CD}" type="parTrans" cxnId="{CFA341F6-D38C-4EF2-A6E3-172014A3273F}">
      <dgm:prSet/>
      <dgm:spPr/>
      <dgm:t>
        <a:bodyPr/>
        <a:lstStyle/>
        <a:p>
          <a:endParaRPr lang="ro-RO"/>
        </a:p>
      </dgm:t>
    </dgm:pt>
    <dgm:pt modelId="{BA52D3FB-23A0-4BCD-BD3F-00C42B5994DF}" type="sibTrans" cxnId="{CFA341F6-D38C-4EF2-A6E3-172014A3273F}">
      <dgm:prSet/>
      <dgm:spPr/>
      <dgm:t>
        <a:bodyPr/>
        <a:lstStyle/>
        <a:p>
          <a:endParaRPr lang="ro-RO"/>
        </a:p>
      </dgm:t>
    </dgm:pt>
    <dgm:pt modelId="{E5EDF83D-6638-4CC4-A843-4D1589039A19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o-RO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diuretică</a:t>
          </a:r>
        </a:p>
      </dgm:t>
    </dgm:pt>
    <dgm:pt modelId="{9D281270-552B-433F-8919-3D0EC2201659}" type="parTrans" cxnId="{E5306ABF-4719-4A50-9E5E-2259B1BF13CB}">
      <dgm:prSet/>
      <dgm:spPr/>
      <dgm:t>
        <a:bodyPr/>
        <a:lstStyle/>
        <a:p>
          <a:endParaRPr lang="ro-RO"/>
        </a:p>
      </dgm:t>
    </dgm:pt>
    <dgm:pt modelId="{7AF73EC7-C687-4055-AAC7-5943336EDF3F}" type="sibTrans" cxnId="{E5306ABF-4719-4A50-9E5E-2259B1BF13CB}">
      <dgm:prSet/>
      <dgm:spPr/>
      <dgm:t>
        <a:bodyPr/>
        <a:lstStyle/>
        <a:p>
          <a:endParaRPr lang="ro-RO"/>
        </a:p>
      </dgm:t>
    </dgm:pt>
    <dgm:pt modelId="{CB983DE2-7F80-4E6C-AABB-39832E233DB4}">
      <dgm:prSet phldrT="[Text]" custT="1"/>
      <dgm:spPr/>
      <dgm:t>
        <a:bodyPr/>
        <a:lstStyle/>
        <a:p>
          <a:r>
            <a:rPr lang="ro-RO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flavone</a:t>
          </a:r>
        </a:p>
      </dgm:t>
    </dgm:pt>
    <dgm:pt modelId="{42E4E9EF-8264-4800-8824-79124C0FF609}" type="parTrans" cxnId="{3CC43F27-91E4-459E-8297-6D3F6AAA19B6}">
      <dgm:prSet/>
      <dgm:spPr/>
      <dgm:t>
        <a:bodyPr/>
        <a:lstStyle/>
        <a:p>
          <a:endParaRPr lang="ro-RO"/>
        </a:p>
      </dgm:t>
    </dgm:pt>
    <dgm:pt modelId="{07647591-0618-473F-A203-C22E93843919}" type="sibTrans" cxnId="{3CC43F27-91E4-459E-8297-6D3F6AAA19B6}">
      <dgm:prSet/>
      <dgm:spPr/>
      <dgm:t>
        <a:bodyPr/>
        <a:lstStyle/>
        <a:p>
          <a:endParaRPr lang="ro-RO"/>
        </a:p>
      </dgm:t>
    </dgm:pt>
    <dgm:pt modelId="{DA6972E8-0EE6-4213-A4CD-1FB782E5A915}">
      <dgm:prSet phldrT="[Text]" custT="1"/>
      <dgm:spPr/>
      <dgm:t>
        <a:bodyPr/>
        <a:lstStyle/>
        <a:p>
          <a:r>
            <a:rPr lang="ro-RO" sz="2400" dirty="0">
              <a:latin typeface="Times New Roman" pitchFamily="18" charset="0"/>
              <a:cs typeface="Times New Roman" pitchFamily="18" charset="0"/>
            </a:rPr>
            <a:t>ulei volatil (salicilat de metil)</a:t>
          </a:r>
        </a:p>
      </dgm:t>
    </dgm:pt>
    <dgm:pt modelId="{E53C27D8-7E2A-49E7-B8FC-ADBDBF30F0C6}" type="parTrans" cxnId="{83A0274C-881E-4D37-9FEF-5D9B305EBA0D}">
      <dgm:prSet/>
      <dgm:spPr/>
      <dgm:t>
        <a:bodyPr/>
        <a:lstStyle/>
        <a:p>
          <a:endParaRPr lang="ro-RO"/>
        </a:p>
      </dgm:t>
    </dgm:pt>
    <dgm:pt modelId="{5821C75C-9BB5-4F3F-B468-18DE8B521076}" type="sibTrans" cxnId="{83A0274C-881E-4D37-9FEF-5D9B305EBA0D}">
      <dgm:prSet/>
      <dgm:spPr/>
      <dgm:t>
        <a:bodyPr/>
        <a:lstStyle/>
        <a:p>
          <a:endParaRPr lang="ro-RO"/>
        </a:p>
      </dgm:t>
    </dgm:pt>
    <dgm:pt modelId="{3DE79424-1F03-45BC-B2C8-08BC446369E2}" type="pres">
      <dgm:prSet presAssocID="{05F8A12F-C3C7-4E9A-A9E3-462E7077BAE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7D661D6-AABC-4D34-9F2B-BED7EF075FDC}" type="pres">
      <dgm:prSet presAssocID="{F8974CBC-5760-4E1C-BBA3-62838044DF53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AA05DD-6796-4EA3-919F-848A40A8B287}" type="pres">
      <dgm:prSet presAssocID="{F8974CBC-5760-4E1C-BBA3-62838044DF53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77FC07-3ED1-45A0-96A3-6CF018608099}" type="pres">
      <dgm:prSet presAssocID="{E5EDF83D-6638-4CC4-A843-4D1589039A19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ADAFDE-45CD-46AE-86EF-EBCD3B242811}" type="pres">
      <dgm:prSet presAssocID="{E5EDF83D-6638-4CC4-A843-4D1589039A19}" presName="childText" presStyleLbl="revTx" presStyleIdx="1" presStyleCnt="2" custLinFactNeighborX="2362" custLinFactNeighborY="692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CC43F27-91E4-459E-8297-6D3F6AAA19B6}" srcId="{E5EDF83D-6638-4CC4-A843-4D1589039A19}" destId="{CB983DE2-7F80-4E6C-AABB-39832E233DB4}" srcOrd="0" destOrd="0" parTransId="{42E4E9EF-8264-4800-8824-79124C0FF609}" sibTransId="{07647591-0618-473F-A203-C22E93843919}"/>
    <dgm:cxn modelId="{8C1401B2-C44D-4B47-B745-CFA7ED953D68}" srcId="{05F8A12F-C3C7-4E9A-A9E3-462E7077BAE8}" destId="{F8974CBC-5760-4E1C-BBA3-62838044DF53}" srcOrd="0" destOrd="0" parTransId="{049872EE-0315-4506-BA99-FF0B7C5F6483}" sibTransId="{8FADE338-5F90-47D1-BA00-F72316D4BC97}"/>
    <dgm:cxn modelId="{928317DB-AB76-494C-8E43-9B0733BD303B}" type="presOf" srcId="{D53BF673-CA0B-425E-A789-C74E70735966}" destId="{42AA05DD-6796-4EA3-919F-848A40A8B287}" srcOrd="0" destOrd="0" presId="urn:microsoft.com/office/officeart/2005/8/layout/vList2"/>
    <dgm:cxn modelId="{6D8254EF-559E-4FAB-97DD-C9E3CCBBB61D}" type="presOf" srcId="{05F8A12F-C3C7-4E9A-A9E3-462E7077BAE8}" destId="{3DE79424-1F03-45BC-B2C8-08BC446369E2}" srcOrd="0" destOrd="0" presId="urn:microsoft.com/office/officeart/2005/8/layout/vList2"/>
    <dgm:cxn modelId="{41745F20-EE06-4476-A90D-0D584E4DB366}" type="presOf" srcId="{DA6972E8-0EE6-4213-A4CD-1FB782E5A915}" destId="{42AA05DD-6796-4EA3-919F-848A40A8B287}" srcOrd="0" destOrd="1" presId="urn:microsoft.com/office/officeart/2005/8/layout/vList2"/>
    <dgm:cxn modelId="{FB0A9E0A-E954-49D3-B0D5-8869AB3408EC}" type="presOf" srcId="{E5EDF83D-6638-4CC4-A843-4D1589039A19}" destId="{EA77FC07-3ED1-45A0-96A3-6CF018608099}" srcOrd="0" destOrd="0" presId="urn:microsoft.com/office/officeart/2005/8/layout/vList2"/>
    <dgm:cxn modelId="{E5306ABF-4719-4A50-9E5E-2259B1BF13CB}" srcId="{05F8A12F-C3C7-4E9A-A9E3-462E7077BAE8}" destId="{E5EDF83D-6638-4CC4-A843-4D1589039A19}" srcOrd="1" destOrd="0" parTransId="{9D281270-552B-433F-8919-3D0EC2201659}" sibTransId="{7AF73EC7-C687-4055-AAC7-5943336EDF3F}"/>
    <dgm:cxn modelId="{83A0274C-881E-4D37-9FEF-5D9B305EBA0D}" srcId="{F8974CBC-5760-4E1C-BBA3-62838044DF53}" destId="{DA6972E8-0EE6-4213-A4CD-1FB782E5A915}" srcOrd="1" destOrd="0" parTransId="{E53C27D8-7E2A-49E7-B8FC-ADBDBF30F0C6}" sibTransId="{5821C75C-9BB5-4F3F-B468-18DE8B521076}"/>
    <dgm:cxn modelId="{910DD319-7817-4E02-B69D-CDD2E567C2D4}" type="presOf" srcId="{F8974CBC-5760-4E1C-BBA3-62838044DF53}" destId="{67D661D6-AABC-4D34-9F2B-BED7EF075FDC}" srcOrd="0" destOrd="0" presId="urn:microsoft.com/office/officeart/2005/8/layout/vList2"/>
    <dgm:cxn modelId="{B5A1B5CC-75EB-4D06-8EBD-49D42C5E94DD}" type="presOf" srcId="{CB983DE2-7F80-4E6C-AABB-39832E233DB4}" destId="{69ADAFDE-45CD-46AE-86EF-EBCD3B242811}" srcOrd="0" destOrd="0" presId="urn:microsoft.com/office/officeart/2005/8/layout/vList2"/>
    <dgm:cxn modelId="{CFA341F6-D38C-4EF2-A6E3-172014A3273F}" srcId="{F8974CBC-5760-4E1C-BBA3-62838044DF53}" destId="{D53BF673-CA0B-425E-A789-C74E70735966}" srcOrd="0" destOrd="0" parTransId="{E11C96DA-E0E2-4069-94B2-0BC8520FA6CD}" sibTransId="{BA52D3FB-23A0-4BCD-BD3F-00C42B5994DF}"/>
    <dgm:cxn modelId="{7AE68126-2C65-4A0D-A3C9-5E44F91D87D3}" type="presParOf" srcId="{3DE79424-1F03-45BC-B2C8-08BC446369E2}" destId="{67D661D6-AABC-4D34-9F2B-BED7EF075FDC}" srcOrd="0" destOrd="0" presId="urn:microsoft.com/office/officeart/2005/8/layout/vList2"/>
    <dgm:cxn modelId="{6B077836-BAC3-4D88-A4E3-716F33EEDDA6}" type="presParOf" srcId="{3DE79424-1F03-45BC-B2C8-08BC446369E2}" destId="{42AA05DD-6796-4EA3-919F-848A40A8B287}" srcOrd="1" destOrd="0" presId="urn:microsoft.com/office/officeart/2005/8/layout/vList2"/>
    <dgm:cxn modelId="{9CDD9F10-D0B2-4E7C-AF4A-51262C43FC77}" type="presParOf" srcId="{3DE79424-1F03-45BC-B2C8-08BC446369E2}" destId="{EA77FC07-3ED1-45A0-96A3-6CF018608099}" srcOrd="2" destOrd="0" presId="urn:microsoft.com/office/officeart/2005/8/layout/vList2"/>
    <dgm:cxn modelId="{4BD9D6C4-350C-4FF0-9C35-33002E116551}" type="presParOf" srcId="{3DE79424-1F03-45BC-B2C8-08BC446369E2}" destId="{69ADAFDE-45CD-46AE-86EF-EBCD3B242811}" srcOrd="3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B85C3AC-2F1B-494E-AEC7-81594DFAAB6E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BE582BE-8F01-4D86-A61A-15EA20420DF3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CI</a:t>
          </a:r>
        </a:p>
      </dgm:t>
    </dgm:pt>
    <dgm:pt modelId="{F5D3C836-6033-4CDD-8EEA-38B8C898EBA9}" type="parTrans" cxnId="{0FA47237-1C8A-45DE-AF62-70CEB74FF1DA}">
      <dgm:prSet/>
      <dgm:spPr/>
      <dgm:t>
        <a:bodyPr/>
        <a:lstStyle/>
        <a:p>
          <a:endParaRPr lang="en-US"/>
        </a:p>
      </dgm:t>
    </dgm:pt>
    <dgm:pt modelId="{970680FC-EEBF-419D-9F05-1D7D480998FB}" type="sibTrans" cxnId="{0FA47237-1C8A-45DE-AF62-70CEB74FF1DA}">
      <dgm:prSet/>
      <dgm:spPr/>
      <dgm:t>
        <a:bodyPr/>
        <a:lstStyle/>
        <a:p>
          <a:endParaRPr lang="en-US"/>
        </a:p>
      </dgm:t>
    </dgm:pt>
    <dgm:pt modelId="{6E64FA32-EF35-4DBE-BFDD-F7474611CDD3}">
      <dgm:prSet phldrT="[Text]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 dirty="0"/>
        </a:p>
      </dgm:t>
    </dgm:pt>
    <dgm:pt modelId="{E1AE0C11-4AA0-4E24-918D-0E92AF123601}" type="parTrans" cxnId="{16E72791-D056-48D1-BB28-281AFF445DE0}">
      <dgm:prSet/>
      <dgm:spPr/>
      <dgm:t>
        <a:bodyPr/>
        <a:lstStyle/>
        <a:p>
          <a:endParaRPr lang="en-US"/>
        </a:p>
      </dgm:t>
    </dgm:pt>
    <dgm:pt modelId="{85A351F7-EA9A-479D-80F0-50BCE388FC67}" type="sibTrans" cxnId="{16E72791-D056-48D1-BB28-281AFF445DE0}">
      <dgm:prSet/>
      <dgm:spPr/>
      <dgm:t>
        <a:bodyPr/>
        <a:lstStyle/>
        <a:p>
          <a:endParaRPr lang="en-US"/>
        </a:p>
      </dgm:t>
    </dgm:pt>
    <dgm:pt modelId="{1A9CCB1B-231D-4CA8-B50C-4148FF11EF1E}">
      <dgm:prSet phldrT="[Text]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err="1">
              <a:latin typeface="Times New Roman" pitchFamily="18" charset="0"/>
              <a:cs typeface="Times New Roman" pitchFamily="18" charset="0"/>
            </a:rPr>
            <a:t>Copii</a:t>
          </a:r>
          <a:endParaRPr lang="en-US" dirty="0">
            <a:latin typeface="Times New Roman" pitchFamily="18" charset="0"/>
            <a:cs typeface="Times New Roman" pitchFamily="18" charset="0"/>
          </a:endParaRPr>
        </a:p>
      </dgm:t>
    </dgm:pt>
    <dgm:pt modelId="{1721DAEC-3B7D-481B-8067-F0BEE13D3C60}" type="parTrans" cxnId="{E28890CA-42A1-4467-A97C-FF824FD953FF}">
      <dgm:prSet/>
      <dgm:spPr/>
      <dgm:t>
        <a:bodyPr/>
        <a:lstStyle/>
        <a:p>
          <a:endParaRPr lang="en-US"/>
        </a:p>
      </dgm:t>
    </dgm:pt>
    <dgm:pt modelId="{1EF017E5-6A2D-47F9-B5C1-ED6158FB92A1}" type="sibTrans" cxnId="{E28890CA-42A1-4467-A97C-FF824FD953FF}">
      <dgm:prSet/>
      <dgm:spPr/>
      <dgm:t>
        <a:bodyPr/>
        <a:lstStyle/>
        <a:p>
          <a:endParaRPr lang="en-US"/>
        </a:p>
      </dgm:t>
    </dgm:pt>
    <dgm:pt modelId="{59D71808-4F0F-4C74-8204-CF84D3765B29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IN</a:t>
          </a:r>
        </a:p>
      </dgm:t>
    </dgm:pt>
    <dgm:pt modelId="{17CC0C5C-A4D5-4652-B28F-41B5268E769B}" type="parTrans" cxnId="{1714DAE7-95BB-4C3A-8888-3D0AF65E3C65}">
      <dgm:prSet/>
      <dgm:spPr/>
      <dgm:t>
        <a:bodyPr/>
        <a:lstStyle/>
        <a:p>
          <a:endParaRPr lang="en-US"/>
        </a:p>
      </dgm:t>
    </dgm:pt>
    <dgm:pt modelId="{BB0000CC-6C79-4EAA-80B8-65D3DF53D912}" type="sibTrans" cxnId="{1714DAE7-95BB-4C3A-8888-3D0AF65E3C65}">
      <dgm:prSet/>
      <dgm:spPr/>
      <dgm:t>
        <a:bodyPr/>
        <a:lstStyle/>
        <a:p>
          <a:endParaRPr lang="en-US"/>
        </a:p>
      </dgm:t>
    </dgm:pt>
    <dgm:pt modelId="{AA0FF44F-1DE2-4923-968D-CB776F1CB113}">
      <dgm:prSet phldrT="[Text]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o-RO" dirty="0">
              <a:latin typeface="Times New Roman" pitchFamily="18" charset="0"/>
              <a:cs typeface="Times New Roman" pitchFamily="18" charset="0"/>
            </a:rPr>
            <a:t>AINS</a:t>
          </a:r>
          <a:endParaRPr lang="en-US" dirty="0">
            <a:latin typeface="Times New Roman" pitchFamily="18" charset="0"/>
            <a:cs typeface="Times New Roman" pitchFamily="18" charset="0"/>
          </a:endParaRPr>
        </a:p>
      </dgm:t>
    </dgm:pt>
    <dgm:pt modelId="{5FF8DAE3-DFAC-4859-8CBE-8F1B39F6765F}" type="parTrans" cxnId="{1548B641-E6FD-4DA1-B419-441071EFB5E4}">
      <dgm:prSet/>
      <dgm:spPr/>
      <dgm:t>
        <a:bodyPr/>
        <a:lstStyle/>
        <a:p>
          <a:endParaRPr lang="en-US"/>
        </a:p>
      </dgm:t>
    </dgm:pt>
    <dgm:pt modelId="{85F03BFC-4E1E-400E-B845-A4EB81B29595}" type="sibTrans" cxnId="{1548B641-E6FD-4DA1-B419-441071EFB5E4}">
      <dgm:prSet/>
      <dgm:spPr/>
      <dgm:t>
        <a:bodyPr/>
        <a:lstStyle/>
        <a:p>
          <a:endParaRPr lang="en-US"/>
        </a:p>
      </dgm:t>
    </dgm:pt>
    <dgm:pt modelId="{A3DEE510-FF9A-4F3E-A308-9FEE5CDEEBD1}">
      <dgm:prSet phldrT="[Text]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err="1">
              <a:latin typeface="Times New Roman" pitchFamily="18" charset="0"/>
              <a:cs typeface="Times New Roman" pitchFamily="18" charset="0"/>
            </a:rPr>
            <a:t>Sarcină</a:t>
          </a:r>
          <a:r>
            <a:rPr lang="en-US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dirty="0" err="1">
              <a:latin typeface="Times New Roman" pitchFamily="18" charset="0"/>
              <a:cs typeface="Times New Roman" pitchFamily="18" charset="0"/>
            </a:rPr>
            <a:t>alăptare</a:t>
          </a:r>
          <a:endParaRPr lang="en-US" dirty="0">
            <a:latin typeface="Times New Roman" pitchFamily="18" charset="0"/>
            <a:cs typeface="Times New Roman" pitchFamily="18" charset="0"/>
          </a:endParaRPr>
        </a:p>
      </dgm:t>
    </dgm:pt>
    <dgm:pt modelId="{D5551368-E274-4B21-82D2-67C9CE5A1B0E}" type="parTrans" cxnId="{64647EA3-E643-40F1-9929-209F40316F4C}">
      <dgm:prSet/>
      <dgm:spPr/>
      <dgm:t>
        <a:bodyPr/>
        <a:lstStyle/>
        <a:p>
          <a:endParaRPr lang="en-US"/>
        </a:p>
      </dgm:t>
    </dgm:pt>
    <dgm:pt modelId="{0ACDE26A-E706-4EBF-B4B5-A54892F02A1C}" type="sibTrans" cxnId="{64647EA3-E643-40F1-9929-209F40316F4C}">
      <dgm:prSet/>
      <dgm:spPr/>
      <dgm:t>
        <a:bodyPr/>
        <a:lstStyle/>
        <a:p>
          <a:endParaRPr lang="en-US"/>
        </a:p>
      </dgm:t>
    </dgm:pt>
    <dgm:pt modelId="{51737BC5-85FB-4BD0-9BE6-7FA5B64D60E6}">
      <dgm:prSet phldrT="[Text]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 err="1">
              <a:latin typeface="Times New Roman" pitchFamily="18" charset="0"/>
              <a:cs typeface="Times New Roman" pitchFamily="18" charset="0"/>
            </a:rPr>
            <a:t>Anticoagulante</a:t>
          </a:r>
          <a:endParaRPr lang="en-US" dirty="0">
            <a:latin typeface="Times New Roman" pitchFamily="18" charset="0"/>
            <a:cs typeface="Times New Roman" pitchFamily="18" charset="0"/>
          </a:endParaRPr>
        </a:p>
      </dgm:t>
    </dgm:pt>
    <dgm:pt modelId="{79BE0997-E3A3-4DAB-8D8B-C3C4AC5AABD6}" type="parTrans" cxnId="{C99C17E0-3CCF-4FFB-BC42-6A1D16D1950F}">
      <dgm:prSet/>
      <dgm:spPr/>
      <dgm:t>
        <a:bodyPr/>
        <a:lstStyle/>
        <a:p>
          <a:endParaRPr lang="en-US"/>
        </a:p>
      </dgm:t>
    </dgm:pt>
    <dgm:pt modelId="{5C1C9375-6AD1-4BE3-A0DF-6D8EA4B4B1A0}" type="sibTrans" cxnId="{C99C17E0-3CCF-4FFB-BC42-6A1D16D1950F}">
      <dgm:prSet/>
      <dgm:spPr/>
      <dgm:t>
        <a:bodyPr/>
        <a:lstStyle/>
        <a:p>
          <a:endParaRPr lang="en-US"/>
        </a:p>
      </dgm:t>
    </dgm:pt>
    <dgm:pt modelId="{94025F2B-2ABA-41A3-A4B4-BC91DA6041ED}" type="pres">
      <dgm:prSet presAssocID="{3B85C3AC-2F1B-494E-AEC7-81594DFAAB6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78E2866-1968-433F-B7A0-D3A6AFE57910}" type="pres">
      <dgm:prSet presAssocID="{7BE582BE-8F01-4D86-A61A-15EA20420DF3}" presName="composite" presStyleCnt="0"/>
      <dgm:spPr/>
    </dgm:pt>
    <dgm:pt modelId="{12A7117A-584C-489F-9F86-E59D6B0E8899}" type="pres">
      <dgm:prSet presAssocID="{7BE582BE-8F01-4D86-A61A-15EA20420DF3}" presName="parentText" presStyleLbl="alignNode1" presStyleIdx="0" presStyleCnt="2" custLinFactNeighborX="-8819" custLinFactNeighborY="-618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EE3A61-CD72-4487-8D5C-7B67C5CFE1D1}" type="pres">
      <dgm:prSet presAssocID="{7BE582BE-8F01-4D86-A61A-15EA20420DF3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7FCF58-0549-427B-89E9-17291991B9C9}" type="pres">
      <dgm:prSet presAssocID="{970680FC-EEBF-419D-9F05-1D7D480998FB}" presName="sp" presStyleCnt="0"/>
      <dgm:spPr/>
    </dgm:pt>
    <dgm:pt modelId="{5E860DA3-EC97-41C4-A7E8-F30CDD95A24B}" type="pres">
      <dgm:prSet presAssocID="{59D71808-4F0F-4C74-8204-CF84D3765B29}" presName="composite" presStyleCnt="0"/>
      <dgm:spPr/>
    </dgm:pt>
    <dgm:pt modelId="{EDD3BA7C-3EA6-4BB0-B55A-54B42B0054B1}" type="pres">
      <dgm:prSet presAssocID="{59D71808-4F0F-4C74-8204-CF84D3765B29}" presName="parentText" presStyleLbl="alignNode1" presStyleIdx="1" presStyleCnt="2" custLinFactNeighborX="0" custLinFactNeighborY="1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BE866C-9ED9-49EC-9FC7-10BE7F28D123}" type="pres">
      <dgm:prSet presAssocID="{59D71808-4F0F-4C74-8204-CF84D3765B29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FA47237-1C8A-45DE-AF62-70CEB74FF1DA}" srcId="{3B85C3AC-2F1B-494E-AEC7-81594DFAAB6E}" destId="{7BE582BE-8F01-4D86-A61A-15EA20420DF3}" srcOrd="0" destOrd="0" parTransId="{F5D3C836-6033-4CDD-8EEA-38B8C898EBA9}" sibTransId="{970680FC-EEBF-419D-9F05-1D7D480998FB}"/>
    <dgm:cxn modelId="{64647EA3-E643-40F1-9929-209F40316F4C}" srcId="{7BE582BE-8F01-4D86-A61A-15EA20420DF3}" destId="{A3DEE510-FF9A-4F3E-A308-9FEE5CDEEBD1}" srcOrd="2" destOrd="0" parTransId="{D5551368-E274-4B21-82D2-67C9CE5A1B0E}" sibTransId="{0ACDE26A-E706-4EBF-B4B5-A54892F02A1C}"/>
    <dgm:cxn modelId="{E28890CA-42A1-4467-A97C-FF824FD953FF}" srcId="{7BE582BE-8F01-4D86-A61A-15EA20420DF3}" destId="{1A9CCB1B-231D-4CA8-B50C-4148FF11EF1E}" srcOrd="1" destOrd="0" parTransId="{1721DAEC-3B7D-481B-8067-F0BEE13D3C60}" sibTransId="{1EF017E5-6A2D-47F9-B5C1-ED6158FB92A1}"/>
    <dgm:cxn modelId="{BDF5C3B6-887C-4BF0-8036-A590F564BCAD}" type="presOf" srcId="{6E64FA32-EF35-4DBE-BFDD-F7474611CDD3}" destId="{07EE3A61-CD72-4487-8D5C-7B67C5CFE1D1}" srcOrd="0" destOrd="0" presId="urn:microsoft.com/office/officeart/2005/8/layout/chevron2"/>
    <dgm:cxn modelId="{16E8F88E-8776-4B2A-B0CA-FC643B82E968}" type="presOf" srcId="{1A9CCB1B-231D-4CA8-B50C-4148FF11EF1E}" destId="{07EE3A61-CD72-4487-8D5C-7B67C5CFE1D1}" srcOrd="0" destOrd="1" presId="urn:microsoft.com/office/officeart/2005/8/layout/chevron2"/>
    <dgm:cxn modelId="{9CDF5B42-C2A1-4600-9430-E069DA99BC19}" type="presOf" srcId="{59D71808-4F0F-4C74-8204-CF84D3765B29}" destId="{EDD3BA7C-3EA6-4BB0-B55A-54B42B0054B1}" srcOrd="0" destOrd="0" presId="urn:microsoft.com/office/officeart/2005/8/layout/chevron2"/>
    <dgm:cxn modelId="{1714DAE7-95BB-4C3A-8888-3D0AF65E3C65}" srcId="{3B85C3AC-2F1B-494E-AEC7-81594DFAAB6E}" destId="{59D71808-4F0F-4C74-8204-CF84D3765B29}" srcOrd="1" destOrd="0" parTransId="{17CC0C5C-A4D5-4652-B28F-41B5268E769B}" sibTransId="{BB0000CC-6C79-4EAA-80B8-65D3DF53D912}"/>
    <dgm:cxn modelId="{1548B641-E6FD-4DA1-B419-441071EFB5E4}" srcId="{59D71808-4F0F-4C74-8204-CF84D3765B29}" destId="{AA0FF44F-1DE2-4923-968D-CB776F1CB113}" srcOrd="0" destOrd="0" parTransId="{5FF8DAE3-DFAC-4859-8CBE-8F1B39F6765F}" sibTransId="{85F03BFC-4E1E-400E-B845-A4EB81B29595}"/>
    <dgm:cxn modelId="{72937A76-5AA0-4434-AF51-43CA0626523C}" type="presOf" srcId="{AA0FF44F-1DE2-4923-968D-CB776F1CB113}" destId="{53BE866C-9ED9-49EC-9FC7-10BE7F28D123}" srcOrd="0" destOrd="0" presId="urn:microsoft.com/office/officeart/2005/8/layout/chevron2"/>
    <dgm:cxn modelId="{16E72791-D056-48D1-BB28-281AFF445DE0}" srcId="{7BE582BE-8F01-4D86-A61A-15EA20420DF3}" destId="{6E64FA32-EF35-4DBE-BFDD-F7474611CDD3}" srcOrd="0" destOrd="0" parTransId="{E1AE0C11-4AA0-4E24-918D-0E92AF123601}" sibTransId="{85A351F7-EA9A-479D-80F0-50BCE388FC67}"/>
    <dgm:cxn modelId="{F7598EED-D8BD-43D1-BDAF-BE39FD05321C}" type="presOf" srcId="{7BE582BE-8F01-4D86-A61A-15EA20420DF3}" destId="{12A7117A-584C-489F-9F86-E59D6B0E8899}" srcOrd="0" destOrd="0" presId="urn:microsoft.com/office/officeart/2005/8/layout/chevron2"/>
    <dgm:cxn modelId="{3D2355D6-EB2D-4C51-B0FE-BFEC2FFF9EE8}" type="presOf" srcId="{A3DEE510-FF9A-4F3E-A308-9FEE5CDEEBD1}" destId="{07EE3A61-CD72-4487-8D5C-7B67C5CFE1D1}" srcOrd="0" destOrd="2" presId="urn:microsoft.com/office/officeart/2005/8/layout/chevron2"/>
    <dgm:cxn modelId="{C99C17E0-3CCF-4FFB-BC42-6A1D16D1950F}" srcId="{59D71808-4F0F-4C74-8204-CF84D3765B29}" destId="{51737BC5-85FB-4BD0-9BE6-7FA5B64D60E6}" srcOrd="1" destOrd="0" parTransId="{79BE0997-E3A3-4DAB-8D8B-C3C4AC5AABD6}" sibTransId="{5C1C9375-6AD1-4BE3-A0DF-6D8EA4B4B1A0}"/>
    <dgm:cxn modelId="{00C0D291-4549-4B5E-8FEE-41A771A41AFD}" type="presOf" srcId="{3B85C3AC-2F1B-494E-AEC7-81594DFAAB6E}" destId="{94025F2B-2ABA-41A3-A4B4-BC91DA6041ED}" srcOrd="0" destOrd="0" presId="urn:microsoft.com/office/officeart/2005/8/layout/chevron2"/>
    <dgm:cxn modelId="{B1D7BE33-9CE2-425B-B674-882BBFBC3763}" type="presOf" srcId="{51737BC5-85FB-4BD0-9BE6-7FA5B64D60E6}" destId="{53BE866C-9ED9-49EC-9FC7-10BE7F28D123}" srcOrd="0" destOrd="1" presId="urn:microsoft.com/office/officeart/2005/8/layout/chevron2"/>
    <dgm:cxn modelId="{8DB2ADD6-DC76-43DB-8F1F-FA900610D1D0}" type="presParOf" srcId="{94025F2B-2ABA-41A3-A4B4-BC91DA6041ED}" destId="{D78E2866-1968-433F-B7A0-D3A6AFE57910}" srcOrd="0" destOrd="0" presId="urn:microsoft.com/office/officeart/2005/8/layout/chevron2"/>
    <dgm:cxn modelId="{11AB0A31-7CDB-43A7-8908-10F8FC5587A5}" type="presParOf" srcId="{D78E2866-1968-433F-B7A0-D3A6AFE57910}" destId="{12A7117A-584C-489F-9F86-E59D6B0E8899}" srcOrd="0" destOrd="0" presId="urn:microsoft.com/office/officeart/2005/8/layout/chevron2"/>
    <dgm:cxn modelId="{CDCCD641-ECD5-4D98-A50E-A075266D8C25}" type="presParOf" srcId="{D78E2866-1968-433F-B7A0-D3A6AFE57910}" destId="{07EE3A61-CD72-4487-8D5C-7B67C5CFE1D1}" srcOrd="1" destOrd="0" presId="urn:microsoft.com/office/officeart/2005/8/layout/chevron2"/>
    <dgm:cxn modelId="{87FA0F35-D85D-4AFB-A4A0-FDBDE171A1BE}" type="presParOf" srcId="{94025F2B-2ABA-41A3-A4B4-BC91DA6041ED}" destId="{F17FCF58-0549-427B-89E9-17291991B9C9}" srcOrd="1" destOrd="0" presId="urn:microsoft.com/office/officeart/2005/8/layout/chevron2"/>
    <dgm:cxn modelId="{17385DA8-1435-43D2-A52C-D606C81A1E8B}" type="presParOf" srcId="{94025F2B-2ABA-41A3-A4B4-BC91DA6041ED}" destId="{5E860DA3-EC97-41C4-A7E8-F30CDD95A24B}" srcOrd="2" destOrd="0" presId="urn:microsoft.com/office/officeart/2005/8/layout/chevron2"/>
    <dgm:cxn modelId="{2D52632B-B185-4F48-9DB6-F031B4F2EAD7}" type="presParOf" srcId="{5E860DA3-EC97-41C4-A7E8-F30CDD95A24B}" destId="{EDD3BA7C-3EA6-4BB0-B55A-54B42B0054B1}" srcOrd="0" destOrd="0" presId="urn:microsoft.com/office/officeart/2005/8/layout/chevron2"/>
    <dgm:cxn modelId="{643D6B92-6345-492A-B9F2-8ECEF87BE6A0}" type="presParOf" srcId="{5E860DA3-EC97-41C4-A7E8-F30CDD95A24B}" destId="{53BE866C-9ED9-49EC-9FC7-10BE7F28D123}" srcOrd="1" destOrd="0" presId="urn:microsoft.com/office/officeart/2005/8/layout/chevron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DA93914-A7BF-4FC3-A0A5-510898119565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0"/>
      <dgm:spPr/>
    </dgm:pt>
    <dgm:pt modelId="{A2A7B224-446A-4A52-9A45-9EDBB2A23DBE}">
      <dgm:prSet phldrT="[Text]" phldr="1"/>
      <dgm:spPr/>
      <dgm:t>
        <a:bodyPr/>
        <a:lstStyle/>
        <a:p>
          <a:endParaRPr lang="ro-RO"/>
        </a:p>
      </dgm:t>
    </dgm:pt>
    <dgm:pt modelId="{DEBB81CE-99F4-4AB9-999F-BB42915D27EA}" type="parTrans" cxnId="{6FA35ACD-F5DE-4F6E-8A71-1B565EC3895B}">
      <dgm:prSet/>
      <dgm:spPr/>
      <dgm:t>
        <a:bodyPr/>
        <a:lstStyle/>
        <a:p>
          <a:endParaRPr lang="ro-RO"/>
        </a:p>
      </dgm:t>
    </dgm:pt>
    <dgm:pt modelId="{ED42FC36-91DE-406C-8C72-421291908063}" type="sibTrans" cxnId="{6FA35ACD-F5DE-4F6E-8A71-1B565EC3895B}">
      <dgm:prSet/>
      <dgm:spPr/>
      <dgm:t>
        <a:bodyPr/>
        <a:lstStyle/>
        <a:p>
          <a:endParaRPr lang="ro-RO"/>
        </a:p>
      </dgm:t>
    </dgm:pt>
    <dgm:pt modelId="{52F03C6B-EE26-49B1-AE7B-D18D9FEA54A4}">
      <dgm:prSet phldrT="[Text]" phldr="1"/>
      <dgm:spPr/>
      <dgm:t>
        <a:bodyPr/>
        <a:lstStyle/>
        <a:p>
          <a:endParaRPr lang="ro-RO"/>
        </a:p>
      </dgm:t>
    </dgm:pt>
    <dgm:pt modelId="{E1940199-06F6-46F1-9478-FAB53A3030D2}" type="parTrans" cxnId="{03834DEF-FAB3-434F-934B-4508018CF0E6}">
      <dgm:prSet/>
      <dgm:spPr/>
      <dgm:t>
        <a:bodyPr/>
        <a:lstStyle/>
        <a:p>
          <a:endParaRPr lang="ro-RO"/>
        </a:p>
      </dgm:t>
    </dgm:pt>
    <dgm:pt modelId="{B53CE507-B06B-47BA-96B4-5187F3DFC28B}" type="sibTrans" cxnId="{03834DEF-FAB3-434F-934B-4508018CF0E6}">
      <dgm:prSet/>
      <dgm:spPr/>
      <dgm:t>
        <a:bodyPr/>
        <a:lstStyle/>
        <a:p>
          <a:endParaRPr lang="ro-RO"/>
        </a:p>
      </dgm:t>
    </dgm:pt>
    <dgm:pt modelId="{556606F6-9C2B-4E77-A23B-E7353A902382}">
      <dgm:prSet phldrT="[Text]" phldr="1"/>
      <dgm:spPr/>
      <dgm:t>
        <a:bodyPr/>
        <a:lstStyle/>
        <a:p>
          <a:endParaRPr lang="ro-RO"/>
        </a:p>
      </dgm:t>
    </dgm:pt>
    <dgm:pt modelId="{0ADE5BD7-2E3D-4CA2-A350-B3531E983B5A}" type="parTrans" cxnId="{9B45FEF0-A88A-4E4E-835C-A340FAB182AC}">
      <dgm:prSet/>
      <dgm:spPr/>
      <dgm:t>
        <a:bodyPr/>
        <a:lstStyle/>
        <a:p>
          <a:endParaRPr lang="ro-RO"/>
        </a:p>
      </dgm:t>
    </dgm:pt>
    <dgm:pt modelId="{E1975B9D-599E-4858-A0AD-F495179A7092}" type="sibTrans" cxnId="{9B45FEF0-A88A-4E4E-835C-A340FAB182AC}">
      <dgm:prSet/>
      <dgm:spPr/>
      <dgm:t>
        <a:bodyPr/>
        <a:lstStyle/>
        <a:p>
          <a:endParaRPr lang="ro-RO"/>
        </a:p>
      </dgm:t>
    </dgm:pt>
    <dgm:pt modelId="{96C59E16-E63B-405A-8FB6-1691DBE9FB15}" type="pres">
      <dgm:prSet presAssocID="{DDA93914-A7BF-4FC3-A0A5-510898119565}" presName="arrowDiagram" presStyleCnt="0">
        <dgm:presLayoutVars>
          <dgm:chMax val="5"/>
          <dgm:dir/>
          <dgm:resizeHandles val="exact"/>
        </dgm:presLayoutVars>
      </dgm:prSet>
      <dgm:spPr/>
    </dgm:pt>
    <dgm:pt modelId="{5AFC6B49-4D6D-47CC-96CF-D653F0F1615A}" type="pres">
      <dgm:prSet presAssocID="{DDA93914-A7BF-4FC3-A0A5-510898119565}" presName="arrow" presStyleLbl="bgShp" presStyleIdx="0" presStyleCn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</dgm:pt>
    <dgm:pt modelId="{3C91CCE7-ABCB-441F-951A-1EFB776FBA88}" type="pres">
      <dgm:prSet presAssocID="{DDA93914-A7BF-4FC3-A0A5-510898119565}" presName="arrowDiagram3" presStyleCnt="0"/>
      <dgm:spPr/>
    </dgm:pt>
    <dgm:pt modelId="{C624B754-16FE-4169-93FD-8C363982C47E}" type="pres">
      <dgm:prSet presAssocID="{A2A7B224-446A-4A52-9A45-9EDBB2A23DBE}" presName="bullet3a" presStyleLbl="node1" presStyleIdx="0" presStyleCnt="3"/>
      <dgm:spPr/>
    </dgm:pt>
    <dgm:pt modelId="{EA6E6030-83C8-4872-8A83-86150611040E}" type="pres">
      <dgm:prSet presAssocID="{A2A7B224-446A-4A52-9A45-9EDBB2A23DBE}" presName="textBox3a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A08B7F-B53E-4C0C-8F0F-246C09D1A242}" type="pres">
      <dgm:prSet presAssocID="{52F03C6B-EE26-49B1-AE7B-D18D9FEA54A4}" presName="bullet3b" presStyleLbl="node1" presStyleIdx="1" presStyleCnt="3"/>
      <dgm:spPr/>
    </dgm:pt>
    <dgm:pt modelId="{551CEE36-5BAB-421F-9D97-E88000036E4A}" type="pres">
      <dgm:prSet presAssocID="{52F03C6B-EE26-49B1-AE7B-D18D9FEA54A4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16EFAC-5991-4AAB-8FCB-206B004641E7}" type="pres">
      <dgm:prSet presAssocID="{556606F6-9C2B-4E77-A23B-E7353A902382}" presName="bullet3c" presStyleLbl="node1" presStyleIdx="2" presStyleCnt="3"/>
      <dgm:spPr/>
    </dgm:pt>
    <dgm:pt modelId="{D1AC9CEF-18E1-49BD-9958-93D335D528DD}" type="pres">
      <dgm:prSet presAssocID="{556606F6-9C2B-4E77-A23B-E7353A902382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C480ED4-4ECC-40E4-BCE4-0B71F1624D98}" type="presOf" srcId="{52F03C6B-EE26-49B1-AE7B-D18D9FEA54A4}" destId="{551CEE36-5BAB-421F-9D97-E88000036E4A}" srcOrd="0" destOrd="0" presId="urn:microsoft.com/office/officeart/2005/8/layout/arrow2"/>
    <dgm:cxn modelId="{236856E9-F102-4B6E-8311-6A1E1B1F57C9}" type="presOf" srcId="{A2A7B224-446A-4A52-9A45-9EDBB2A23DBE}" destId="{EA6E6030-83C8-4872-8A83-86150611040E}" srcOrd="0" destOrd="0" presId="urn:microsoft.com/office/officeart/2005/8/layout/arrow2"/>
    <dgm:cxn modelId="{03834DEF-FAB3-434F-934B-4508018CF0E6}" srcId="{DDA93914-A7BF-4FC3-A0A5-510898119565}" destId="{52F03C6B-EE26-49B1-AE7B-D18D9FEA54A4}" srcOrd="1" destOrd="0" parTransId="{E1940199-06F6-46F1-9478-FAB53A3030D2}" sibTransId="{B53CE507-B06B-47BA-96B4-5187F3DFC28B}"/>
    <dgm:cxn modelId="{9B45FEF0-A88A-4E4E-835C-A340FAB182AC}" srcId="{DDA93914-A7BF-4FC3-A0A5-510898119565}" destId="{556606F6-9C2B-4E77-A23B-E7353A902382}" srcOrd="2" destOrd="0" parTransId="{0ADE5BD7-2E3D-4CA2-A350-B3531E983B5A}" sibTransId="{E1975B9D-599E-4858-A0AD-F495179A7092}"/>
    <dgm:cxn modelId="{0B58B28A-F905-465D-8B2E-A5AD87C53ED8}" type="presOf" srcId="{556606F6-9C2B-4E77-A23B-E7353A902382}" destId="{D1AC9CEF-18E1-49BD-9958-93D335D528DD}" srcOrd="0" destOrd="0" presId="urn:microsoft.com/office/officeart/2005/8/layout/arrow2"/>
    <dgm:cxn modelId="{68F43CD5-4D1D-4D39-BF01-D5ED767C04EB}" type="presOf" srcId="{DDA93914-A7BF-4FC3-A0A5-510898119565}" destId="{96C59E16-E63B-405A-8FB6-1691DBE9FB15}" srcOrd="0" destOrd="0" presId="urn:microsoft.com/office/officeart/2005/8/layout/arrow2"/>
    <dgm:cxn modelId="{6FA35ACD-F5DE-4F6E-8A71-1B565EC3895B}" srcId="{DDA93914-A7BF-4FC3-A0A5-510898119565}" destId="{A2A7B224-446A-4A52-9A45-9EDBB2A23DBE}" srcOrd="0" destOrd="0" parTransId="{DEBB81CE-99F4-4AB9-999F-BB42915D27EA}" sibTransId="{ED42FC36-91DE-406C-8C72-421291908063}"/>
    <dgm:cxn modelId="{5E581D41-276D-4096-90B9-69BE140468FD}" type="presParOf" srcId="{96C59E16-E63B-405A-8FB6-1691DBE9FB15}" destId="{5AFC6B49-4D6D-47CC-96CF-D653F0F1615A}" srcOrd="0" destOrd="0" presId="urn:microsoft.com/office/officeart/2005/8/layout/arrow2"/>
    <dgm:cxn modelId="{8B041A49-0D1C-4588-81F5-D57807DDE63A}" type="presParOf" srcId="{96C59E16-E63B-405A-8FB6-1691DBE9FB15}" destId="{3C91CCE7-ABCB-441F-951A-1EFB776FBA88}" srcOrd="1" destOrd="0" presId="urn:microsoft.com/office/officeart/2005/8/layout/arrow2"/>
    <dgm:cxn modelId="{DD10CB2E-9ED9-4F0A-B86C-40CB290C87A7}" type="presParOf" srcId="{3C91CCE7-ABCB-441F-951A-1EFB776FBA88}" destId="{C624B754-16FE-4169-93FD-8C363982C47E}" srcOrd="0" destOrd="0" presId="urn:microsoft.com/office/officeart/2005/8/layout/arrow2"/>
    <dgm:cxn modelId="{53FD58DA-A6C0-4AC9-BD29-F6ACB5F6CB3C}" type="presParOf" srcId="{3C91CCE7-ABCB-441F-951A-1EFB776FBA88}" destId="{EA6E6030-83C8-4872-8A83-86150611040E}" srcOrd="1" destOrd="0" presId="urn:microsoft.com/office/officeart/2005/8/layout/arrow2"/>
    <dgm:cxn modelId="{E842FE1D-464C-44D0-91CC-0CC013DE1840}" type="presParOf" srcId="{3C91CCE7-ABCB-441F-951A-1EFB776FBA88}" destId="{C3A08B7F-B53E-4C0C-8F0F-246C09D1A242}" srcOrd="2" destOrd="0" presId="urn:microsoft.com/office/officeart/2005/8/layout/arrow2"/>
    <dgm:cxn modelId="{563174E7-9ADF-47D8-B43A-AB8D37245359}" type="presParOf" srcId="{3C91CCE7-ABCB-441F-951A-1EFB776FBA88}" destId="{551CEE36-5BAB-421F-9D97-E88000036E4A}" srcOrd="3" destOrd="0" presId="urn:microsoft.com/office/officeart/2005/8/layout/arrow2"/>
    <dgm:cxn modelId="{FD853A09-83EE-4DD6-9555-C401E30B925F}" type="presParOf" srcId="{3C91CCE7-ABCB-441F-951A-1EFB776FBA88}" destId="{5416EFAC-5991-4AAB-8FCB-206B004641E7}" srcOrd="4" destOrd="0" presId="urn:microsoft.com/office/officeart/2005/8/layout/arrow2"/>
    <dgm:cxn modelId="{0816851A-84FA-47FA-994E-0FA791595D0D}" type="presParOf" srcId="{3C91CCE7-ABCB-441F-951A-1EFB776FBA88}" destId="{D1AC9CEF-18E1-49BD-9958-93D335D528DD}" srcOrd="5" destOrd="0" presId="urn:microsoft.com/office/officeart/2005/8/layout/arrow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3778A0D-083C-40D8-9890-7C79F18AEC40}" type="doc">
      <dgm:prSet loTypeId="urn:microsoft.com/office/officeart/2005/8/layout/chevron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E3E38EE-18FB-4B5E-9B49-3D46D77E5FC8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 sz="1800" dirty="0">
            <a:latin typeface="Times New Roman" pitchFamily="18" charset="0"/>
            <a:cs typeface="Times New Roman" pitchFamily="18" charset="0"/>
          </a:endParaRPr>
        </a:p>
      </dgm:t>
    </dgm:pt>
    <dgm:pt modelId="{05FCDB36-7429-4BD1-A6B0-EA843E15FE18}" type="parTrans" cxnId="{254C50A9-4A3D-4E71-A4AE-D5D6C83E4AB9}">
      <dgm:prSet/>
      <dgm:spPr/>
      <dgm:t>
        <a:bodyPr/>
        <a:lstStyle/>
        <a:p>
          <a:endParaRPr lang="en-US"/>
        </a:p>
      </dgm:t>
    </dgm:pt>
    <dgm:pt modelId="{F2300E60-C88B-4BCD-9512-12DA0B636360}" type="sibTrans" cxnId="{254C50A9-4A3D-4E71-A4AE-D5D6C83E4AB9}">
      <dgm:prSet/>
      <dgm:spPr/>
      <dgm:t>
        <a:bodyPr/>
        <a:lstStyle/>
        <a:p>
          <a:endParaRPr lang="en-US"/>
        </a:p>
      </dgm:t>
    </dgm:pt>
    <dgm:pt modelId="{D6328419-DC3E-4470-BF22-423A8070471E}">
      <dgm:prSet phldrT="[Text]" custT="1"/>
      <dgm:spPr/>
      <dgm:t>
        <a:bodyPr/>
        <a:lstStyle/>
        <a:p>
          <a:r>
            <a:rPr lang="en-US" sz="2000" b="1" dirty="0" err="1">
              <a:latin typeface="Times New Roman" pitchFamily="18" charset="0"/>
              <a:cs typeface="Times New Roman" pitchFamily="18" charset="0"/>
            </a:rPr>
            <a:t>salicozid</a:t>
          </a:r>
          <a:r>
            <a:rPr lang="ro-RO" sz="2000" b="1" dirty="0">
              <a:latin typeface="Times New Roman" pitchFamily="18" charset="0"/>
              <a:cs typeface="Times New Roman" pitchFamily="18" charset="0"/>
            </a:rPr>
            <a:t>ă</a:t>
          </a:r>
          <a:endParaRPr lang="en-US" sz="2000" b="1" dirty="0">
            <a:latin typeface="Times New Roman" pitchFamily="18" charset="0"/>
            <a:cs typeface="Times New Roman" pitchFamily="18" charset="0"/>
          </a:endParaRPr>
        </a:p>
      </dgm:t>
    </dgm:pt>
    <dgm:pt modelId="{65510860-349D-4A32-96A7-A5938F1FC63B}" type="parTrans" cxnId="{3AD13E31-D27E-4CFA-BBA8-0E1B22D42DE0}">
      <dgm:prSet/>
      <dgm:spPr/>
      <dgm:t>
        <a:bodyPr/>
        <a:lstStyle/>
        <a:p>
          <a:endParaRPr lang="en-US"/>
        </a:p>
      </dgm:t>
    </dgm:pt>
    <dgm:pt modelId="{91F96348-A823-4376-AF68-C279CBA1C6C3}" type="sibTrans" cxnId="{3AD13E31-D27E-4CFA-BBA8-0E1B22D42DE0}">
      <dgm:prSet/>
      <dgm:spPr/>
      <dgm:t>
        <a:bodyPr/>
        <a:lstStyle/>
        <a:p>
          <a:endParaRPr lang="en-US"/>
        </a:p>
      </dgm:t>
    </dgm:pt>
    <dgm:pt modelId="{E024E4B1-1052-4641-92D9-FB97C48DA8FE}">
      <dgm:prSet phldrT="[Text]" custT="1"/>
      <dgm:spPr/>
      <dgm:t>
        <a:bodyPr/>
        <a:lstStyle/>
        <a:p>
          <a:r>
            <a:rPr lang="ro-RO" sz="2000" b="1" dirty="0">
              <a:latin typeface="Times New Roman" pitchFamily="18" charset="0"/>
              <a:cs typeface="Times New Roman" pitchFamily="18" charset="0"/>
            </a:rPr>
            <a:t>populozidă</a:t>
          </a:r>
          <a:endParaRPr lang="en-US" sz="2000" b="1" dirty="0">
            <a:latin typeface="Times New Roman" pitchFamily="18" charset="0"/>
            <a:cs typeface="Times New Roman" pitchFamily="18" charset="0"/>
          </a:endParaRPr>
        </a:p>
      </dgm:t>
    </dgm:pt>
    <dgm:pt modelId="{A3310C77-08E4-4514-AF77-5B35A5BDBA30}" type="parTrans" cxnId="{9B7110C5-184C-45CF-B2F2-B3063E0FA635}">
      <dgm:prSet/>
      <dgm:spPr/>
      <dgm:t>
        <a:bodyPr/>
        <a:lstStyle/>
        <a:p>
          <a:endParaRPr lang="en-US"/>
        </a:p>
      </dgm:t>
    </dgm:pt>
    <dgm:pt modelId="{B50E919B-1267-4147-9AD7-3E0AD5152323}" type="sibTrans" cxnId="{9B7110C5-184C-45CF-B2F2-B3063E0FA635}">
      <dgm:prSet/>
      <dgm:spPr/>
      <dgm:t>
        <a:bodyPr/>
        <a:lstStyle/>
        <a:p>
          <a:endParaRPr lang="en-US"/>
        </a:p>
      </dgm:t>
    </dgm:pt>
    <dgm:pt modelId="{4E64D1BC-4A34-4BE0-9229-EAA8D802DDF3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 sz="1800" dirty="0">
            <a:latin typeface="Times New Roman" pitchFamily="18" charset="0"/>
            <a:cs typeface="Times New Roman" pitchFamily="18" charset="0"/>
          </a:endParaRPr>
        </a:p>
      </dgm:t>
    </dgm:pt>
    <dgm:pt modelId="{BA904D71-F0F5-443A-82D9-F0A040CED350}" type="parTrans" cxnId="{40F02AC2-12D7-4BCD-9566-4AA66939D603}">
      <dgm:prSet/>
      <dgm:spPr/>
      <dgm:t>
        <a:bodyPr/>
        <a:lstStyle/>
        <a:p>
          <a:endParaRPr lang="en-US"/>
        </a:p>
      </dgm:t>
    </dgm:pt>
    <dgm:pt modelId="{173DBC21-DC12-4DEC-8014-E4B17B703068}" type="sibTrans" cxnId="{40F02AC2-12D7-4BCD-9566-4AA66939D603}">
      <dgm:prSet/>
      <dgm:spPr/>
      <dgm:t>
        <a:bodyPr/>
        <a:lstStyle/>
        <a:p>
          <a:endParaRPr lang="en-US"/>
        </a:p>
      </dgm:t>
    </dgm:pt>
    <dgm:pt modelId="{67D183CF-C4CD-44A5-A060-57E0AAD43FEF}">
      <dgm:prSet phldrT="[Text]" custT="1"/>
      <dgm:spPr/>
      <dgm:t>
        <a:bodyPr/>
        <a:lstStyle/>
        <a:p>
          <a:r>
            <a:rPr lang="en-US" sz="2000" b="1" dirty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a</a:t>
          </a:r>
          <a:r>
            <a:rPr lang="ro-RO" sz="2000" b="1" dirty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ntipiretică</a:t>
          </a:r>
          <a:r>
            <a:rPr lang="en-US" sz="2000" b="1" dirty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, </a:t>
          </a:r>
          <a:r>
            <a:rPr lang="ro-RO" sz="2000" b="1" dirty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analgezică</a:t>
          </a:r>
          <a:r>
            <a:rPr lang="en-US" sz="2000" b="1" dirty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, </a:t>
          </a:r>
          <a:r>
            <a:rPr lang="ro-RO" sz="2000" b="1" dirty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antiinflamatoare</a:t>
          </a:r>
          <a:endParaRPr lang="en-US" sz="2000" b="1" dirty="0"/>
        </a:p>
      </dgm:t>
    </dgm:pt>
    <dgm:pt modelId="{F3FD64F9-5B38-47E2-B839-976C515E9305}" type="parTrans" cxnId="{322683E2-33AF-4C63-A101-7B6E7C247C46}">
      <dgm:prSet/>
      <dgm:spPr/>
      <dgm:t>
        <a:bodyPr/>
        <a:lstStyle/>
        <a:p>
          <a:endParaRPr lang="en-US"/>
        </a:p>
      </dgm:t>
    </dgm:pt>
    <dgm:pt modelId="{EEAEE9C8-F9E7-4787-837F-18E8EDB3E969}" type="sibTrans" cxnId="{322683E2-33AF-4C63-A101-7B6E7C247C46}">
      <dgm:prSet/>
      <dgm:spPr/>
      <dgm:t>
        <a:bodyPr/>
        <a:lstStyle/>
        <a:p>
          <a:endParaRPr lang="en-US"/>
        </a:p>
      </dgm:t>
    </dgm:pt>
    <dgm:pt modelId="{E8333050-B9CB-455B-8170-877132FAC868}">
      <dgm:prSet phldrT="[Text]" custT="1"/>
      <dgm:spPr/>
      <dgm:t>
        <a:bodyPr/>
        <a:lstStyle/>
        <a:p>
          <a:r>
            <a:rPr lang="en-US" sz="2000" b="1" dirty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a</a:t>
          </a:r>
          <a:r>
            <a:rPr lang="ro-RO" sz="2000" b="1" dirty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rtroze</a:t>
          </a:r>
          <a:r>
            <a:rPr lang="en-US" sz="2000" b="1" dirty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, </a:t>
          </a:r>
          <a:r>
            <a:rPr lang="ro-RO" sz="2000" b="1" dirty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afecţiuni reumatismale</a:t>
          </a:r>
          <a:endParaRPr lang="en-US" sz="2000" b="1" dirty="0"/>
        </a:p>
      </dgm:t>
    </dgm:pt>
    <dgm:pt modelId="{35CC84B0-95BA-4098-A648-F32775B58227}" type="parTrans" cxnId="{64F75002-6D8C-4C0A-9F74-83E636C3249E}">
      <dgm:prSet/>
      <dgm:spPr/>
      <dgm:t>
        <a:bodyPr/>
        <a:lstStyle/>
        <a:p>
          <a:endParaRPr lang="en-US"/>
        </a:p>
      </dgm:t>
    </dgm:pt>
    <dgm:pt modelId="{ADB6E903-5D80-451F-AE78-5465C8379CDF}" type="sibTrans" cxnId="{64F75002-6D8C-4C0A-9F74-83E636C3249E}">
      <dgm:prSet/>
      <dgm:spPr/>
      <dgm:t>
        <a:bodyPr/>
        <a:lstStyle/>
        <a:p>
          <a:endParaRPr lang="en-US"/>
        </a:p>
      </dgm:t>
    </dgm:pt>
    <dgm:pt modelId="{FC190ED0-D0D8-48C9-930E-CB9B60022A00}">
      <dgm:prSet phldrT="[Text]" custT="1"/>
      <dgm:spPr/>
      <dgm:t>
        <a:bodyPr/>
        <a:lstStyle/>
        <a:p>
          <a:r>
            <a:rPr lang="ro-RO" sz="2000" b="1" dirty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 antiagregant plachetară</a:t>
          </a:r>
          <a:endParaRPr lang="en-US" sz="2000" b="1" dirty="0"/>
        </a:p>
      </dgm:t>
    </dgm:pt>
    <dgm:pt modelId="{379C4FA8-EAEF-47F7-A3B7-211520954D78}" type="parTrans" cxnId="{767AC1BE-3676-4772-9526-0CC1DC0E4CEC}">
      <dgm:prSet/>
      <dgm:spPr/>
      <dgm:t>
        <a:bodyPr/>
        <a:lstStyle/>
        <a:p>
          <a:endParaRPr lang="en-US"/>
        </a:p>
      </dgm:t>
    </dgm:pt>
    <dgm:pt modelId="{714A43AD-AB3B-474F-944B-20ABE4B26421}" type="sibTrans" cxnId="{767AC1BE-3676-4772-9526-0CC1DC0E4CEC}">
      <dgm:prSet/>
      <dgm:spPr/>
      <dgm:t>
        <a:bodyPr/>
        <a:lstStyle/>
        <a:p>
          <a:endParaRPr lang="en-US"/>
        </a:p>
      </dgm:t>
    </dgm:pt>
    <dgm:pt modelId="{10A524C9-1AAF-488D-A902-25029DC3E30E}">
      <dgm:prSet phldrT="[Text]" custT="1"/>
      <dgm:spPr/>
      <dgm:t>
        <a:bodyPr/>
        <a:lstStyle/>
        <a:p>
          <a:r>
            <a:rPr lang="ro-RO" sz="2000" b="1" dirty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stări gripale</a:t>
          </a:r>
          <a:endParaRPr lang="en-US" sz="2000" b="1" dirty="0"/>
        </a:p>
      </dgm:t>
    </dgm:pt>
    <dgm:pt modelId="{520D48D8-2CFB-4DEE-96C6-46BFACD5764B}" type="parTrans" cxnId="{993B53F7-A5CB-4739-9C3B-C6193A11E667}">
      <dgm:prSet/>
      <dgm:spPr/>
      <dgm:t>
        <a:bodyPr/>
        <a:lstStyle/>
        <a:p>
          <a:endParaRPr lang="en-US"/>
        </a:p>
      </dgm:t>
    </dgm:pt>
    <dgm:pt modelId="{EF9D853F-ED09-48BF-B374-AE516AF30A6F}" type="sibTrans" cxnId="{993B53F7-A5CB-4739-9C3B-C6193A11E667}">
      <dgm:prSet/>
      <dgm:spPr/>
      <dgm:t>
        <a:bodyPr/>
        <a:lstStyle/>
        <a:p>
          <a:endParaRPr lang="en-US"/>
        </a:p>
      </dgm:t>
    </dgm:pt>
    <dgm:pt modelId="{CAD54A83-10BE-4064-926F-0A0BBBF09CF6}">
      <dgm:prSet phldrT="[Text]" custT="1"/>
      <dgm:spPr/>
      <dgm:t>
        <a:bodyPr/>
        <a:lstStyle/>
        <a:p>
          <a:r>
            <a:rPr lang="ro-RO" sz="2000" b="1" dirty="0">
              <a:latin typeface="Times New Roman" pitchFamily="18" charset="0"/>
              <a:cs typeface="Times New Roman" pitchFamily="18" charset="0"/>
            </a:rPr>
            <a:t>fragilină, salirepozidă, salicortozidă</a:t>
          </a:r>
          <a:endParaRPr lang="en-US" sz="2000" b="1" dirty="0">
            <a:latin typeface="Times New Roman" pitchFamily="18" charset="0"/>
            <a:cs typeface="Times New Roman" pitchFamily="18" charset="0"/>
          </a:endParaRPr>
        </a:p>
      </dgm:t>
    </dgm:pt>
    <dgm:pt modelId="{FC098F36-026D-4E3A-A07A-0CF8CE0DE9F5}" type="parTrans" cxnId="{E0BD2008-A179-4B07-88D9-838A71028A47}">
      <dgm:prSet/>
      <dgm:spPr/>
      <dgm:t>
        <a:bodyPr/>
        <a:lstStyle/>
        <a:p>
          <a:endParaRPr lang="en-US"/>
        </a:p>
      </dgm:t>
    </dgm:pt>
    <dgm:pt modelId="{115E56F9-5E21-4513-ACEF-2C11FA1B837A}" type="sibTrans" cxnId="{E0BD2008-A179-4B07-88D9-838A71028A47}">
      <dgm:prSet/>
      <dgm:spPr/>
      <dgm:t>
        <a:bodyPr/>
        <a:lstStyle/>
        <a:p>
          <a:endParaRPr lang="en-US"/>
        </a:p>
      </dgm:t>
    </dgm:pt>
    <dgm:pt modelId="{47E5EEC6-C7D6-48F6-8E18-258672FC7D1F}">
      <dgm:prSet phldrT="[Text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 dirty="0"/>
        </a:p>
      </dgm:t>
    </dgm:pt>
    <dgm:pt modelId="{E6960DF8-1270-48FA-89A7-325040E6D798}" type="sibTrans" cxnId="{4D52F22B-2E7F-4E31-B029-0403D8105556}">
      <dgm:prSet/>
      <dgm:spPr/>
      <dgm:t>
        <a:bodyPr/>
        <a:lstStyle/>
        <a:p>
          <a:endParaRPr lang="en-US"/>
        </a:p>
      </dgm:t>
    </dgm:pt>
    <dgm:pt modelId="{3F3B35E1-98F8-427A-96F9-6892CCD23831}" type="parTrans" cxnId="{4D52F22B-2E7F-4E31-B029-0403D8105556}">
      <dgm:prSet/>
      <dgm:spPr/>
      <dgm:t>
        <a:bodyPr/>
        <a:lstStyle/>
        <a:p>
          <a:endParaRPr lang="en-US"/>
        </a:p>
      </dgm:t>
    </dgm:pt>
    <dgm:pt modelId="{01FE7F8D-622B-484F-8572-97E391CF1C1F}" type="pres">
      <dgm:prSet presAssocID="{A3778A0D-083C-40D8-9890-7C79F18AEC4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73F67F2-FCA2-48FF-BEC6-740734CA2562}" type="pres">
      <dgm:prSet presAssocID="{1E3E38EE-18FB-4B5E-9B49-3D46D77E5FC8}" presName="composite" presStyleCnt="0"/>
      <dgm:spPr/>
    </dgm:pt>
    <dgm:pt modelId="{B1650709-ED39-45D5-80E9-FA6379AB8DEB}" type="pres">
      <dgm:prSet presAssocID="{1E3E38EE-18FB-4B5E-9B49-3D46D77E5FC8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E76B38-EA23-4C63-86E5-896D2191B83A}" type="pres">
      <dgm:prSet presAssocID="{1E3E38EE-18FB-4B5E-9B49-3D46D77E5FC8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BC1E32-7483-4F92-9B3B-E1894767479C}" type="pres">
      <dgm:prSet presAssocID="{F2300E60-C88B-4BCD-9512-12DA0B636360}" presName="sp" presStyleCnt="0"/>
      <dgm:spPr/>
    </dgm:pt>
    <dgm:pt modelId="{C6DDFD50-00EE-4F0E-9695-71EBD92CD16A}" type="pres">
      <dgm:prSet presAssocID="{4E64D1BC-4A34-4BE0-9229-EAA8D802DDF3}" presName="composite" presStyleCnt="0"/>
      <dgm:spPr/>
    </dgm:pt>
    <dgm:pt modelId="{B0BAACFD-9F37-467A-A108-2636849D72DE}" type="pres">
      <dgm:prSet presAssocID="{4E64D1BC-4A34-4BE0-9229-EAA8D802DDF3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4586B1-FB34-47A7-A9D5-286E7846F82A}" type="pres">
      <dgm:prSet presAssocID="{4E64D1BC-4A34-4BE0-9229-EAA8D802DDF3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4A6E1E-388A-4076-A7FB-795160FE2F0E}" type="pres">
      <dgm:prSet presAssocID="{173DBC21-DC12-4DEC-8014-E4B17B703068}" presName="sp" presStyleCnt="0"/>
      <dgm:spPr/>
    </dgm:pt>
    <dgm:pt modelId="{F9A5C48F-4908-4A10-9459-7631D23A56F8}" type="pres">
      <dgm:prSet presAssocID="{47E5EEC6-C7D6-48F6-8E18-258672FC7D1F}" presName="composite" presStyleCnt="0"/>
      <dgm:spPr/>
    </dgm:pt>
    <dgm:pt modelId="{12A904D9-E466-486A-9CF1-97FE52CDCE58}" type="pres">
      <dgm:prSet presAssocID="{47E5EEC6-C7D6-48F6-8E18-258672FC7D1F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662A64-F26E-42BE-B6B0-83D96AE10C76}" type="pres">
      <dgm:prSet presAssocID="{47E5EEC6-C7D6-48F6-8E18-258672FC7D1F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1DA0498-A065-4298-8168-19209EEF16B7}" type="presOf" srcId="{47E5EEC6-C7D6-48F6-8E18-258672FC7D1F}" destId="{12A904D9-E466-486A-9CF1-97FE52CDCE58}" srcOrd="0" destOrd="0" presId="urn:microsoft.com/office/officeart/2005/8/layout/chevron2"/>
    <dgm:cxn modelId="{64F75002-6D8C-4C0A-9F74-83E636C3249E}" srcId="{47E5EEC6-C7D6-48F6-8E18-258672FC7D1F}" destId="{E8333050-B9CB-455B-8170-877132FAC868}" srcOrd="0" destOrd="0" parTransId="{35CC84B0-95BA-4098-A648-F32775B58227}" sibTransId="{ADB6E903-5D80-451F-AE78-5465C8379CDF}"/>
    <dgm:cxn modelId="{31CCFBFC-DF57-4828-8CBF-A67A47F49010}" type="presOf" srcId="{10A524C9-1AAF-488D-A902-25029DC3E30E}" destId="{90662A64-F26E-42BE-B6B0-83D96AE10C76}" srcOrd="0" destOrd="1" presId="urn:microsoft.com/office/officeart/2005/8/layout/chevron2"/>
    <dgm:cxn modelId="{4D52F22B-2E7F-4E31-B029-0403D8105556}" srcId="{A3778A0D-083C-40D8-9890-7C79F18AEC40}" destId="{47E5EEC6-C7D6-48F6-8E18-258672FC7D1F}" srcOrd="2" destOrd="0" parTransId="{3F3B35E1-98F8-427A-96F9-6892CCD23831}" sibTransId="{E6960DF8-1270-48FA-89A7-325040E6D798}"/>
    <dgm:cxn modelId="{49C51E26-02C5-421D-AB5A-EC329F3BBFAC}" type="presOf" srcId="{E8333050-B9CB-455B-8170-877132FAC868}" destId="{90662A64-F26E-42BE-B6B0-83D96AE10C76}" srcOrd="0" destOrd="0" presId="urn:microsoft.com/office/officeart/2005/8/layout/chevron2"/>
    <dgm:cxn modelId="{767AC1BE-3676-4772-9526-0CC1DC0E4CEC}" srcId="{4E64D1BC-4A34-4BE0-9229-EAA8D802DDF3}" destId="{FC190ED0-D0D8-48C9-930E-CB9B60022A00}" srcOrd="1" destOrd="0" parTransId="{379C4FA8-EAEF-47F7-A3B7-211520954D78}" sibTransId="{714A43AD-AB3B-474F-944B-20ABE4B26421}"/>
    <dgm:cxn modelId="{40F02AC2-12D7-4BCD-9566-4AA66939D603}" srcId="{A3778A0D-083C-40D8-9890-7C79F18AEC40}" destId="{4E64D1BC-4A34-4BE0-9229-EAA8D802DDF3}" srcOrd="1" destOrd="0" parTransId="{BA904D71-F0F5-443A-82D9-F0A040CED350}" sibTransId="{173DBC21-DC12-4DEC-8014-E4B17B703068}"/>
    <dgm:cxn modelId="{D1B47814-F31F-444B-83CA-C6FB8BF66083}" type="presOf" srcId="{D6328419-DC3E-4470-BF22-423A8070471E}" destId="{3EE76B38-EA23-4C63-86E5-896D2191B83A}" srcOrd="0" destOrd="0" presId="urn:microsoft.com/office/officeart/2005/8/layout/chevron2"/>
    <dgm:cxn modelId="{E0BD2008-A179-4B07-88D9-838A71028A47}" srcId="{1E3E38EE-18FB-4B5E-9B49-3D46D77E5FC8}" destId="{CAD54A83-10BE-4064-926F-0A0BBBF09CF6}" srcOrd="2" destOrd="0" parTransId="{FC098F36-026D-4E3A-A07A-0CF8CE0DE9F5}" sibTransId="{115E56F9-5E21-4513-ACEF-2C11FA1B837A}"/>
    <dgm:cxn modelId="{254C50A9-4A3D-4E71-A4AE-D5D6C83E4AB9}" srcId="{A3778A0D-083C-40D8-9890-7C79F18AEC40}" destId="{1E3E38EE-18FB-4B5E-9B49-3D46D77E5FC8}" srcOrd="0" destOrd="0" parTransId="{05FCDB36-7429-4BD1-A6B0-EA843E15FE18}" sibTransId="{F2300E60-C88B-4BCD-9512-12DA0B636360}"/>
    <dgm:cxn modelId="{562A35E4-BECA-446B-AB30-DCD933F79C58}" type="presOf" srcId="{A3778A0D-083C-40D8-9890-7C79F18AEC40}" destId="{01FE7F8D-622B-484F-8572-97E391CF1C1F}" srcOrd="0" destOrd="0" presId="urn:microsoft.com/office/officeart/2005/8/layout/chevron2"/>
    <dgm:cxn modelId="{5B7DA2E5-4D4C-4014-A976-E6CA2023C8E2}" type="presOf" srcId="{CAD54A83-10BE-4064-926F-0A0BBBF09CF6}" destId="{3EE76B38-EA23-4C63-86E5-896D2191B83A}" srcOrd="0" destOrd="2" presId="urn:microsoft.com/office/officeart/2005/8/layout/chevron2"/>
    <dgm:cxn modelId="{21DE08AD-070A-47C7-BE16-3F53E6337F5D}" type="presOf" srcId="{E024E4B1-1052-4641-92D9-FB97C48DA8FE}" destId="{3EE76B38-EA23-4C63-86E5-896D2191B83A}" srcOrd="0" destOrd="1" presId="urn:microsoft.com/office/officeart/2005/8/layout/chevron2"/>
    <dgm:cxn modelId="{A983BC5C-5CFD-4E15-8B6B-0E2CABE12941}" type="presOf" srcId="{4E64D1BC-4A34-4BE0-9229-EAA8D802DDF3}" destId="{B0BAACFD-9F37-467A-A108-2636849D72DE}" srcOrd="0" destOrd="0" presId="urn:microsoft.com/office/officeart/2005/8/layout/chevron2"/>
    <dgm:cxn modelId="{9B70627D-DF08-459E-A7E2-3967ADED48E7}" type="presOf" srcId="{1E3E38EE-18FB-4B5E-9B49-3D46D77E5FC8}" destId="{B1650709-ED39-45D5-80E9-FA6379AB8DEB}" srcOrd="0" destOrd="0" presId="urn:microsoft.com/office/officeart/2005/8/layout/chevron2"/>
    <dgm:cxn modelId="{862E930B-4FD9-4E56-9F93-677871C7AE5D}" type="presOf" srcId="{FC190ED0-D0D8-48C9-930E-CB9B60022A00}" destId="{414586B1-FB34-47A7-A9D5-286E7846F82A}" srcOrd="0" destOrd="1" presId="urn:microsoft.com/office/officeart/2005/8/layout/chevron2"/>
    <dgm:cxn modelId="{322683E2-33AF-4C63-A101-7B6E7C247C46}" srcId="{4E64D1BC-4A34-4BE0-9229-EAA8D802DDF3}" destId="{67D183CF-C4CD-44A5-A060-57E0AAD43FEF}" srcOrd="0" destOrd="0" parTransId="{F3FD64F9-5B38-47E2-B839-976C515E9305}" sibTransId="{EEAEE9C8-F9E7-4787-837F-18E8EDB3E969}"/>
    <dgm:cxn modelId="{3AD13E31-D27E-4CFA-BBA8-0E1B22D42DE0}" srcId="{1E3E38EE-18FB-4B5E-9B49-3D46D77E5FC8}" destId="{D6328419-DC3E-4470-BF22-423A8070471E}" srcOrd="0" destOrd="0" parTransId="{65510860-349D-4A32-96A7-A5938F1FC63B}" sibTransId="{91F96348-A823-4376-AF68-C279CBA1C6C3}"/>
    <dgm:cxn modelId="{9B7110C5-184C-45CF-B2F2-B3063E0FA635}" srcId="{1E3E38EE-18FB-4B5E-9B49-3D46D77E5FC8}" destId="{E024E4B1-1052-4641-92D9-FB97C48DA8FE}" srcOrd="1" destOrd="0" parTransId="{A3310C77-08E4-4514-AF77-5B35A5BDBA30}" sibTransId="{B50E919B-1267-4147-9AD7-3E0AD5152323}"/>
    <dgm:cxn modelId="{993B53F7-A5CB-4739-9C3B-C6193A11E667}" srcId="{47E5EEC6-C7D6-48F6-8E18-258672FC7D1F}" destId="{10A524C9-1AAF-488D-A902-25029DC3E30E}" srcOrd="1" destOrd="0" parTransId="{520D48D8-2CFB-4DEE-96C6-46BFACD5764B}" sibTransId="{EF9D853F-ED09-48BF-B374-AE516AF30A6F}"/>
    <dgm:cxn modelId="{1F1B9FFD-D5BC-4E6E-A1DD-8C9AD4222996}" type="presOf" srcId="{67D183CF-C4CD-44A5-A060-57E0AAD43FEF}" destId="{414586B1-FB34-47A7-A9D5-286E7846F82A}" srcOrd="0" destOrd="0" presId="urn:microsoft.com/office/officeart/2005/8/layout/chevron2"/>
    <dgm:cxn modelId="{AF102FE7-5132-4CE5-A193-9977BD3753FD}" type="presParOf" srcId="{01FE7F8D-622B-484F-8572-97E391CF1C1F}" destId="{B73F67F2-FCA2-48FF-BEC6-740734CA2562}" srcOrd="0" destOrd="0" presId="urn:microsoft.com/office/officeart/2005/8/layout/chevron2"/>
    <dgm:cxn modelId="{059A76E9-CCAD-4497-8E35-5425DDB06227}" type="presParOf" srcId="{B73F67F2-FCA2-48FF-BEC6-740734CA2562}" destId="{B1650709-ED39-45D5-80E9-FA6379AB8DEB}" srcOrd="0" destOrd="0" presId="urn:microsoft.com/office/officeart/2005/8/layout/chevron2"/>
    <dgm:cxn modelId="{405C8318-940B-46E3-9B5F-C1374677F1B7}" type="presParOf" srcId="{B73F67F2-FCA2-48FF-BEC6-740734CA2562}" destId="{3EE76B38-EA23-4C63-86E5-896D2191B83A}" srcOrd="1" destOrd="0" presId="urn:microsoft.com/office/officeart/2005/8/layout/chevron2"/>
    <dgm:cxn modelId="{1EE12A97-E569-4EBF-B186-D76D617DC7FE}" type="presParOf" srcId="{01FE7F8D-622B-484F-8572-97E391CF1C1F}" destId="{7FBC1E32-7483-4F92-9B3B-E1894767479C}" srcOrd="1" destOrd="0" presId="urn:microsoft.com/office/officeart/2005/8/layout/chevron2"/>
    <dgm:cxn modelId="{57B5B0EB-8562-496F-B767-91AA3604B9A1}" type="presParOf" srcId="{01FE7F8D-622B-484F-8572-97E391CF1C1F}" destId="{C6DDFD50-00EE-4F0E-9695-71EBD92CD16A}" srcOrd="2" destOrd="0" presId="urn:microsoft.com/office/officeart/2005/8/layout/chevron2"/>
    <dgm:cxn modelId="{D5DBE262-C762-4790-9503-499027106BE6}" type="presParOf" srcId="{C6DDFD50-00EE-4F0E-9695-71EBD92CD16A}" destId="{B0BAACFD-9F37-467A-A108-2636849D72DE}" srcOrd="0" destOrd="0" presId="urn:microsoft.com/office/officeart/2005/8/layout/chevron2"/>
    <dgm:cxn modelId="{170FE184-476B-43A3-B3F2-D82287BC815C}" type="presParOf" srcId="{C6DDFD50-00EE-4F0E-9695-71EBD92CD16A}" destId="{414586B1-FB34-47A7-A9D5-286E7846F82A}" srcOrd="1" destOrd="0" presId="urn:microsoft.com/office/officeart/2005/8/layout/chevron2"/>
    <dgm:cxn modelId="{0454C31D-533C-4431-A18D-5FB3C218206A}" type="presParOf" srcId="{01FE7F8D-622B-484F-8572-97E391CF1C1F}" destId="{174A6E1E-388A-4076-A7FB-795160FE2F0E}" srcOrd="3" destOrd="0" presId="urn:microsoft.com/office/officeart/2005/8/layout/chevron2"/>
    <dgm:cxn modelId="{DF5FD410-A008-4201-8264-C0BFCF17E651}" type="presParOf" srcId="{01FE7F8D-622B-484F-8572-97E391CF1C1F}" destId="{F9A5C48F-4908-4A10-9459-7631D23A56F8}" srcOrd="4" destOrd="0" presId="urn:microsoft.com/office/officeart/2005/8/layout/chevron2"/>
    <dgm:cxn modelId="{7305D40C-1592-4240-B524-F544FCA1FD50}" type="presParOf" srcId="{F9A5C48F-4908-4A10-9459-7631D23A56F8}" destId="{12A904D9-E466-486A-9CF1-97FE52CDCE58}" srcOrd="0" destOrd="0" presId="urn:microsoft.com/office/officeart/2005/8/layout/chevron2"/>
    <dgm:cxn modelId="{B48244C0-626C-4539-841A-8C53E335FABC}" type="presParOf" srcId="{F9A5C48F-4908-4A10-9459-7631D23A56F8}" destId="{90662A64-F26E-42BE-B6B0-83D96AE10C76}" srcOrd="1" destOrd="0" presId="urn:microsoft.com/office/officeart/2005/8/layout/chevron2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4A7E6BE-8844-403F-97DB-A4A45AE120D9}" type="doc">
      <dgm:prSet loTypeId="urn:microsoft.com/office/officeart/2005/8/layout/pyramid2" loCatId="pyramid" qsTypeId="urn:microsoft.com/office/officeart/2005/8/quickstyle/simple1" qsCatId="simple" csTypeId="urn:microsoft.com/office/officeart/2005/8/colors/colorful2" csCatId="colorful" phldr="1"/>
      <dgm:spPr/>
    </dgm:pt>
    <dgm:pt modelId="{D493B7C2-363A-4E18-87DF-B96A4D611654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o-RO" sz="2000" b="1" dirty="0">
              <a:latin typeface="Times New Roman" pitchFamily="18" charset="0"/>
              <a:cs typeface="Times New Roman" pitchFamily="18" charset="0"/>
            </a:rPr>
            <a:t>proantociani</a:t>
          </a:r>
          <a:endParaRPr lang="en-US" sz="2000" b="1" dirty="0">
            <a:latin typeface="Times New Roman" pitchFamily="18" charset="0"/>
            <a:cs typeface="Times New Roman" pitchFamily="18" charset="0"/>
          </a:endParaRPr>
        </a:p>
      </dgm:t>
    </dgm:pt>
    <dgm:pt modelId="{7DA32EDA-91E2-4CAC-A519-26C8A44AE89D}" type="parTrans" cxnId="{2B4A8A94-EBC8-46C6-A216-0B4705DA1D9B}">
      <dgm:prSet/>
      <dgm:spPr/>
      <dgm:t>
        <a:bodyPr/>
        <a:lstStyle/>
        <a:p>
          <a:endParaRPr lang="en-US"/>
        </a:p>
      </dgm:t>
    </dgm:pt>
    <dgm:pt modelId="{FBEF3AC9-5972-4410-BED9-D6A3D2FCCFC9}" type="sibTrans" cxnId="{2B4A8A94-EBC8-46C6-A216-0B4705DA1D9B}">
      <dgm:prSet/>
      <dgm:spPr/>
      <dgm:t>
        <a:bodyPr/>
        <a:lstStyle/>
        <a:p>
          <a:endParaRPr lang="en-US"/>
        </a:p>
      </dgm:t>
    </dgm:pt>
    <dgm:pt modelId="{98CDADE3-62B2-4B57-A228-E872AE3C2049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o-RO" sz="2000" b="1" dirty="0">
              <a:latin typeface="Times New Roman" pitchFamily="18" charset="0"/>
              <a:cs typeface="Times New Roman" pitchFamily="18" charset="0"/>
            </a:rPr>
            <a:t>flavone</a:t>
          </a:r>
          <a:r>
            <a:rPr lang="ro-RO" sz="2000" dirty="0">
              <a:latin typeface="Times New Roman" pitchFamily="18" charset="0"/>
              <a:cs typeface="Times New Roman" pitchFamily="18" charset="0"/>
            </a:rPr>
            <a:t> 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4A467E03-881D-4727-940B-1BBBF4B44F95}" type="parTrans" cxnId="{AD0E2074-F0F2-4A7D-93CD-7E47CCFA0F54}">
      <dgm:prSet/>
      <dgm:spPr/>
      <dgm:t>
        <a:bodyPr/>
        <a:lstStyle/>
        <a:p>
          <a:endParaRPr lang="en-US"/>
        </a:p>
      </dgm:t>
    </dgm:pt>
    <dgm:pt modelId="{9DC2E003-9670-40B5-ADCE-06EF2C59ED88}" type="sibTrans" cxnId="{AD0E2074-F0F2-4A7D-93CD-7E47CCFA0F54}">
      <dgm:prSet/>
      <dgm:spPr/>
      <dgm:t>
        <a:bodyPr/>
        <a:lstStyle/>
        <a:p>
          <a:endParaRPr lang="en-US"/>
        </a:p>
      </dgm:t>
    </dgm:pt>
    <dgm:pt modelId="{7818C874-E0B7-425D-AAA5-2F7A5A18059E}">
      <dgm:prSet phldrT="[Text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o-RO" sz="2000" b="1" dirty="0">
              <a:latin typeface="Times New Roman" pitchFamily="18" charset="0"/>
              <a:cs typeface="Times New Roman" pitchFamily="18" charset="0"/>
            </a:rPr>
            <a:t>tanin (8-10%)</a:t>
          </a:r>
          <a:endParaRPr lang="en-US" sz="2000" b="1" dirty="0"/>
        </a:p>
      </dgm:t>
    </dgm:pt>
    <dgm:pt modelId="{97602A5F-88BF-4A27-8C60-FFE59261EF83}" type="parTrans" cxnId="{B5104B48-DE0B-4D34-80FD-4C99A364232D}">
      <dgm:prSet/>
      <dgm:spPr/>
      <dgm:t>
        <a:bodyPr/>
        <a:lstStyle/>
        <a:p>
          <a:endParaRPr lang="en-US"/>
        </a:p>
      </dgm:t>
    </dgm:pt>
    <dgm:pt modelId="{338928E4-D3E9-40DB-A6A6-B520AED3BD81}" type="sibTrans" cxnId="{B5104B48-DE0B-4D34-80FD-4C99A364232D}">
      <dgm:prSet/>
      <dgm:spPr/>
      <dgm:t>
        <a:bodyPr/>
        <a:lstStyle/>
        <a:p>
          <a:endParaRPr lang="en-US"/>
        </a:p>
      </dgm:t>
    </dgm:pt>
    <dgm:pt modelId="{2BD52EDE-9023-4F4D-867C-00B71C13F2BC}" type="pres">
      <dgm:prSet presAssocID="{64A7E6BE-8844-403F-97DB-A4A45AE120D9}" presName="compositeShape" presStyleCnt="0">
        <dgm:presLayoutVars>
          <dgm:dir/>
          <dgm:resizeHandles/>
        </dgm:presLayoutVars>
      </dgm:prSet>
      <dgm:spPr/>
    </dgm:pt>
    <dgm:pt modelId="{E9BA72DA-8492-41F0-A1F5-3AD1650DEA0E}" type="pres">
      <dgm:prSet presAssocID="{64A7E6BE-8844-403F-97DB-A4A45AE120D9}" presName="pyramid" presStyleLbl="node1" presStyleIdx="0" presStyleCn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</dgm:pt>
    <dgm:pt modelId="{CD5A7122-5F4A-408C-97D1-EE65E693BAF7}" type="pres">
      <dgm:prSet presAssocID="{64A7E6BE-8844-403F-97DB-A4A45AE120D9}" presName="theList" presStyleCnt="0"/>
      <dgm:spPr/>
    </dgm:pt>
    <dgm:pt modelId="{42B296AA-7DB1-4C0F-B1B1-73EF5380CE25}" type="pres">
      <dgm:prSet presAssocID="{D493B7C2-363A-4E18-87DF-B96A4D611654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707980-61D6-49D4-B2EE-1A5CE4BA8517}" type="pres">
      <dgm:prSet presAssocID="{D493B7C2-363A-4E18-87DF-B96A4D611654}" presName="aSpace" presStyleCnt="0"/>
      <dgm:spPr/>
    </dgm:pt>
    <dgm:pt modelId="{9870A29A-5FC7-4B5E-B9EF-1B7281CAAB5D}" type="pres">
      <dgm:prSet presAssocID="{98CDADE3-62B2-4B57-A228-E872AE3C2049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7259BB-FFA7-4032-9EDA-626CEE653460}" type="pres">
      <dgm:prSet presAssocID="{98CDADE3-62B2-4B57-A228-E872AE3C2049}" presName="aSpace" presStyleCnt="0"/>
      <dgm:spPr/>
    </dgm:pt>
    <dgm:pt modelId="{47FE924E-E850-4051-AD4F-5A9A4A043CE9}" type="pres">
      <dgm:prSet presAssocID="{7818C874-E0B7-425D-AAA5-2F7A5A18059E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BD07A3-F7C8-45FB-B6CA-43834026ABFD}" type="pres">
      <dgm:prSet presAssocID="{7818C874-E0B7-425D-AAA5-2F7A5A18059E}" presName="aSpace" presStyleCnt="0"/>
      <dgm:spPr/>
    </dgm:pt>
  </dgm:ptLst>
  <dgm:cxnLst>
    <dgm:cxn modelId="{B7004661-B086-43C2-9AF7-33E77284D616}" type="presOf" srcId="{7818C874-E0B7-425D-AAA5-2F7A5A18059E}" destId="{47FE924E-E850-4051-AD4F-5A9A4A043CE9}" srcOrd="0" destOrd="0" presId="urn:microsoft.com/office/officeart/2005/8/layout/pyramid2"/>
    <dgm:cxn modelId="{3AFA2A12-D50A-4660-A329-69C523ED1687}" type="presOf" srcId="{D493B7C2-363A-4E18-87DF-B96A4D611654}" destId="{42B296AA-7DB1-4C0F-B1B1-73EF5380CE25}" srcOrd="0" destOrd="0" presId="urn:microsoft.com/office/officeart/2005/8/layout/pyramid2"/>
    <dgm:cxn modelId="{95EE6C1D-28CD-48E8-92C1-FA7BD96962BA}" type="presOf" srcId="{64A7E6BE-8844-403F-97DB-A4A45AE120D9}" destId="{2BD52EDE-9023-4F4D-867C-00B71C13F2BC}" srcOrd="0" destOrd="0" presId="urn:microsoft.com/office/officeart/2005/8/layout/pyramid2"/>
    <dgm:cxn modelId="{B5104B48-DE0B-4D34-80FD-4C99A364232D}" srcId="{64A7E6BE-8844-403F-97DB-A4A45AE120D9}" destId="{7818C874-E0B7-425D-AAA5-2F7A5A18059E}" srcOrd="2" destOrd="0" parTransId="{97602A5F-88BF-4A27-8C60-FFE59261EF83}" sibTransId="{338928E4-D3E9-40DB-A6A6-B520AED3BD81}"/>
    <dgm:cxn modelId="{6C5F4EC5-63AE-450A-8606-AC8779AB5A1A}" type="presOf" srcId="{98CDADE3-62B2-4B57-A228-E872AE3C2049}" destId="{9870A29A-5FC7-4B5E-B9EF-1B7281CAAB5D}" srcOrd="0" destOrd="0" presId="urn:microsoft.com/office/officeart/2005/8/layout/pyramid2"/>
    <dgm:cxn modelId="{AD0E2074-F0F2-4A7D-93CD-7E47CCFA0F54}" srcId="{64A7E6BE-8844-403F-97DB-A4A45AE120D9}" destId="{98CDADE3-62B2-4B57-A228-E872AE3C2049}" srcOrd="1" destOrd="0" parTransId="{4A467E03-881D-4727-940B-1BBBF4B44F95}" sibTransId="{9DC2E003-9670-40B5-ADCE-06EF2C59ED88}"/>
    <dgm:cxn modelId="{2B4A8A94-EBC8-46C6-A216-0B4705DA1D9B}" srcId="{64A7E6BE-8844-403F-97DB-A4A45AE120D9}" destId="{D493B7C2-363A-4E18-87DF-B96A4D611654}" srcOrd="0" destOrd="0" parTransId="{7DA32EDA-91E2-4CAC-A519-26C8A44AE89D}" sibTransId="{FBEF3AC9-5972-4410-BED9-D6A3D2FCCFC9}"/>
    <dgm:cxn modelId="{3E747414-FCC3-476F-AC08-40BCF57A1257}" type="presParOf" srcId="{2BD52EDE-9023-4F4D-867C-00B71C13F2BC}" destId="{E9BA72DA-8492-41F0-A1F5-3AD1650DEA0E}" srcOrd="0" destOrd="0" presId="urn:microsoft.com/office/officeart/2005/8/layout/pyramid2"/>
    <dgm:cxn modelId="{1F33530D-C878-4FF7-A3F7-C23721D8748C}" type="presParOf" srcId="{2BD52EDE-9023-4F4D-867C-00B71C13F2BC}" destId="{CD5A7122-5F4A-408C-97D1-EE65E693BAF7}" srcOrd="1" destOrd="0" presId="urn:microsoft.com/office/officeart/2005/8/layout/pyramid2"/>
    <dgm:cxn modelId="{C43A8C54-43C0-4A4C-9FB5-705C7D6D11E6}" type="presParOf" srcId="{CD5A7122-5F4A-408C-97D1-EE65E693BAF7}" destId="{42B296AA-7DB1-4C0F-B1B1-73EF5380CE25}" srcOrd="0" destOrd="0" presId="urn:microsoft.com/office/officeart/2005/8/layout/pyramid2"/>
    <dgm:cxn modelId="{2220774A-9257-4CF3-9ABC-26E7D26BEA49}" type="presParOf" srcId="{CD5A7122-5F4A-408C-97D1-EE65E693BAF7}" destId="{1C707980-61D6-49D4-B2EE-1A5CE4BA8517}" srcOrd="1" destOrd="0" presId="urn:microsoft.com/office/officeart/2005/8/layout/pyramid2"/>
    <dgm:cxn modelId="{899A7913-B3B3-4F71-AA66-840766B7E290}" type="presParOf" srcId="{CD5A7122-5F4A-408C-97D1-EE65E693BAF7}" destId="{9870A29A-5FC7-4B5E-B9EF-1B7281CAAB5D}" srcOrd="2" destOrd="0" presId="urn:microsoft.com/office/officeart/2005/8/layout/pyramid2"/>
    <dgm:cxn modelId="{B79E0D7B-58C7-42A1-B02B-D1945C9B6E83}" type="presParOf" srcId="{CD5A7122-5F4A-408C-97D1-EE65E693BAF7}" destId="{847259BB-FFA7-4032-9EDA-626CEE653460}" srcOrd="3" destOrd="0" presId="urn:microsoft.com/office/officeart/2005/8/layout/pyramid2"/>
    <dgm:cxn modelId="{BEC0367C-0FA1-481C-8F2C-019BD96E810C}" type="presParOf" srcId="{CD5A7122-5F4A-408C-97D1-EE65E693BAF7}" destId="{47FE924E-E850-4051-AD4F-5A9A4A043CE9}" srcOrd="4" destOrd="0" presId="urn:microsoft.com/office/officeart/2005/8/layout/pyramid2"/>
    <dgm:cxn modelId="{A1634390-E514-4738-9361-1EF788F2F09D}" type="presParOf" srcId="{CD5A7122-5F4A-408C-97D1-EE65E693BAF7}" destId="{3ABD07A3-F7C8-45FB-B6CA-43834026ABFD}" srcOrd="5" destOrd="0" presId="urn:microsoft.com/office/officeart/2005/8/layout/pyramid2"/>
  </dgm:cxnLst>
  <dgm:bg>
    <a:noFill/>
  </dgm:bg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10E6D18-167A-46CA-9DEB-A9045147130F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13A1481-000F-4CC3-8CCA-3C11A51F61EB}">
      <dgm:prSet phldrT="[Text]" custT="1"/>
      <dgm:spPr/>
      <dgm:t>
        <a:bodyPr/>
        <a:lstStyle/>
        <a:p>
          <a:r>
            <a:rPr lang="ro-RO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Reacții adverse:</a:t>
          </a:r>
        </a:p>
        <a:p>
          <a:r>
            <a:rPr lang="ro-RO" sz="2400" dirty="0">
              <a:latin typeface="Times New Roman" pitchFamily="18" charset="0"/>
              <a:cs typeface="Times New Roman" pitchFamily="18" charset="0"/>
            </a:rPr>
            <a:t>-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urticarie</a:t>
          </a:r>
          <a:endParaRPr lang="ro-RO" sz="2400" dirty="0">
            <a:latin typeface="Times New Roman" pitchFamily="18" charset="0"/>
            <a:cs typeface="Times New Roman" pitchFamily="18" charset="0"/>
          </a:endParaRPr>
        </a:p>
        <a:p>
          <a:r>
            <a:rPr lang="ro-RO" sz="2400" dirty="0">
              <a:latin typeface="Times New Roman" pitchFamily="18" charset="0"/>
              <a:cs typeface="Times New Roman" pitchFamily="18" charset="0"/>
            </a:rPr>
            <a:t>-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gastralgii</a:t>
          </a:r>
          <a:endParaRPr lang="ro-RO" sz="2400" dirty="0">
            <a:latin typeface="Times New Roman" pitchFamily="18" charset="0"/>
            <a:cs typeface="Times New Roman" pitchFamily="18" charset="0"/>
          </a:endParaRPr>
        </a:p>
        <a:p>
          <a:r>
            <a:rPr lang="ro-RO" sz="2400" dirty="0">
              <a:latin typeface="Times New Roman" pitchFamily="18" charset="0"/>
              <a:cs typeface="Times New Roman" pitchFamily="18" charset="0"/>
            </a:rPr>
            <a:t>-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greaţă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,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vomă</a:t>
          </a:r>
          <a:endParaRPr lang="en-US" sz="2400" dirty="0">
            <a:latin typeface="Times New Roman" pitchFamily="18" charset="0"/>
            <a:cs typeface="Times New Roman" pitchFamily="18" charset="0"/>
          </a:endParaRPr>
        </a:p>
      </dgm:t>
    </dgm:pt>
    <dgm:pt modelId="{58F2448C-4F06-43D3-A4CB-2F134E204372}" type="parTrans" cxnId="{81B7E8C4-705B-4A6B-AC01-0DD84CB0C66D}">
      <dgm:prSet/>
      <dgm:spPr/>
      <dgm:t>
        <a:bodyPr/>
        <a:lstStyle/>
        <a:p>
          <a:endParaRPr lang="en-US"/>
        </a:p>
      </dgm:t>
    </dgm:pt>
    <dgm:pt modelId="{31472CE8-0048-48A8-B441-F23060F2F846}" type="sibTrans" cxnId="{81B7E8C4-705B-4A6B-AC01-0DD84CB0C66D}">
      <dgm:prSet/>
      <dgm:spPr/>
      <dgm:t>
        <a:bodyPr/>
        <a:lstStyle/>
        <a:p>
          <a:endParaRPr lang="en-US"/>
        </a:p>
      </dgm:t>
    </dgm:pt>
    <dgm:pt modelId="{3AD173FA-573C-4049-B62E-11ECA94CE303}">
      <dgm:prSet phldrT="[Text]" custT="1"/>
      <dgm:spPr/>
      <dgm:t>
        <a:bodyPr/>
        <a:lstStyle/>
        <a:p>
          <a:r>
            <a:rPr lang="ro-RO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Contraindicații / precauții:</a:t>
          </a:r>
        </a:p>
        <a:p>
          <a:r>
            <a:rPr lang="ro-RO" sz="2400" dirty="0">
              <a:latin typeface="Times New Roman" pitchFamily="18" charset="0"/>
              <a:cs typeface="Times New Roman" pitchFamily="18" charset="0"/>
            </a:rPr>
            <a:t>-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alergii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la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salicilaţi</a:t>
          </a:r>
          <a:endParaRPr lang="ro-RO" sz="2400" dirty="0">
            <a:latin typeface="Times New Roman" pitchFamily="18" charset="0"/>
            <a:cs typeface="Times New Roman" pitchFamily="18" charset="0"/>
          </a:endParaRPr>
        </a:p>
        <a:p>
          <a:r>
            <a:rPr lang="ro-RO" sz="2400" dirty="0">
              <a:latin typeface="Times New Roman" pitchFamily="18" charset="0"/>
              <a:cs typeface="Times New Roman" pitchFamily="18" charset="0"/>
            </a:rPr>
            <a:t>-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ulcer peptic</a:t>
          </a:r>
          <a:endParaRPr lang="ro-RO" sz="2400" dirty="0">
            <a:latin typeface="Times New Roman" pitchFamily="18" charset="0"/>
            <a:cs typeface="Times New Roman" pitchFamily="18" charset="0"/>
          </a:endParaRPr>
        </a:p>
        <a:p>
          <a:r>
            <a:rPr lang="ro-RO" sz="2400" dirty="0">
              <a:latin typeface="Times New Roman" pitchFamily="18" charset="0"/>
              <a:cs typeface="Times New Roman" pitchFamily="18" charset="0"/>
            </a:rPr>
            <a:t>-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sarcină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(sem. III)</a:t>
          </a:r>
        </a:p>
        <a:p>
          <a:r>
            <a:rPr lang="en-US" sz="2400" dirty="0">
              <a:latin typeface="Times New Roman" pitchFamily="18" charset="0"/>
              <a:cs typeface="Times New Roman" pitchFamily="18" charset="0"/>
            </a:rPr>
            <a:t>- </a:t>
          </a:r>
          <a:r>
            <a:rPr lang="ro-RO" sz="2400" dirty="0">
              <a:latin typeface="Times New Roman" pitchFamily="18" charset="0"/>
              <a:cs typeface="Times New Roman" pitchFamily="18" charset="0"/>
            </a:rPr>
            <a:t>c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opii</a:t>
          </a:r>
          <a:r>
            <a:rPr lang="ro-RO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&lt; 18 </a:t>
          </a:r>
          <a:r>
            <a:rPr lang="en-US" sz="2400" b="0" dirty="0" err="1">
              <a:latin typeface="Times New Roman" pitchFamily="18" charset="0"/>
              <a:cs typeface="Times New Roman" pitchFamily="18" charset="0"/>
            </a:rPr>
            <a:t>ani</a:t>
          </a:r>
          <a:r>
            <a:rPr lang="en-US" sz="2400" b="0" dirty="0">
              <a:latin typeface="Times New Roman" pitchFamily="18" charset="0"/>
              <a:cs typeface="Times New Roman" pitchFamily="18" charset="0"/>
            </a:rPr>
            <a:t> (</a:t>
          </a:r>
          <a:r>
            <a:rPr lang="en-US" sz="2400" b="0" dirty="0" err="1">
              <a:latin typeface="Times New Roman" pitchFamily="18" charset="0"/>
              <a:cs typeface="Times New Roman" pitchFamily="18" charset="0"/>
            </a:rPr>
            <a:t>sindrom</a:t>
          </a:r>
          <a:r>
            <a:rPr lang="en-US" sz="2400" b="0" dirty="0">
              <a:latin typeface="Times New Roman" pitchFamily="18" charset="0"/>
              <a:cs typeface="Times New Roman" pitchFamily="18" charset="0"/>
            </a:rPr>
            <a:t> Reye)</a:t>
          </a:r>
          <a:endParaRPr lang="ro-RO" sz="2400" b="0" dirty="0">
            <a:latin typeface="Times New Roman" pitchFamily="18" charset="0"/>
            <a:cs typeface="Times New Roman" pitchFamily="18" charset="0"/>
          </a:endParaRPr>
        </a:p>
        <a:p>
          <a:r>
            <a:rPr lang="ro-RO" sz="2400" dirty="0">
              <a:latin typeface="Times New Roman" pitchFamily="18" charset="0"/>
              <a:cs typeface="Times New Roman" pitchFamily="18" charset="0"/>
            </a:rPr>
            <a:t>-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afecţiuni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hepatice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şi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renale</a:t>
          </a:r>
          <a:endParaRPr lang="ro-RO" sz="2400" dirty="0">
            <a:latin typeface="Times New Roman" pitchFamily="18" charset="0"/>
            <a:cs typeface="Times New Roman" pitchFamily="18" charset="0"/>
          </a:endParaRPr>
        </a:p>
        <a:p>
          <a:r>
            <a:rPr lang="ro-RO" sz="2400" dirty="0">
              <a:latin typeface="Times New Roman" pitchFamily="18" charset="0"/>
              <a:cs typeface="Times New Roman" pitchFamily="18" charset="0"/>
            </a:rPr>
            <a:t>-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tulburări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de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coagulare</a:t>
          </a:r>
          <a:endParaRPr lang="ro-RO" sz="2400" dirty="0">
            <a:latin typeface="Times New Roman" pitchFamily="18" charset="0"/>
            <a:cs typeface="Times New Roman" pitchFamily="18" charset="0"/>
          </a:endParaRPr>
        </a:p>
        <a:p>
          <a:r>
            <a:rPr lang="ro-RO" sz="2400" dirty="0">
              <a:latin typeface="Times New Roman" pitchFamily="18" charset="0"/>
              <a:cs typeface="Times New Roman" pitchFamily="18" charset="0"/>
            </a:rPr>
            <a:t>- e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nzimopatii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(deficit de glucozo-6-fosfat</a:t>
          </a:r>
          <a:r>
            <a:rPr lang="ro-RO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dehidrogenaz</a:t>
          </a:r>
          <a:r>
            <a:rPr lang="ro-RO" sz="2400" dirty="0">
              <a:latin typeface="Times New Roman" pitchFamily="18" charset="0"/>
              <a:cs typeface="Times New Roman" pitchFamily="18" charset="0"/>
            </a:rPr>
            <a:t>ă)</a:t>
          </a:r>
          <a:endParaRPr lang="en-US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6CB079-2DAB-4938-8BF2-8CA4571574AC}" type="parTrans" cxnId="{D01B5D90-C2C8-4A9D-B6F5-69BF8A33181A}">
      <dgm:prSet/>
      <dgm:spPr/>
      <dgm:t>
        <a:bodyPr/>
        <a:lstStyle/>
        <a:p>
          <a:endParaRPr lang="en-US"/>
        </a:p>
      </dgm:t>
    </dgm:pt>
    <dgm:pt modelId="{320915FC-4DF8-46CA-AB3B-1CCE09F6982B}" type="sibTrans" cxnId="{D01B5D90-C2C8-4A9D-B6F5-69BF8A33181A}">
      <dgm:prSet/>
      <dgm:spPr/>
      <dgm:t>
        <a:bodyPr/>
        <a:lstStyle/>
        <a:p>
          <a:endParaRPr lang="en-US"/>
        </a:p>
      </dgm:t>
    </dgm:pt>
    <dgm:pt modelId="{D42F4FDF-92BC-4877-88FE-AE723EB5AAD6}">
      <dgm:prSet phldrT="[Text]" custT="1"/>
      <dgm:spPr/>
      <dgm:t>
        <a:bodyPr/>
        <a:lstStyle/>
        <a:p>
          <a:r>
            <a:rPr lang="ro-RO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Interacțiuni:</a:t>
          </a:r>
        </a:p>
        <a:p>
          <a:r>
            <a:rPr lang="ro-RO" sz="2400" dirty="0">
              <a:latin typeface="Times New Roman" pitchFamily="18" charset="0"/>
              <a:cs typeface="Times New Roman" pitchFamily="18" charset="0"/>
            </a:rPr>
            <a:t>-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antiinflamatoare</a:t>
          </a:r>
          <a:r>
            <a:rPr lang="en-US" sz="24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400" dirty="0" err="1">
              <a:latin typeface="Times New Roman" pitchFamily="18" charset="0"/>
              <a:cs typeface="Times New Roman" pitchFamily="18" charset="0"/>
            </a:rPr>
            <a:t>nesteroidiene</a:t>
          </a:r>
          <a:endParaRPr lang="ro-RO" sz="2400" dirty="0">
            <a:latin typeface="Times New Roman" pitchFamily="18" charset="0"/>
            <a:cs typeface="Times New Roman" pitchFamily="18" charset="0"/>
          </a:endParaRPr>
        </a:p>
        <a:p>
          <a:r>
            <a:rPr lang="ro-RO" sz="2400" dirty="0">
              <a:latin typeface="Times New Roman" pitchFamily="18" charset="0"/>
              <a:cs typeface="Times New Roman" pitchFamily="18" charset="0"/>
            </a:rPr>
            <a:t>- a</a:t>
          </a:r>
          <a:r>
            <a:rPr lang="ro-RO" sz="2400" b="0" dirty="0">
              <a:latin typeface="Times New Roman" pitchFamily="18" charset="0"/>
              <a:cs typeface="Times New Roman" pitchFamily="18" charset="0"/>
            </a:rPr>
            <a:t>nticoagulante</a:t>
          </a:r>
          <a:endParaRPr lang="en-US" sz="24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7014BA-5671-4277-A9E9-81B98DF38AFC}" type="parTrans" cxnId="{F34877BB-6049-4F16-84B8-C689E9A943B5}">
      <dgm:prSet/>
      <dgm:spPr/>
      <dgm:t>
        <a:bodyPr/>
        <a:lstStyle/>
        <a:p>
          <a:endParaRPr lang="en-US"/>
        </a:p>
      </dgm:t>
    </dgm:pt>
    <dgm:pt modelId="{DF620525-CDA7-49F8-97B7-A4CB30917F98}" type="sibTrans" cxnId="{F34877BB-6049-4F16-84B8-C689E9A943B5}">
      <dgm:prSet/>
      <dgm:spPr/>
      <dgm:t>
        <a:bodyPr/>
        <a:lstStyle/>
        <a:p>
          <a:endParaRPr lang="en-US"/>
        </a:p>
      </dgm:t>
    </dgm:pt>
    <dgm:pt modelId="{8B92615A-5E35-4FE0-9EAB-FA8E235317DD}" type="pres">
      <dgm:prSet presAssocID="{E10E6D18-167A-46CA-9DEB-A9045147130F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8F3BE357-A34C-47F7-91F3-C03D532C2E6C}" type="pres">
      <dgm:prSet presAssocID="{F13A1481-000F-4CC3-8CCA-3C11A51F61EB}" presName="composite" presStyleCnt="0"/>
      <dgm:spPr/>
    </dgm:pt>
    <dgm:pt modelId="{410BDCB9-6A98-4428-9B04-F424459FD8FE}" type="pres">
      <dgm:prSet presAssocID="{F13A1481-000F-4CC3-8CCA-3C11A51F61EB}" presName="LShape" presStyleLbl="alignNode1" presStyleIdx="0" presStyleCnt="5" custScaleX="78052" custLinFactNeighborX="-7814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</dgm:pt>
    <dgm:pt modelId="{06D2C3B2-5C23-4C90-9304-74BAF5256642}" type="pres">
      <dgm:prSet presAssocID="{F13A1481-000F-4CC3-8CCA-3C11A51F61EB}" presName="ParentText" presStyleLbl="revTx" presStyleIdx="0" presStyleCnt="3" custScaleX="121000" custLinFactNeighborX="603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5001E8-F578-4EF4-8454-036A4BAF4985}" type="pres">
      <dgm:prSet presAssocID="{F13A1481-000F-4CC3-8CCA-3C11A51F61EB}" presName="Triangle" presStyleLbl="alignNode1" presStyleIdx="1" presStyleCnt="5" custLinFactNeighborX="-68042" custLinFactNeighborY="24656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</dgm:pt>
    <dgm:pt modelId="{D818081F-F781-49C1-A1AF-AB3381FFC3FB}" type="pres">
      <dgm:prSet presAssocID="{31472CE8-0048-48A8-B441-F23060F2F846}" presName="sibTrans" presStyleCnt="0"/>
      <dgm:spPr/>
    </dgm:pt>
    <dgm:pt modelId="{2AFE984D-4217-44CE-975E-47BCE8D4833B}" type="pres">
      <dgm:prSet presAssocID="{31472CE8-0048-48A8-B441-F23060F2F846}" presName="space" presStyleCnt="0"/>
      <dgm:spPr/>
    </dgm:pt>
    <dgm:pt modelId="{78162DA0-A2BE-4780-86E1-5B937CBB839C}" type="pres">
      <dgm:prSet presAssocID="{3AD173FA-573C-4049-B62E-11ECA94CE303}" presName="composite" presStyleCnt="0"/>
      <dgm:spPr/>
    </dgm:pt>
    <dgm:pt modelId="{65F4822B-25B7-446A-AB66-7F02EE6BBB66}" type="pres">
      <dgm:prSet presAssocID="{3AD173FA-573C-4049-B62E-11ECA94CE303}" presName="LShape" presStyleLbl="alignNode1" presStyleIdx="2" presStyleCnt="5" custScaleX="121377" custLinFactNeighborX="-25180" custLinFactNeighborY="-5595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</dgm:pt>
    <dgm:pt modelId="{B0859301-73FB-4BAE-AA35-2DD791DE9D6F}" type="pres">
      <dgm:prSet presAssocID="{3AD173FA-573C-4049-B62E-11ECA94CE303}" presName="ParentText" presStyleLbl="revTx" presStyleIdx="1" presStyleCnt="3" custScaleX="146604" custLinFactNeighborX="-156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5DB9A6-BE9A-4DB3-9665-C1467E568B25}" type="pres">
      <dgm:prSet presAssocID="{3AD173FA-573C-4049-B62E-11ECA94CE303}" presName="Triangle" presStyleLbl="alignNode1" presStyleIdx="3" presStyleCnt="5" custLinFactX="-317" custLinFactNeighborX="-100000" custLinFactNeighborY="8475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</dgm:pt>
    <dgm:pt modelId="{68E20F43-448C-401F-AFE1-518C2F1257A9}" type="pres">
      <dgm:prSet presAssocID="{320915FC-4DF8-46CA-AB3B-1CCE09F6982B}" presName="sibTrans" presStyleCnt="0"/>
      <dgm:spPr/>
    </dgm:pt>
    <dgm:pt modelId="{DACBA288-AEDA-408B-94A4-917574DFCAAC}" type="pres">
      <dgm:prSet presAssocID="{320915FC-4DF8-46CA-AB3B-1CCE09F6982B}" presName="space" presStyleCnt="0"/>
      <dgm:spPr/>
    </dgm:pt>
    <dgm:pt modelId="{9B9553D6-F97D-4F3F-AA98-9956CC3D8823}" type="pres">
      <dgm:prSet presAssocID="{D42F4FDF-92BC-4877-88FE-AE723EB5AAD6}" presName="composite" presStyleCnt="0"/>
      <dgm:spPr/>
    </dgm:pt>
    <dgm:pt modelId="{C6626522-E462-40A0-B55C-AFCE841E7F7B}" type="pres">
      <dgm:prSet presAssocID="{D42F4FDF-92BC-4877-88FE-AE723EB5AAD6}" presName="LShape" presStyleLbl="alignNode1" presStyleIdx="4" presStyleCnt="5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</dgm:pt>
    <dgm:pt modelId="{4B97C3F6-A014-4FDD-BBC7-2241CD477C21}" type="pres">
      <dgm:prSet presAssocID="{D42F4FDF-92BC-4877-88FE-AE723EB5AAD6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BF5786F-0BA0-4F75-8B96-A4810FB74F66}" type="presOf" srcId="{3AD173FA-573C-4049-B62E-11ECA94CE303}" destId="{B0859301-73FB-4BAE-AA35-2DD791DE9D6F}" srcOrd="0" destOrd="0" presId="urn:microsoft.com/office/officeart/2009/3/layout/StepUpProcess"/>
    <dgm:cxn modelId="{F34877BB-6049-4F16-84B8-C689E9A943B5}" srcId="{E10E6D18-167A-46CA-9DEB-A9045147130F}" destId="{D42F4FDF-92BC-4877-88FE-AE723EB5AAD6}" srcOrd="2" destOrd="0" parTransId="{4F7014BA-5671-4277-A9E9-81B98DF38AFC}" sibTransId="{DF620525-CDA7-49F8-97B7-A4CB30917F98}"/>
    <dgm:cxn modelId="{D01B5D90-C2C8-4A9D-B6F5-69BF8A33181A}" srcId="{E10E6D18-167A-46CA-9DEB-A9045147130F}" destId="{3AD173FA-573C-4049-B62E-11ECA94CE303}" srcOrd="1" destOrd="0" parTransId="{586CB079-2DAB-4938-8BF2-8CA4571574AC}" sibTransId="{320915FC-4DF8-46CA-AB3B-1CCE09F6982B}"/>
    <dgm:cxn modelId="{D2067EE6-8D00-455F-B429-D44808091025}" type="presOf" srcId="{F13A1481-000F-4CC3-8CCA-3C11A51F61EB}" destId="{06D2C3B2-5C23-4C90-9304-74BAF5256642}" srcOrd="0" destOrd="0" presId="urn:microsoft.com/office/officeart/2009/3/layout/StepUpProcess"/>
    <dgm:cxn modelId="{7431C96E-9E53-4453-99EB-BCC41F4CCE15}" type="presOf" srcId="{D42F4FDF-92BC-4877-88FE-AE723EB5AAD6}" destId="{4B97C3F6-A014-4FDD-BBC7-2241CD477C21}" srcOrd="0" destOrd="0" presId="urn:microsoft.com/office/officeart/2009/3/layout/StepUpProcess"/>
    <dgm:cxn modelId="{B4E8DC17-444E-4097-8AE7-2DBFA43C5448}" type="presOf" srcId="{E10E6D18-167A-46CA-9DEB-A9045147130F}" destId="{8B92615A-5E35-4FE0-9EAB-FA8E235317DD}" srcOrd="0" destOrd="0" presId="urn:microsoft.com/office/officeart/2009/3/layout/StepUpProcess"/>
    <dgm:cxn modelId="{81B7E8C4-705B-4A6B-AC01-0DD84CB0C66D}" srcId="{E10E6D18-167A-46CA-9DEB-A9045147130F}" destId="{F13A1481-000F-4CC3-8CCA-3C11A51F61EB}" srcOrd="0" destOrd="0" parTransId="{58F2448C-4F06-43D3-A4CB-2F134E204372}" sibTransId="{31472CE8-0048-48A8-B441-F23060F2F846}"/>
    <dgm:cxn modelId="{DDF812F0-EBD9-40CA-BFC3-0C86B0C048FD}" type="presParOf" srcId="{8B92615A-5E35-4FE0-9EAB-FA8E235317DD}" destId="{8F3BE357-A34C-47F7-91F3-C03D532C2E6C}" srcOrd="0" destOrd="0" presId="urn:microsoft.com/office/officeart/2009/3/layout/StepUpProcess"/>
    <dgm:cxn modelId="{3DCBA866-3287-4537-A474-800654BEC681}" type="presParOf" srcId="{8F3BE357-A34C-47F7-91F3-C03D532C2E6C}" destId="{410BDCB9-6A98-4428-9B04-F424459FD8FE}" srcOrd="0" destOrd="0" presId="urn:microsoft.com/office/officeart/2009/3/layout/StepUpProcess"/>
    <dgm:cxn modelId="{4A55673F-8FAB-44E0-8C6A-B18E3404CE64}" type="presParOf" srcId="{8F3BE357-A34C-47F7-91F3-C03D532C2E6C}" destId="{06D2C3B2-5C23-4C90-9304-74BAF5256642}" srcOrd="1" destOrd="0" presId="urn:microsoft.com/office/officeart/2009/3/layout/StepUpProcess"/>
    <dgm:cxn modelId="{336DC5BD-EAD3-4C06-9E29-D8B168E3C8AC}" type="presParOf" srcId="{8F3BE357-A34C-47F7-91F3-C03D532C2E6C}" destId="{725001E8-F578-4EF4-8454-036A4BAF4985}" srcOrd="2" destOrd="0" presId="urn:microsoft.com/office/officeart/2009/3/layout/StepUpProcess"/>
    <dgm:cxn modelId="{23426955-416F-404C-A382-20E530526ED6}" type="presParOf" srcId="{8B92615A-5E35-4FE0-9EAB-FA8E235317DD}" destId="{D818081F-F781-49C1-A1AF-AB3381FFC3FB}" srcOrd="1" destOrd="0" presId="urn:microsoft.com/office/officeart/2009/3/layout/StepUpProcess"/>
    <dgm:cxn modelId="{93E40FFB-696F-4BBA-B78A-9C0A5AE11294}" type="presParOf" srcId="{D818081F-F781-49C1-A1AF-AB3381FFC3FB}" destId="{2AFE984D-4217-44CE-975E-47BCE8D4833B}" srcOrd="0" destOrd="0" presId="urn:microsoft.com/office/officeart/2009/3/layout/StepUpProcess"/>
    <dgm:cxn modelId="{3AC0EAB5-82F1-4AE3-AA38-AA0EA2078761}" type="presParOf" srcId="{8B92615A-5E35-4FE0-9EAB-FA8E235317DD}" destId="{78162DA0-A2BE-4780-86E1-5B937CBB839C}" srcOrd="2" destOrd="0" presId="urn:microsoft.com/office/officeart/2009/3/layout/StepUpProcess"/>
    <dgm:cxn modelId="{012C0BF8-7B25-47AE-B7F8-FE3FF6326C6D}" type="presParOf" srcId="{78162DA0-A2BE-4780-86E1-5B937CBB839C}" destId="{65F4822B-25B7-446A-AB66-7F02EE6BBB66}" srcOrd="0" destOrd="0" presId="urn:microsoft.com/office/officeart/2009/3/layout/StepUpProcess"/>
    <dgm:cxn modelId="{1B46C2CC-ACC6-4B8F-98EA-49D47EA2F1F7}" type="presParOf" srcId="{78162DA0-A2BE-4780-86E1-5B937CBB839C}" destId="{B0859301-73FB-4BAE-AA35-2DD791DE9D6F}" srcOrd="1" destOrd="0" presId="urn:microsoft.com/office/officeart/2009/3/layout/StepUpProcess"/>
    <dgm:cxn modelId="{41D84E11-F50D-45F3-B216-7C6DF0658627}" type="presParOf" srcId="{78162DA0-A2BE-4780-86E1-5B937CBB839C}" destId="{A25DB9A6-BE9A-4DB3-9665-C1467E568B25}" srcOrd="2" destOrd="0" presId="urn:microsoft.com/office/officeart/2009/3/layout/StepUpProcess"/>
    <dgm:cxn modelId="{FBD62B82-C4E7-4067-A4E0-1F555D21EA94}" type="presParOf" srcId="{8B92615A-5E35-4FE0-9EAB-FA8E235317DD}" destId="{68E20F43-448C-401F-AFE1-518C2F1257A9}" srcOrd="3" destOrd="0" presId="urn:microsoft.com/office/officeart/2009/3/layout/StepUpProcess"/>
    <dgm:cxn modelId="{6B0E3F96-2FD0-4A5D-A6B4-F0C291FFBE24}" type="presParOf" srcId="{68E20F43-448C-401F-AFE1-518C2F1257A9}" destId="{DACBA288-AEDA-408B-94A4-917574DFCAAC}" srcOrd="0" destOrd="0" presId="urn:microsoft.com/office/officeart/2009/3/layout/StepUpProcess"/>
    <dgm:cxn modelId="{2DE3E70D-F32B-452D-9ABD-A01B0BFE3F40}" type="presParOf" srcId="{8B92615A-5E35-4FE0-9EAB-FA8E235317DD}" destId="{9B9553D6-F97D-4F3F-AA98-9956CC3D8823}" srcOrd="4" destOrd="0" presId="urn:microsoft.com/office/officeart/2009/3/layout/StepUpProcess"/>
    <dgm:cxn modelId="{72583743-12A3-4952-8BCC-976DB28CC040}" type="presParOf" srcId="{9B9553D6-F97D-4F3F-AA98-9956CC3D8823}" destId="{C6626522-E462-40A0-B55C-AFCE841E7F7B}" srcOrd="0" destOrd="0" presId="urn:microsoft.com/office/officeart/2009/3/layout/StepUpProcess"/>
    <dgm:cxn modelId="{70326D59-9927-4A89-AEB9-7A085268D75F}" type="presParOf" srcId="{9B9553D6-F97D-4F3F-AA98-9956CC3D8823}" destId="{4B97C3F6-A014-4FDD-BBC7-2241CD477C21}" srcOrd="1" destOrd="0" presId="urn:microsoft.com/office/officeart/2009/3/layout/StepUpProcess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35E9ABF-2C71-457B-9647-09CC1A262947}" type="doc">
      <dgm:prSet loTypeId="urn:microsoft.com/office/officeart/2005/8/layout/process4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1CD706A0-5B48-473A-BE59-0B38A26B3CD9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o-RO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ro-RO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estrogenic, antispastic, sedativ</a:t>
          </a:r>
          <a:endParaRPr lang="en-US" sz="2000" b="1" i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3735E02-E8CB-4103-B1E3-35748BE6AA82}" type="parTrans" cxnId="{56D0E4AB-B8C7-4D89-BA69-845F3F3EC43F}">
      <dgm:prSet/>
      <dgm:spPr/>
      <dgm:t>
        <a:bodyPr/>
        <a:lstStyle/>
        <a:p>
          <a:endParaRPr lang="en-US"/>
        </a:p>
      </dgm:t>
    </dgm:pt>
    <dgm:pt modelId="{1FE4EDAA-F9A3-43FA-B676-2F316B014EF3}" type="sibTrans" cxnId="{56D0E4AB-B8C7-4D89-BA69-845F3F3EC43F}">
      <dgm:prSet/>
      <dgm:spPr/>
      <dgm:t>
        <a:bodyPr/>
        <a:lstStyle/>
        <a:p>
          <a:endParaRPr lang="en-US"/>
        </a:p>
      </dgm:t>
    </dgm:pt>
    <dgm:pt modelId="{E093C806-A485-489F-AA47-78C34E1DD388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ro-RO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                     înainte de masă x3/zi</a:t>
          </a:r>
          <a:endParaRPr lang="en-US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87CB7FB-126E-43E7-85A3-70776E952CBE}" type="parTrans" cxnId="{D0E34BFA-5BF7-4DA7-865E-C807CCBEE9CD}">
      <dgm:prSet/>
      <dgm:spPr/>
      <dgm:t>
        <a:bodyPr/>
        <a:lstStyle/>
        <a:p>
          <a:endParaRPr lang="en-US"/>
        </a:p>
      </dgm:t>
    </dgm:pt>
    <dgm:pt modelId="{A8932A77-79A3-415A-9D51-CC3B7B49F703}" type="sibTrans" cxnId="{D0E34BFA-5BF7-4DA7-865E-C807CCBEE9CD}">
      <dgm:prSet/>
      <dgm:spPr/>
      <dgm:t>
        <a:bodyPr/>
        <a:lstStyle/>
        <a:p>
          <a:endParaRPr lang="en-US"/>
        </a:p>
      </dgm:t>
    </dgm:pt>
    <dgm:pt modelId="{21748EB8-BF76-4A59-9305-31C16B4739E4}">
      <dgm:prSet phldrT="[Text]" custT="1"/>
      <dgm:spPr/>
      <dgm:t>
        <a:bodyPr/>
        <a:lstStyle/>
        <a:p>
          <a:r>
            <a:rPr lang="ro-RO" sz="2000" dirty="0">
              <a:latin typeface="Times New Roman" pitchFamily="18" charset="0"/>
              <a:cs typeface="Times New Roman" pitchFamily="18" charset="0"/>
            </a:rPr>
            <a:t>amenoree, dismenoree, sindrom premenstrual 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E3BB2A86-EC0D-4404-9FA9-89E3D81F3E65}" type="parTrans" cxnId="{4A8B67A8-6F7F-403E-984E-41CBB918450C}">
      <dgm:prSet/>
      <dgm:spPr/>
      <dgm:t>
        <a:bodyPr/>
        <a:lstStyle/>
        <a:p>
          <a:endParaRPr lang="en-US"/>
        </a:p>
      </dgm:t>
    </dgm:pt>
    <dgm:pt modelId="{B7740456-4FF2-4A59-95FA-5D0D40F87F7C}" type="sibTrans" cxnId="{4A8B67A8-6F7F-403E-984E-41CBB918450C}">
      <dgm:prSet/>
      <dgm:spPr/>
      <dgm:t>
        <a:bodyPr/>
        <a:lstStyle/>
        <a:p>
          <a:endParaRPr lang="en-US"/>
        </a:p>
      </dgm:t>
    </dgm:pt>
    <dgm:pt modelId="{422FD9F3-1D07-43DC-86F3-E0614D1BE185}">
      <dgm:prSet phldrT="[Text]" custT="1"/>
      <dgm:spPr/>
      <dgm:t>
        <a:bodyPr/>
        <a:lstStyle/>
        <a:p>
          <a:r>
            <a:rPr lang="ro-RO" sz="2000" dirty="0">
              <a:latin typeface="Times New Roman" pitchFamily="18" charset="0"/>
              <a:cs typeface="Times New Roman" pitchFamily="18" charset="0"/>
            </a:rPr>
            <a:t>Gemaderivat mlădiţe </a:t>
          </a:r>
        </a:p>
        <a:p>
          <a:r>
            <a:rPr lang="ro-RO" sz="2000" i="1" dirty="0">
              <a:latin typeface="Times New Roman" pitchFamily="18" charset="0"/>
              <a:cs typeface="Times New Roman" pitchFamily="18" charset="0"/>
            </a:rPr>
            <a:t>Rubus idaeus</a:t>
          </a:r>
          <a:endParaRPr lang="en-US" sz="2000" i="1" dirty="0">
            <a:latin typeface="Times New Roman" pitchFamily="18" charset="0"/>
            <a:cs typeface="Times New Roman" pitchFamily="18" charset="0"/>
          </a:endParaRPr>
        </a:p>
      </dgm:t>
    </dgm:pt>
    <dgm:pt modelId="{632755BF-FF46-425A-9EA5-34188F244447}" type="parTrans" cxnId="{968B84FD-8F32-4607-A9EE-006B1E8D82B1}">
      <dgm:prSet/>
      <dgm:spPr/>
      <dgm:t>
        <a:bodyPr/>
        <a:lstStyle/>
        <a:p>
          <a:endParaRPr lang="en-US"/>
        </a:p>
      </dgm:t>
    </dgm:pt>
    <dgm:pt modelId="{E6940C6C-A2FD-4720-A502-B6ECA4D7D919}" type="sibTrans" cxnId="{968B84FD-8F32-4607-A9EE-006B1E8D82B1}">
      <dgm:prSet/>
      <dgm:spPr/>
      <dgm:t>
        <a:bodyPr/>
        <a:lstStyle/>
        <a:p>
          <a:endParaRPr lang="en-US"/>
        </a:p>
      </dgm:t>
    </dgm:pt>
    <dgm:pt modelId="{D435C9CE-EA37-42A5-B7D8-245081443BA6}" type="pres">
      <dgm:prSet presAssocID="{435E9ABF-2C71-457B-9647-09CC1A26294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4E1411C-077A-4706-B229-1AFFE462B1B1}" type="pres">
      <dgm:prSet presAssocID="{E093C806-A485-489F-AA47-78C34E1DD388}" presName="boxAndChildren" presStyleCnt="0"/>
      <dgm:spPr/>
    </dgm:pt>
    <dgm:pt modelId="{D54FD114-AB34-4F68-BC3A-FF2D3A59C019}" type="pres">
      <dgm:prSet presAssocID="{E093C806-A485-489F-AA47-78C34E1DD388}" presName="parentTextBox" presStyleLbl="node1" presStyleIdx="0" presStyleCnt="2"/>
      <dgm:spPr/>
      <dgm:t>
        <a:bodyPr/>
        <a:lstStyle/>
        <a:p>
          <a:endParaRPr lang="en-US"/>
        </a:p>
      </dgm:t>
    </dgm:pt>
    <dgm:pt modelId="{D6ECF94E-0B0C-4473-BB3B-B0B20E732836}" type="pres">
      <dgm:prSet presAssocID="{E093C806-A485-489F-AA47-78C34E1DD388}" presName="entireBox" presStyleLbl="node1" presStyleIdx="0" presStyleCnt="2"/>
      <dgm:spPr/>
      <dgm:t>
        <a:bodyPr/>
        <a:lstStyle/>
        <a:p>
          <a:endParaRPr lang="en-US"/>
        </a:p>
      </dgm:t>
    </dgm:pt>
    <dgm:pt modelId="{914D3F34-859B-474F-9015-FA273A20E8A5}" type="pres">
      <dgm:prSet presAssocID="{E093C806-A485-489F-AA47-78C34E1DD388}" presName="descendantBox" presStyleCnt="0"/>
      <dgm:spPr/>
    </dgm:pt>
    <dgm:pt modelId="{DEB09CF9-9B8B-464D-89F3-0CC925CACC5B}" type="pres">
      <dgm:prSet presAssocID="{21748EB8-BF76-4A59-9305-31C16B4739E4}" presName="childTextBox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AD2EFB-13A6-4B90-8C9C-990EF4702955}" type="pres">
      <dgm:prSet presAssocID="{422FD9F3-1D07-43DC-86F3-E0614D1BE185}" presName="childTextBox" presStyleLbl="fgAccFollowNode1" presStyleIdx="1" presStyleCnt="2" custScaleY="1431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E597A0-79CC-4AA8-96BA-B6733A109B74}" type="pres">
      <dgm:prSet presAssocID="{1FE4EDAA-F9A3-43FA-B676-2F316B014EF3}" presName="sp" presStyleCnt="0"/>
      <dgm:spPr/>
    </dgm:pt>
    <dgm:pt modelId="{0BA78A34-D6CE-4D57-B099-D96FA5A75379}" type="pres">
      <dgm:prSet presAssocID="{1CD706A0-5B48-473A-BE59-0B38A26B3CD9}" presName="arrowAndChildren" presStyleCnt="0"/>
      <dgm:spPr/>
    </dgm:pt>
    <dgm:pt modelId="{31113674-EF6E-45E0-A58C-AF06E0ACB48B}" type="pres">
      <dgm:prSet presAssocID="{1CD706A0-5B48-473A-BE59-0B38A26B3CD9}" presName="parentTextArrow" presStyleLbl="node1" presStyleIdx="1" presStyleCnt="2"/>
      <dgm:spPr/>
      <dgm:t>
        <a:bodyPr/>
        <a:lstStyle/>
        <a:p>
          <a:endParaRPr lang="en-US"/>
        </a:p>
      </dgm:t>
    </dgm:pt>
  </dgm:ptLst>
  <dgm:cxnLst>
    <dgm:cxn modelId="{4A8B67A8-6F7F-403E-984E-41CBB918450C}" srcId="{E093C806-A485-489F-AA47-78C34E1DD388}" destId="{21748EB8-BF76-4A59-9305-31C16B4739E4}" srcOrd="0" destOrd="0" parTransId="{E3BB2A86-EC0D-4404-9FA9-89E3D81F3E65}" sibTransId="{B7740456-4FF2-4A59-95FA-5D0D40F87F7C}"/>
    <dgm:cxn modelId="{0F0E8D52-A815-42D1-A695-B2FE08182010}" type="presOf" srcId="{E093C806-A485-489F-AA47-78C34E1DD388}" destId="{D54FD114-AB34-4F68-BC3A-FF2D3A59C019}" srcOrd="0" destOrd="0" presId="urn:microsoft.com/office/officeart/2005/8/layout/process4"/>
    <dgm:cxn modelId="{A470B2F7-5078-4CEC-AE14-0A2818399B30}" type="presOf" srcId="{435E9ABF-2C71-457B-9647-09CC1A262947}" destId="{D435C9CE-EA37-42A5-B7D8-245081443BA6}" srcOrd="0" destOrd="0" presId="urn:microsoft.com/office/officeart/2005/8/layout/process4"/>
    <dgm:cxn modelId="{FFA079B0-24A2-4AF4-8A64-8A7789C92FC8}" type="presOf" srcId="{E093C806-A485-489F-AA47-78C34E1DD388}" destId="{D6ECF94E-0B0C-4473-BB3B-B0B20E732836}" srcOrd="1" destOrd="0" presId="urn:microsoft.com/office/officeart/2005/8/layout/process4"/>
    <dgm:cxn modelId="{B996B169-1F4C-4FA9-8A13-16C4BBC7AFFB}" type="presOf" srcId="{422FD9F3-1D07-43DC-86F3-E0614D1BE185}" destId="{40AD2EFB-13A6-4B90-8C9C-990EF4702955}" srcOrd="0" destOrd="0" presId="urn:microsoft.com/office/officeart/2005/8/layout/process4"/>
    <dgm:cxn modelId="{56D0E4AB-B8C7-4D89-BA69-845F3F3EC43F}" srcId="{435E9ABF-2C71-457B-9647-09CC1A262947}" destId="{1CD706A0-5B48-473A-BE59-0B38A26B3CD9}" srcOrd="0" destOrd="0" parTransId="{13735E02-E8CB-4103-B1E3-35748BE6AA82}" sibTransId="{1FE4EDAA-F9A3-43FA-B676-2F316B014EF3}"/>
    <dgm:cxn modelId="{D0E34BFA-5BF7-4DA7-865E-C807CCBEE9CD}" srcId="{435E9ABF-2C71-457B-9647-09CC1A262947}" destId="{E093C806-A485-489F-AA47-78C34E1DD388}" srcOrd="1" destOrd="0" parTransId="{E87CB7FB-126E-43E7-85A3-70776E952CBE}" sibTransId="{A8932A77-79A3-415A-9D51-CC3B7B49F703}"/>
    <dgm:cxn modelId="{968B84FD-8F32-4607-A9EE-006B1E8D82B1}" srcId="{E093C806-A485-489F-AA47-78C34E1DD388}" destId="{422FD9F3-1D07-43DC-86F3-E0614D1BE185}" srcOrd="1" destOrd="0" parTransId="{632755BF-FF46-425A-9EA5-34188F244447}" sibTransId="{E6940C6C-A2FD-4720-A502-B6ECA4D7D919}"/>
    <dgm:cxn modelId="{A8BA8118-CE9C-493C-8049-46357216EE61}" type="presOf" srcId="{21748EB8-BF76-4A59-9305-31C16B4739E4}" destId="{DEB09CF9-9B8B-464D-89F3-0CC925CACC5B}" srcOrd="0" destOrd="0" presId="urn:microsoft.com/office/officeart/2005/8/layout/process4"/>
    <dgm:cxn modelId="{8AFB8AC9-41E7-4EA3-A707-6C8025181EB7}" type="presOf" srcId="{1CD706A0-5B48-473A-BE59-0B38A26B3CD9}" destId="{31113674-EF6E-45E0-A58C-AF06E0ACB48B}" srcOrd="0" destOrd="0" presId="urn:microsoft.com/office/officeart/2005/8/layout/process4"/>
    <dgm:cxn modelId="{BFEE8895-FEF7-4239-AD97-D92DD120DA42}" type="presParOf" srcId="{D435C9CE-EA37-42A5-B7D8-245081443BA6}" destId="{B4E1411C-077A-4706-B229-1AFFE462B1B1}" srcOrd="0" destOrd="0" presId="urn:microsoft.com/office/officeart/2005/8/layout/process4"/>
    <dgm:cxn modelId="{D8360A32-C8D4-4E41-A9F8-3A8543A2E6C4}" type="presParOf" srcId="{B4E1411C-077A-4706-B229-1AFFE462B1B1}" destId="{D54FD114-AB34-4F68-BC3A-FF2D3A59C019}" srcOrd="0" destOrd="0" presId="urn:microsoft.com/office/officeart/2005/8/layout/process4"/>
    <dgm:cxn modelId="{AA9EDF26-05DE-4709-B613-33236AB1D344}" type="presParOf" srcId="{B4E1411C-077A-4706-B229-1AFFE462B1B1}" destId="{D6ECF94E-0B0C-4473-BB3B-B0B20E732836}" srcOrd="1" destOrd="0" presId="urn:microsoft.com/office/officeart/2005/8/layout/process4"/>
    <dgm:cxn modelId="{0E4D7BE4-B697-4300-85C3-12906C64FD92}" type="presParOf" srcId="{B4E1411C-077A-4706-B229-1AFFE462B1B1}" destId="{914D3F34-859B-474F-9015-FA273A20E8A5}" srcOrd="2" destOrd="0" presId="urn:microsoft.com/office/officeart/2005/8/layout/process4"/>
    <dgm:cxn modelId="{AFCFF0DC-946D-4BB6-9CCC-9B61AD708B45}" type="presParOf" srcId="{914D3F34-859B-474F-9015-FA273A20E8A5}" destId="{DEB09CF9-9B8B-464D-89F3-0CC925CACC5B}" srcOrd="0" destOrd="0" presId="urn:microsoft.com/office/officeart/2005/8/layout/process4"/>
    <dgm:cxn modelId="{F2106394-3D9F-4F4E-89F9-8DBABF96E182}" type="presParOf" srcId="{914D3F34-859B-474F-9015-FA273A20E8A5}" destId="{40AD2EFB-13A6-4B90-8C9C-990EF4702955}" srcOrd="1" destOrd="0" presId="urn:microsoft.com/office/officeart/2005/8/layout/process4"/>
    <dgm:cxn modelId="{81249929-19AE-483F-91D9-295E932AE566}" type="presParOf" srcId="{D435C9CE-EA37-42A5-B7D8-245081443BA6}" destId="{A0E597A0-79CC-4AA8-96BA-B6733A109B74}" srcOrd="1" destOrd="0" presId="urn:microsoft.com/office/officeart/2005/8/layout/process4"/>
    <dgm:cxn modelId="{95858983-8F2F-48C6-8015-02B052A98505}" type="presParOf" srcId="{D435C9CE-EA37-42A5-B7D8-245081443BA6}" destId="{0BA78A34-D6CE-4D57-B099-D96FA5A75379}" srcOrd="2" destOrd="0" presId="urn:microsoft.com/office/officeart/2005/8/layout/process4"/>
    <dgm:cxn modelId="{64335B90-7631-49DF-A487-CD8C092C6C36}" type="presParOf" srcId="{0BA78A34-D6CE-4D57-B099-D96FA5A75379}" destId="{31113674-EF6E-45E0-A58C-AF06E0ACB48B}" srcOrd="0" destOrd="0" presId="urn:microsoft.com/office/officeart/2005/8/layout/process4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E0D9B18-1D6B-488E-BCA6-509F8D4D4CE7}" type="doc">
      <dgm:prSet loTypeId="urn:microsoft.com/office/officeart/2011/layout/Tab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F77A1E5-AA59-4B81-B89B-8B7F90811A73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o-RO" sz="2400" dirty="0">
              <a:latin typeface="Times New Roman" pitchFamily="18" charset="0"/>
              <a:cs typeface="Times New Roman" pitchFamily="18" charset="0"/>
            </a:rPr>
            <a:t>analgezică</a:t>
          </a:r>
          <a:endParaRPr lang="en-US" sz="2400" dirty="0">
            <a:latin typeface="Times New Roman" pitchFamily="18" charset="0"/>
            <a:cs typeface="Times New Roman" pitchFamily="18" charset="0"/>
          </a:endParaRPr>
        </a:p>
      </dgm:t>
    </dgm:pt>
    <dgm:pt modelId="{48BD099F-3FEB-4A30-8C63-749B0DBAF8B1}" type="parTrans" cxnId="{8C3507A3-C3D8-4EAD-BF46-CA60A030B456}">
      <dgm:prSet/>
      <dgm:spPr/>
      <dgm:t>
        <a:bodyPr/>
        <a:lstStyle/>
        <a:p>
          <a:endParaRPr lang="en-US"/>
        </a:p>
      </dgm:t>
    </dgm:pt>
    <dgm:pt modelId="{7F0F7DAA-F5F2-4F71-9DA9-A57E7064AA09}" type="sibTrans" cxnId="{8C3507A3-C3D8-4EAD-BF46-CA60A030B456}">
      <dgm:prSet/>
      <dgm:spPr/>
      <dgm:t>
        <a:bodyPr/>
        <a:lstStyle/>
        <a:p>
          <a:endParaRPr lang="en-US"/>
        </a:p>
      </dgm:t>
    </dgm:pt>
    <dgm:pt modelId="{555ED8B0-6F66-427A-83F6-6FDB2CA0BD25}">
      <dgm:prSet phldrT="[Text]" phldr="1"/>
      <dgm:spPr/>
      <dgm:t>
        <a:bodyPr/>
        <a:lstStyle/>
        <a:p>
          <a:endParaRPr lang="en-US"/>
        </a:p>
      </dgm:t>
    </dgm:pt>
    <dgm:pt modelId="{F31F336D-E419-4EDF-BEE4-62F514FA7DF3}" type="parTrans" cxnId="{DCB4FF0D-C5A4-4948-B5DD-F557842365F4}">
      <dgm:prSet/>
      <dgm:spPr/>
      <dgm:t>
        <a:bodyPr/>
        <a:lstStyle/>
        <a:p>
          <a:endParaRPr lang="en-US"/>
        </a:p>
      </dgm:t>
    </dgm:pt>
    <dgm:pt modelId="{7D420708-1A34-4626-886B-7F885E16A708}" type="sibTrans" cxnId="{DCB4FF0D-C5A4-4948-B5DD-F557842365F4}">
      <dgm:prSet/>
      <dgm:spPr/>
      <dgm:t>
        <a:bodyPr/>
        <a:lstStyle/>
        <a:p>
          <a:endParaRPr lang="en-US"/>
        </a:p>
      </dgm:t>
    </dgm:pt>
    <dgm:pt modelId="{3606BE47-7541-4964-9436-F0025E1D934B}">
      <dgm:prSet phldrT="[Text]" custT="1"/>
      <dgm:spPr/>
      <dgm:t>
        <a:bodyPr/>
        <a:lstStyle/>
        <a:p>
          <a:r>
            <a:rPr lang="en-US" sz="2400" b="0" dirty="0" err="1">
              <a:latin typeface="Times New Roman" pitchFamily="18" charset="0"/>
              <a:ea typeface="Times New Roman" pitchFamily="18" charset="0"/>
              <a:cs typeface="Times New Roman" pitchFamily="18" charset="0"/>
            </a:rPr>
            <a:t>salicozid</a:t>
          </a:r>
          <a:r>
            <a:rPr lang="ro-RO" sz="2400" b="0" dirty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ă</a:t>
          </a:r>
          <a:r>
            <a:rPr lang="en-US" sz="2400" b="0" dirty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,  </a:t>
          </a:r>
          <a:r>
            <a:rPr lang="en-US" sz="2400" b="0" dirty="0" err="1">
              <a:latin typeface="Times New Roman" pitchFamily="18" charset="0"/>
              <a:ea typeface="Times New Roman" pitchFamily="18" charset="0"/>
              <a:cs typeface="Times New Roman" pitchFamily="18" charset="0"/>
            </a:rPr>
            <a:t>populozid</a:t>
          </a:r>
          <a:r>
            <a:rPr lang="ro-RO" sz="2400" b="0" dirty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ă</a:t>
          </a:r>
          <a:r>
            <a:rPr lang="en-US" sz="2400" b="0" dirty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  </a:t>
          </a:r>
          <a:endParaRPr lang="en-US" sz="2400" b="0" dirty="0"/>
        </a:p>
      </dgm:t>
    </dgm:pt>
    <dgm:pt modelId="{502B86F3-95CE-41FF-9841-8B17972E5E1A}" type="parTrans" cxnId="{6F13496A-0557-43B2-806A-6802FA18D1F2}">
      <dgm:prSet/>
      <dgm:spPr/>
      <dgm:t>
        <a:bodyPr/>
        <a:lstStyle/>
        <a:p>
          <a:endParaRPr lang="en-US"/>
        </a:p>
      </dgm:t>
    </dgm:pt>
    <dgm:pt modelId="{17A460BB-6C46-4D47-A45E-ACFFDF49CFDA}" type="sibTrans" cxnId="{6F13496A-0557-43B2-806A-6802FA18D1F2}">
      <dgm:prSet/>
      <dgm:spPr/>
      <dgm:t>
        <a:bodyPr/>
        <a:lstStyle/>
        <a:p>
          <a:endParaRPr lang="en-US"/>
        </a:p>
      </dgm:t>
    </dgm:pt>
    <dgm:pt modelId="{C0D340DB-CA3F-47E7-827D-A259CB69EC89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o-RO" sz="2400" dirty="0">
              <a:latin typeface="Times New Roman" pitchFamily="18" charset="0"/>
              <a:cs typeface="Times New Roman" pitchFamily="18" charset="0"/>
            </a:rPr>
            <a:t>antipiretică</a:t>
          </a:r>
          <a:endParaRPr lang="en-US" sz="2400" dirty="0">
            <a:latin typeface="Times New Roman" pitchFamily="18" charset="0"/>
            <a:cs typeface="Times New Roman" pitchFamily="18" charset="0"/>
          </a:endParaRPr>
        </a:p>
      </dgm:t>
    </dgm:pt>
    <dgm:pt modelId="{6D3D6DAB-1ED3-4D19-8EFA-FFC0DA80A5AB}" type="parTrans" cxnId="{6FBF069D-9243-42D9-AD47-DFD1B9A1CD25}">
      <dgm:prSet/>
      <dgm:spPr/>
      <dgm:t>
        <a:bodyPr/>
        <a:lstStyle/>
        <a:p>
          <a:endParaRPr lang="en-US"/>
        </a:p>
      </dgm:t>
    </dgm:pt>
    <dgm:pt modelId="{E7B07AF1-AEA2-4CD6-A4D0-0DDE119005B7}" type="sibTrans" cxnId="{6FBF069D-9243-42D9-AD47-DFD1B9A1CD25}">
      <dgm:prSet/>
      <dgm:spPr/>
      <dgm:t>
        <a:bodyPr/>
        <a:lstStyle/>
        <a:p>
          <a:endParaRPr lang="en-US"/>
        </a:p>
      </dgm:t>
    </dgm:pt>
    <dgm:pt modelId="{4F5163D7-0B54-4F1E-AB5E-B2351E9D7094}">
      <dgm:prSet phldrT="[Text]" phldr="1"/>
      <dgm:spPr/>
      <dgm:t>
        <a:bodyPr/>
        <a:lstStyle/>
        <a:p>
          <a:endParaRPr lang="en-US"/>
        </a:p>
      </dgm:t>
    </dgm:pt>
    <dgm:pt modelId="{5FBEBF07-4E66-4E3D-A045-C14FDD772955}" type="parTrans" cxnId="{027C98C1-44FC-4FCD-BB1A-53E17DBD97B6}">
      <dgm:prSet/>
      <dgm:spPr/>
      <dgm:t>
        <a:bodyPr/>
        <a:lstStyle/>
        <a:p>
          <a:endParaRPr lang="en-US"/>
        </a:p>
      </dgm:t>
    </dgm:pt>
    <dgm:pt modelId="{D2B9D05C-B7A8-4DED-9E69-2EBF4CDB7472}" type="sibTrans" cxnId="{027C98C1-44FC-4FCD-BB1A-53E17DBD97B6}">
      <dgm:prSet/>
      <dgm:spPr/>
      <dgm:t>
        <a:bodyPr/>
        <a:lstStyle/>
        <a:p>
          <a:endParaRPr lang="en-US"/>
        </a:p>
      </dgm:t>
    </dgm:pt>
    <dgm:pt modelId="{9D80986D-B82B-418E-92DC-A4AA357AFACC}">
      <dgm:prSet phldrT="[Text]" custT="1"/>
      <dgm:spPr/>
      <dgm:t>
        <a:bodyPr/>
        <a:lstStyle/>
        <a:p>
          <a:r>
            <a:rPr lang="en-US" sz="2400" b="0" dirty="0" err="1">
              <a:latin typeface="Times New Roman" pitchFamily="18" charset="0"/>
              <a:ea typeface="Times New Roman" pitchFamily="18" charset="0"/>
              <a:cs typeface="Times New Roman" pitchFamily="18" charset="0"/>
            </a:rPr>
            <a:t>salicozid</a:t>
          </a:r>
          <a:r>
            <a:rPr lang="ro-RO" sz="2400" b="0" dirty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ă</a:t>
          </a:r>
          <a:r>
            <a:rPr lang="en-US" sz="2400" b="0" dirty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,  </a:t>
          </a:r>
          <a:r>
            <a:rPr lang="en-US" sz="2400" b="0" dirty="0" err="1">
              <a:latin typeface="Times New Roman" pitchFamily="18" charset="0"/>
              <a:ea typeface="Times New Roman" pitchFamily="18" charset="0"/>
              <a:cs typeface="Times New Roman" pitchFamily="18" charset="0"/>
            </a:rPr>
            <a:t>populozid</a:t>
          </a:r>
          <a:r>
            <a:rPr lang="ro-RO" sz="2400" b="0" dirty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ă</a:t>
          </a:r>
          <a:r>
            <a:rPr lang="en-US" sz="2400" b="0" dirty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  </a:t>
          </a:r>
          <a:endParaRPr lang="en-US" sz="2400" b="0" dirty="0"/>
        </a:p>
      </dgm:t>
    </dgm:pt>
    <dgm:pt modelId="{7CA2F3D9-3FC9-4AC4-B65E-79E2CDF3D4D9}" type="parTrans" cxnId="{C0B6AEA4-197A-4C21-9E52-315E7CDD13F0}">
      <dgm:prSet/>
      <dgm:spPr/>
      <dgm:t>
        <a:bodyPr/>
        <a:lstStyle/>
        <a:p>
          <a:endParaRPr lang="en-US"/>
        </a:p>
      </dgm:t>
    </dgm:pt>
    <dgm:pt modelId="{40612CE1-6240-4CEB-BE4C-CDDCCA55E4C7}" type="sibTrans" cxnId="{C0B6AEA4-197A-4C21-9E52-315E7CDD13F0}">
      <dgm:prSet/>
      <dgm:spPr/>
      <dgm:t>
        <a:bodyPr/>
        <a:lstStyle/>
        <a:p>
          <a:endParaRPr lang="en-US"/>
        </a:p>
      </dgm:t>
    </dgm:pt>
    <dgm:pt modelId="{4119400C-BB72-4ACE-9B8D-B7CC6436898E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o-RO" sz="2400" dirty="0">
              <a:latin typeface="Times New Roman" pitchFamily="18" charset="0"/>
              <a:cs typeface="Times New Roman" pitchFamily="18" charset="0"/>
            </a:rPr>
            <a:t>antiinflamatoare</a:t>
          </a:r>
          <a:endParaRPr lang="en-US" sz="2400" dirty="0">
            <a:latin typeface="Times New Roman" pitchFamily="18" charset="0"/>
            <a:cs typeface="Times New Roman" pitchFamily="18" charset="0"/>
          </a:endParaRPr>
        </a:p>
      </dgm:t>
    </dgm:pt>
    <dgm:pt modelId="{E182B479-519A-4807-9413-5A1B5323BBCC}" type="parTrans" cxnId="{E983C279-9C68-48DF-8EBB-ACC3C6D56203}">
      <dgm:prSet/>
      <dgm:spPr/>
      <dgm:t>
        <a:bodyPr/>
        <a:lstStyle/>
        <a:p>
          <a:endParaRPr lang="en-US"/>
        </a:p>
      </dgm:t>
    </dgm:pt>
    <dgm:pt modelId="{12BD58DC-FB4C-4E5C-A4CC-62A9B47136ED}" type="sibTrans" cxnId="{E983C279-9C68-48DF-8EBB-ACC3C6D56203}">
      <dgm:prSet/>
      <dgm:spPr/>
      <dgm:t>
        <a:bodyPr/>
        <a:lstStyle/>
        <a:p>
          <a:endParaRPr lang="en-US"/>
        </a:p>
      </dgm:t>
    </dgm:pt>
    <dgm:pt modelId="{E68B2670-5C50-4021-BC4D-7BD830791550}">
      <dgm:prSet phldrT="[Text]" custT="1"/>
      <dgm:spPr/>
      <dgm:t>
        <a:bodyPr/>
        <a:lstStyle/>
        <a:p>
          <a:r>
            <a:rPr lang="en-US" sz="2400" b="0" dirty="0" err="1">
              <a:latin typeface="Times New Roman" pitchFamily="18" charset="0"/>
              <a:ea typeface="Times New Roman" pitchFamily="18" charset="0"/>
              <a:cs typeface="Times New Roman" pitchFamily="18" charset="0"/>
            </a:rPr>
            <a:t>salicozid</a:t>
          </a:r>
          <a:r>
            <a:rPr lang="ro-RO" sz="2400" b="0" dirty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ă</a:t>
          </a:r>
          <a:r>
            <a:rPr lang="en-US" sz="2400" b="0" dirty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,  </a:t>
          </a:r>
          <a:r>
            <a:rPr lang="en-US" sz="2400" b="0" dirty="0" err="1">
              <a:latin typeface="Times New Roman" pitchFamily="18" charset="0"/>
              <a:ea typeface="Times New Roman" pitchFamily="18" charset="0"/>
              <a:cs typeface="Times New Roman" pitchFamily="18" charset="0"/>
            </a:rPr>
            <a:t>populozid</a:t>
          </a:r>
          <a:r>
            <a:rPr lang="ro-RO" sz="2400" b="0" dirty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ă</a:t>
          </a:r>
          <a:endParaRPr lang="en-US" sz="2400" b="0" dirty="0"/>
        </a:p>
      </dgm:t>
    </dgm:pt>
    <dgm:pt modelId="{3A3DD142-D33A-4EF6-B562-4B5474BE8BE2}" type="parTrans" cxnId="{D6FABE32-B9CF-4CF5-8A04-6EFA5EC0D25C}">
      <dgm:prSet/>
      <dgm:spPr/>
      <dgm:t>
        <a:bodyPr/>
        <a:lstStyle/>
        <a:p>
          <a:endParaRPr lang="en-US"/>
        </a:p>
      </dgm:t>
    </dgm:pt>
    <dgm:pt modelId="{0FB24745-6E37-4F29-8815-61487DF623FE}" type="sibTrans" cxnId="{D6FABE32-B9CF-4CF5-8A04-6EFA5EC0D25C}">
      <dgm:prSet/>
      <dgm:spPr/>
      <dgm:t>
        <a:bodyPr/>
        <a:lstStyle/>
        <a:p>
          <a:endParaRPr lang="en-US"/>
        </a:p>
      </dgm:t>
    </dgm:pt>
    <dgm:pt modelId="{25766EB8-C3DA-42E8-929A-18DF92E698A5}">
      <dgm:prSet phldrT="[Text]" custT="1"/>
      <dgm:spPr/>
      <dgm:t>
        <a:bodyPr/>
        <a:lstStyle/>
        <a:p>
          <a:r>
            <a:rPr lang="ro-RO" sz="2400" b="0" dirty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flavone (</a:t>
          </a:r>
          <a:r>
            <a:rPr lang="en-US" sz="2400" b="0" dirty="0" err="1">
              <a:latin typeface="Times New Roman" pitchFamily="18" charset="0"/>
              <a:ea typeface="Times New Roman" pitchFamily="18" charset="0"/>
              <a:cs typeface="Times New Roman" pitchFamily="18" charset="0"/>
            </a:rPr>
            <a:t>crizol</a:t>
          </a:r>
          <a:r>
            <a:rPr lang="en-US" sz="2400" b="0" dirty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, </a:t>
          </a:r>
          <a:r>
            <a:rPr lang="en-US" sz="2400" b="0" dirty="0" err="1">
              <a:latin typeface="Times New Roman" pitchFamily="18" charset="0"/>
              <a:ea typeface="Times New Roman" pitchFamily="18" charset="0"/>
              <a:cs typeface="Times New Roman" pitchFamily="18" charset="0"/>
            </a:rPr>
            <a:t>tectocrizol</a:t>
          </a:r>
          <a:r>
            <a:rPr lang="ro-RO" sz="2400" b="0" dirty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)</a:t>
          </a:r>
          <a:r>
            <a:rPr lang="en-US" sz="2400" b="0" dirty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  </a:t>
          </a:r>
          <a:endParaRPr lang="en-US" sz="2400" b="0" dirty="0"/>
        </a:p>
      </dgm:t>
    </dgm:pt>
    <dgm:pt modelId="{DC292796-8158-4671-9F4D-7B7D1C548152}" type="parTrans" cxnId="{60A0D58D-4B0F-49FD-A4B2-26A708B5BD16}">
      <dgm:prSet/>
      <dgm:spPr/>
      <dgm:t>
        <a:bodyPr/>
        <a:lstStyle/>
        <a:p>
          <a:endParaRPr lang="en-US"/>
        </a:p>
      </dgm:t>
    </dgm:pt>
    <dgm:pt modelId="{2699A0DA-2F36-4097-AF4A-E4DE07AFF91C}" type="sibTrans" cxnId="{60A0D58D-4B0F-49FD-A4B2-26A708B5BD16}">
      <dgm:prSet/>
      <dgm:spPr/>
      <dgm:t>
        <a:bodyPr/>
        <a:lstStyle/>
        <a:p>
          <a:endParaRPr lang="en-US"/>
        </a:p>
      </dgm:t>
    </dgm:pt>
    <dgm:pt modelId="{37AFCF6E-8B5C-4039-880F-F01CD095F417}">
      <dgm:prSet phldrT="[Text]" phldr="1"/>
      <dgm:spPr/>
      <dgm:t>
        <a:bodyPr/>
        <a:lstStyle/>
        <a:p>
          <a:endParaRPr lang="en-US" dirty="0"/>
        </a:p>
      </dgm:t>
    </dgm:pt>
    <dgm:pt modelId="{5FB17EDB-6F86-483F-83FB-49195F18CE1A}" type="sibTrans" cxnId="{DE5F5E9C-D437-4CCE-B191-E7B92F0CD3A7}">
      <dgm:prSet/>
      <dgm:spPr/>
      <dgm:t>
        <a:bodyPr/>
        <a:lstStyle/>
        <a:p>
          <a:endParaRPr lang="en-US"/>
        </a:p>
      </dgm:t>
    </dgm:pt>
    <dgm:pt modelId="{7C88A0A3-413F-4D66-8191-D6AE6233B192}" type="parTrans" cxnId="{DE5F5E9C-D437-4CCE-B191-E7B92F0CD3A7}">
      <dgm:prSet/>
      <dgm:spPr/>
      <dgm:t>
        <a:bodyPr/>
        <a:lstStyle/>
        <a:p>
          <a:endParaRPr lang="en-US"/>
        </a:p>
      </dgm:t>
    </dgm:pt>
    <dgm:pt modelId="{A867F113-5B18-4E08-B5A0-EB780CEDF2F9}" type="pres">
      <dgm:prSet presAssocID="{DE0D9B18-1D6B-488E-BCA6-509F8D4D4CE7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6A85DB9C-E446-48F4-B808-75363EDC47D4}" type="pres">
      <dgm:prSet presAssocID="{1F77A1E5-AA59-4B81-B89B-8B7F90811A73}" presName="composite" presStyleCnt="0"/>
      <dgm:spPr/>
    </dgm:pt>
    <dgm:pt modelId="{25B968C4-6799-4E01-A6CC-A13421AB7884}" type="pres">
      <dgm:prSet presAssocID="{1F77A1E5-AA59-4B81-B89B-8B7F90811A73}" presName="FirstChild" presStyleLbl="revTx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E4421D-B18F-470B-B078-1F2C750FEF49}" type="pres">
      <dgm:prSet presAssocID="{1F77A1E5-AA59-4B81-B89B-8B7F90811A73}" presName="Parent" presStyleLbl="alignNode1" presStyleIdx="0" presStyleCnt="3" custScaleX="197767" custLinFactNeighborX="50000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A07966-C808-4100-8CA7-46313FCAA8A1}" type="pres">
      <dgm:prSet presAssocID="{1F77A1E5-AA59-4B81-B89B-8B7F90811A73}" presName="Accent" presStyleLbl="parChTrans1D1" presStyleIdx="0" presStyleCnt="3"/>
      <dgm:spPr/>
    </dgm:pt>
    <dgm:pt modelId="{3C24D1EA-AE6B-4FE8-9AE0-71BDC8628742}" type="pres">
      <dgm:prSet presAssocID="{1F77A1E5-AA59-4B81-B89B-8B7F90811A73}" presName="Child" presStyleLbl="revTx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9A03C9-ECE5-4557-9C26-DADE2917A58A}" type="pres">
      <dgm:prSet presAssocID="{7F0F7DAA-F5F2-4F71-9DA9-A57E7064AA09}" presName="sibTrans" presStyleCnt="0"/>
      <dgm:spPr/>
    </dgm:pt>
    <dgm:pt modelId="{F688E59B-B79D-4805-ADC8-37AD79301ACB}" type="pres">
      <dgm:prSet presAssocID="{C0D340DB-CA3F-47E7-827D-A259CB69EC89}" presName="composite" presStyleCnt="0"/>
      <dgm:spPr/>
    </dgm:pt>
    <dgm:pt modelId="{618A32EA-0A08-47EF-9C38-9334F1D7B6A6}" type="pres">
      <dgm:prSet presAssocID="{C0D340DB-CA3F-47E7-827D-A259CB69EC89}" presName="FirstChild" presStyleLbl="revTx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2F90F7-360A-4B12-9B39-F57AEB983262}" type="pres">
      <dgm:prSet presAssocID="{C0D340DB-CA3F-47E7-827D-A259CB69EC89}" presName="Parent" presStyleLbl="alignNode1" presStyleIdx="1" presStyleCnt="3" custScaleX="199256" custLinFactNeighborX="52357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E87187-22C4-41AA-A6D4-4287466E1E95}" type="pres">
      <dgm:prSet presAssocID="{C0D340DB-CA3F-47E7-827D-A259CB69EC89}" presName="Accent" presStyleLbl="parChTrans1D1" presStyleIdx="1" presStyleCnt="3"/>
      <dgm:spPr/>
    </dgm:pt>
    <dgm:pt modelId="{982B6E36-A9C1-4B78-A2B0-31D3A61E3D17}" type="pres">
      <dgm:prSet presAssocID="{C0D340DB-CA3F-47E7-827D-A259CB69EC89}" presName="Child" presStyleLbl="revTx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A55814-BC56-40C5-857E-16BB8279C9B0}" type="pres">
      <dgm:prSet presAssocID="{E7B07AF1-AEA2-4CD6-A4D0-0DDE119005B7}" presName="sibTrans" presStyleCnt="0"/>
      <dgm:spPr/>
    </dgm:pt>
    <dgm:pt modelId="{DA56B5C6-A050-4610-94CF-C1CB33D9277F}" type="pres">
      <dgm:prSet presAssocID="{4119400C-BB72-4ACE-9B8D-B7CC6436898E}" presName="composite" presStyleCnt="0"/>
      <dgm:spPr/>
    </dgm:pt>
    <dgm:pt modelId="{2A58F50D-072F-4C9C-B03A-048E47879091}" type="pres">
      <dgm:prSet presAssocID="{4119400C-BB72-4ACE-9B8D-B7CC6436898E}" presName="FirstChild" presStyleLbl="revTx" presStyleIdx="4" presStyleCnt="6" custScaleX="6129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DC7FFC-4373-49F2-90E7-2EA48127FA5B}" type="pres">
      <dgm:prSet presAssocID="{4119400C-BB72-4ACE-9B8D-B7CC6436898E}" presName="Parent" presStyleLbl="alignNode1" presStyleIdx="2" presStyleCnt="3" custScaleX="219851" custLinFactNeighborX="45844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27A2AD-EDE5-4DE2-8080-DBECE092D381}" type="pres">
      <dgm:prSet presAssocID="{4119400C-BB72-4ACE-9B8D-B7CC6436898E}" presName="Accent" presStyleLbl="parChTrans1D1" presStyleIdx="2" presStyleCnt="3"/>
      <dgm:spPr/>
    </dgm:pt>
    <dgm:pt modelId="{AD835A19-FAA2-4904-8366-5F288B2D6947}" type="pres">
      <dgm:prSet presAssocID="{4119400C-BB72-4ACE-9B8D-B7CC6436898E}" presName="Child" presStyleLbl="revTx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27C98C1-44FC-4FCD-BB1A-53E17DBD97B6}" srcId="{C0D340DB-CA3F-47E7-827D-A259CB69EC89}" destId="{4F5163D7-0B54-4F1E-AB5E-B2351E9D7094}" srcOrd="0" destOrd="0" parTransId="{5FBEBF07-4E66-4E3D-A045-C14FDD772955}" sibTransId="{D2B9D05C-B7A8-4DED-9E69-2EBF4CDB7472}"/>
    <dgm:cxn modelId="{F92CA4E4-144F-484C-A2A4-05237F93FE22}" type="presOf" srcId="{37AFCF6E-8B5C-4039-880F-F01CD095F417}" destId="{2A58F50D-072F-4C9C-B03A-048E47879091}" srcOrd="0" destOrd="0" presId="urn:microsoft.com/office/officeart/2011/layout/TabList"/>
    <dgm:cxn modelId="{6F13496A-0557-43B2-806A-6802FA18D1F2}" srcId="{1F77A1E5-AA59-4B81-B89B-8B7F90811A73}" destId="{3606BE47-7541-4964-9436-F0025E1D934B}" srcOrd="1" destOrd="0" parTransId="{502B86F3-95CE-41FF-9841-8B17972E5E1A}" sibTransId="{17A460BB-6C46-4D47-A45E-ACFFDF49CFDA}"/>
    <dgm:cxn modelId="{DE5F5E9C-D437-4CCE-B191-E7B92F0CD3A7}" srcId="{4119400C-BB72-4ACE-9B8D-B7CC6436898E}" destId="{37AFCF6E-8B5C-4039-880F-F01CD095F417}" srcOrd="0" destOrd="0" parTransId="{7C88A0A3-413F-4D66-8191-D6AE6233B192}" sibTransId="{5FB17EDB-6F86-483F-83FB-49195F18CE1A}"/>
    <dgm:cxn modelId="{60A0D58D-4B0F-49FD-A4B2-26A708B5BD16}" srcId="{4119400C-BB72-4ACE-9B8D-B7CC6436898E}" destId="{25766EB8-C3DA-42E8-929A-18DF92E698A5}" srcOrd="2" destOrd="0" parTransId="{DC292796-8158-4671-9F4D-7B7D1C548152}" sibTransId="{2699A0DA-2F36-4097-AF4A-E4DE07AFF91C}"/>
    <dgm:cxn modelId="{42644AE3-08A9-42A0-BA9D-50D67CA19918}" type="presOf" srcId="{25766EB8-C3DA-42E8-929A-18DF92E698A5}" destId="{AD835A19-FAA2-4904-8366-5F288B2D6947}" srcOrd="0" destOrd="1" presId="urn:microsoft.com/office/officeart/2011/layout/TabList"/>
    <dgm:cxn modelId="{F01EBE04-6059-47C1-AB23-7FF88E4B170F}" type="presOf" srcId="{4F5163D7-0B54-4F1E-AB5E-B2351E9D7094}" destId="{618A32EA-0A08-47EF-9C38-9334F1D7B6A6}" srcOrd="0" destOrd="0" presId="urn:microsoft.com/office/officeart/2011/layout/TabList"/>
    <dgm:cxn modelId="{C0B6AEA4-197A-4C21-9E52-315E7CDD13F0}" srcId="{C0D340DB-CA3F-47E7-827D-A259CB69EC89}" destId="{9D80986D-B82B-418E-92DC-A4AA357AFACC}" srcOrd="1" destOrd="0" parTransId="{7CA2F3D9-3FC9-4AC4-B65E-79E2CDF3D4D9}" sibTransId="{40612CE1-6240-4CEB-BE4C-CDDCCA55E4C7}"/>
    <dgm:cxn modelId="{B38C5586-8FD7-45F2-8A58-5A204E3C38B6}" type="presOf" srcId="{4119400C-BB72-4ACE-9B8D-B7CC6436898E}" destId="{BADC7FFC-4373-49F2-90E7-2EA48127FA5B}" srcOrd="0" destOrd="0" presId="urn:microsoft.com/office/officeart/2011/layout/TabList"/>
    <dgm:cxn modelId="{2DF957AF-A9D7-42FE-B73A-1CC4ADF4A6F2}" type="presOf" srcId="{E68B2670-5C50-4021-BC4D-7BD830791550}" destId="{AD835A19-FAA2-4904-8366-5F288B2D6947}" srcOrd="0" destOrd="0" presId="urn:microsoft.com/office/officeart/2011/layout/TabList"/>
    <dgm:cxn modelId="{DCB4FF0D-C5A4-4948-B5DD-F557842365F4}" srcId="{1F77A1E5-AA59-4B81-B89B-8B7F90811A73}" destId="{555ED8B0-6F66-427A-83F6-6FDB2CA0BD25}" srcOrd="0" destOrd="0" parTransId="{F31F336D-E419-4EDF-BEE4-62F514FA7DF3}" sibTransId="{7D420708-1A34-4626-886B-7F885E16A708}"/>
    <dgm:cxn modelId="{6FBF069D-9243-42D9-AD47-DFD1B9A1CD25}" srcId="{DE0D9B18-1D6B-488E-BCA6-509F8D4D4CE7}" destId="{C0D340DB-CA3F-47E7-827D-A259CB69EC89}" srcOrd="1" destOrd="0" parTransId="{6D3D6DAB-1ED3-4D19-8EFA-FFC0DA80A5AB}" sibTransId="{E7B07AF1-AEA2-4CD6-A4D0-0DDE119005B7}"/>
    <dgm:cxn modelId="{8C3507A3-C3D8-4EAD-BF46-CA60A030B456}" srcId="{DE0D9B18-1D6B-488E-BCA6-509F8D4D4CE7}" destId="{1F77A1E5-AA59-4B81-B89B-8B7F90811A73}" srcOrd="0" destOrd="0" parTransId="{48BD099F-3FEB-4A30-8C63-749B0DBAF8B1}" sibTransId="{7F0F7DAA-F5F2-4F71-9DA9-A57E7064AA09}"/>
    <dgm:cxn modelId="{36422C9C-A78C-4968-83C6-FD4759C0E545}" type="presOf" srcId="{9D80986D-B82B-418E-92DC-A4AA357AFACC}" destId="{982B6E36-A9C1-4B78-A2B0-31D3A61E3D17}" srcOrd="0" destOrd="0" presId="urn:microsoft.com/office/officeart/2011/layout/TabList"/>
    <dgm:cxn modelId="{E983C279-9C68-48DF-8EBB-ACC3C6D56203}" srcId="{DE0D9B18-1D6B-488E-BCA6-509F8D4D4CE7}" destId="{4119400C-BB72-4ACE-9B8D-B7CC6436898E}" srcOrd="2" destOrd="0" parTransId="{E182B479-519A-4807-9413-5A1B5323BBCC}" sibTransId="{12BD58DC-FB4C-4E5C-A4CC-62A9B47136ED}"/>
    <dgm:cxn modelId="{3D080065-4C08-498F-A333-8F4AE69BA47C}" type="presOf" srcId="{1F77A1E5-AA59-4B81-B89B-8B7F90811A73}" destId="{2CE4421D-B18F-470B-B078-1F2C750FEF49}" srcOrd="0" destOrd="0" presId="urn:microsoft.com/office/officeart/2011/layout/TabList"/>
    <dgm:cxn modelId="{D6FABE32-B9CF-4CF5-8A04-6EFA5EC0D25C}" srcId="{4119400C-BB72-4ACE-9B8D-B7CC6436898E}" destId="{E68B2670-5C50-4021-BC4D-7BD830791550}" srcOrd="1" destOrd="0" parTransId="{3A3DD142-D33A-4EF6-B562-4B5474BE8BE2}" sibTransId="{0FB24745-6E37-4F29-8815-61487DF623FE}"/>
    <dgm:cxn modelId="{6F8E37C4-0C83-4E2B-9288-BDF68AF98AF2}" type="presOf" srcId="{C0D340DB-CA3F-47E7-827D-A259CB69EC89}" destId="{692F90F7-360A-4B12-9B39-F57AEB983262}" srcOrd="0" destOrd="0" presId="urn:microsoft.com/office/officeart/2011/layout/TabList"/>
    <dgm:cxn modelId="{D8BEC9D4-6183-4075-BB42-7A13D377E609}" type="presOf" srcId="{3606BE47-7541-4964-9436-F0025E1D934B}" destId="{3C24D1EA-AE6B-4FE8-9AE0-71BDC8628742}" srcOrd="0" destOrd="0" presId="urn:microsoft.com/office/officeart/2011/layout/TabList"/>
    <dgm:cxn modelId="{5F73012E-EF49-45AF-9CC1-97EFBA619051}" type="presOf" srcId="{555ED8B0-6F66-427A-83F6-6FDB2CA0BD25}" destId="{25B968C4-6799-4E01-A6CC-A13421AB7884}" srcOrd="0" destOrd="0" presId="urn:microsoft.com/office/officeart/2011/layout/TabList"/>
    <dgm:cxn modelId="{90818D6F-E180-4A7A-9D59-4BB867661DA5}" type="presOf" srcId="{DE0D9B18-1D6B-488E-BCA6-509F8D4D4CE7}" destId="{A867F113-5B18-4E08-B5A0-EB780CEDF2F9}" srcOrd="0" destOrd="0" presId="urn:microsoft.com/office/officeart/2011/layout/TabList"/>
    <dgm:cxn modelId="{714870A2-20FE-4991-85C5-9AB3FA5C3781}" type="presParOf" srcId="{A867F113-5B18-4E08-B5A0-EB780CEDF2F9}" destId="{6A85DB9C-E446-48F4-B808-75363EDC47D4}" srcOrd="0" destOrd="0" presId="urn:microsoft.com/office/officeart/2011/layout/TabList"/>
    <dgm:cxn modelId="{D6ECEA5B-D387-4E64-8011-CE0E2418655B}" type="presParOf" srcId="{6A85DB9C-E446-48F4-B808-75363EDC47D4}" destId="{25B968C4-6799-4E01-A6CC-A13421AB7884}" srcOrd="0" destOrd="0" presId="urn:microsoft.com/office/officeart/2011/layout/TabList"/>
    <dgm:cxn modelId="{217582E2-D4A4-4A45-B090-B667B32E8BA3}" type="presParOf" srcId="{6A85DB9C-E446-48F4-B808-75363EDC47D4}" destId="{2CE4421D-B18F-470B-B078-1F2C750FEF49}" srcOrd="1" destOrd="0" presId="urn:microsoft.com/office/officeart/2011/layout/TabList"/>
    <dgm:cxn modelId="{1B75874C-75D5-4913-9EC9-BA115CB5B42B}" type="presParOf" srcId="{6A85DB9C-E446-48F4-B808-75363EDC47D4}" destId="{97A07966-C808-4100-8CA7-46313FCAA8A1}" srcOrd="2" destOrd="0" presId="urn:microsoft.com/office/officeart/2011/layout/TabList"/>
    <dgm:cxn modelId="{FD6A0C49-99D6-4D2E-8F37-84D13E5A318D}" type="presParOf" srcId="{A867F113-5B18-4E08-B5A0-EB780CEDF2F9}" destId="{3C24D1EA-AE6B-4FE8-9AE0-71BDC8628742}" srcOrd="1" destOrd="0" presId="urn:microsoft.com/office/officeart/2011/layout/TabList"/>
    <dgm:cxn modelId="{D3FC1ECB-2AE1-43F7-9049-C6CEC3F26B2B}" type="presParOf" srcId="{A867F113-5B18-4E08-B5A0-EB780CEDF2F9}" destId="{019A03C9-ECE5-4557-9C26-DADE2917A58A}" srcOrd="2" destOrd="0" presId="urn:microsoft.com/office/officeart/2011/layout/TabList"/>
    <dgm:cxn modelId="{64218529-22D1-482D-A6EB-293AE64A766D}" type="presParOf" srcId="{A867F113-5B18-4E08-B5A0-EB780CEDF2F9}" destId="{F688E59B-B79D-4805-ADC8-37AD79301ACB}" srcOrd="3" destOrd="0" presId="urn:microsoft.com/office/officeart/2011/layout/TabList"/>
    <dgm:cxn modelId="{91471B31-3962-40CF-AE22-15FA874CFC52}" type="presParOf" srcId="{F688E59B-B79D-4805-ADC8-37AD79301ACB}" destId="{618A32EA-0A08-47EF-9C38-9334F1D7B6A6}" srcOrd="0" destOrd="0" presId="urn:microsoft.com/office/officeart/2011/layout/TabList"/>
    <dgm:cxn modelId="{D7E84452-E4E0-4C85-8670-41217487EA83}" type="presParOf" srcId="{F688E59B-B79D-4805-ADC8-37AD79301ACB}" destId="{692F90F7-360A-4B12-9B39-F57AEB983262}" srcOrd="1" destOrd="0" presId="urn:microsoft.com/office/officeart/2011/layout/TabList"/>
    <dgm:cxn modelId="{8EE7C814-5A85-48DE-8B2A-7BB4C32D6E4D}" type="presParOf" srcId="{F688E59B-B79D-4805-ADC8-37AD79301ACB}" destId="{A6E87187-22C4-41AA-A6D4-4287466E1E95}" srcOrd="2" destOrd="0" presId="urn:microsoft.com/office/officeart/2011/layout/TabList"/>
    <dgm:cxn modelId="{47B1F310-6091-44E5-95E5-E37391800791}" type="presParOf" srcId="{A867F113-5B18-4E08-B5A0-EB780CEDF2F9}" destId="{982B6E36-A9C1-4B78-A2B0-31D3A61E3D17}" srcOrd="4" destOrd="0" presId="urn:microsoft.com/office/officeart/2011/layout/TabList"/>
    <dgm:cxn modelId="{F6D1F450-71A5-41DF-BAF9-EEC8448650B0}" type="presParOf" srcId="{A867F113-5B18-4E08-B5A0-EB780CEDF2F9}" destId="{CCA55814-BC56-40C5-857E-16BB8279C9B0}" srcOrd="5" destOrd="0" presId="urn:microsoft.com/office/officeart/2011/layout/TabList"/>
    <dgm:cxn modelId="{F5486381-17B4-406B-AB3C-1F5DB78B28C9}" type="presParOf" srcId="{A867F113-5B18-4E08-B5A0-EB780CEDF2F9}" destId="{DA56B5C6-A050-4610-94CF-C1CB33D9277F}" srcOrd="6" destOrd="0" presId="urn:microsoft.com/office/officeart/2011/layout/TabList"/>
    <dgm:cxn modelId="{95021BEA-E02C-4F23-9531-A47F443F12EB}" type="presParOf" srcId="{DA56B5C6-A050-4610-94CF-C1CB33D9277F}" destId="{2A58F50D-072F-4C9C-B03A-048E47879091}" srcOrd="0" destOrd="0" presId="urn:microsoft.com/office/officeart/2011/layout/TabList"/>
    <dgm:cxn modelId="{A4C199A6-E48F-4608-B137-C6C7BD7671FC}" type="presParOf" srcId="{DA56B5C6-A050-4610-94CF-C1CB33D9277F}" destId="{BADC7FFC-4373-49F2-90E7-2EA48127FA5B}" srcOrd="1" destOrd="0" presId="urn:microsoft.com/office/officeart/2011/layout/TabList"/>
    <dgm:cxn modelId="{6E6DF35F-C3FE-4DE6-9FA6-E6AB0166CD00}" type="presParOf" srcId="{DA56B5C6-A050-4610-94CF-C1CB33D9277F}" destId="{2327A2AD-EDE5-4DE2-8080-DBECE092D381}" srcOrd="2" destOrd="0" presId="urn:microsoft.com/office/officeart/2011/layout/TabList"/>
    <dgm:cxn modelId="{E401788C-D071-48A5-976E-D84BF9FE1CBA}" type="presParOf" srcId="{A867F113-5B18-4E08-B5A0-EB780CEDF2F9}" destId="{AD835A19-FAA2-4904-8366-5F288B2D6947}" srcOrd="7" destOrd="0" presId="urn:microsoft.com/office/officeart/2011/layout/TabList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E0D9B18-1D6B-488E-BCA6-509F8D4D4CE7}" type="doc">
      <dgm:prSet loTypeId="urn:microsoft.com/office/officeart/2011/layout/Tab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F77A1E5-AA59-4B81-B89B-8B7F90811A73}">
      <dgm:prSet phldrT="[Text]"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o-RO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diuretică (favorizează eliminarea acidului uric)</a:t>
          </a:r>
          <a:endParaRPr lang="en-US" sz="2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8BD099F-3FEB-4A30-8C63-749B0DBAF8B1}" type="parTrans" cxnId="{8C3507A3-C3D8-4EAD-BF46-CA60A030B456}">
      <dgm:prSet/>
      <dgm:spPr/>
      <dgm:t>
        <a:bodyPr/>
        <a:lstStyle/>
        <a:p>
          <a:endParaRPr lang="en-US"/>
        </a:p>
      </dgm:t>
    </dgm:pt>
    <dgm:pt modelId="{7F0F7DAA-F5F2-4F71-9DA9-A57E7064AA09}" type="sibTrans" cxnId="{8C3507A3-C3D8-4EAD-BF46-CA60A030B456}">
      <dgm:prSet/>
      <dgm:spPr/>
      <dgm:t>
        <a:bodyPr/>
        <a:lstStyle/>
        <a:p>
          <a:endParaRPr lang="en-US"/>
        </a:p>
      </dgm:t>
    </dgm:pt>
    <dgm:pt modelId="{555ED8B0-6F66-427A-83F6-6FDB2CA0BD25}">
      <dgm:prSet phldrT="[Text]" phldr="1"/>
      <dgm:spPr/>
      <dgm:t>
        <a:bodyPr/>
        <a:lstStyle/>
        <a:p>
          <a:endParaRPr lang="en-US"/>
        </a:p>
      </dgm:t>
    </dgm:pt>
    <dgm:pt modelId="{F31F336D-E419-4EDF-BEE4-62F514FA7DF3}" type="parTrans" cxnId="{DCB4FF0D-C5A4-4948-B5DD-F557842365F4}">
      <dgm:prSet/>
      <dgm:spPr/>
      <dgm:t>
        <a:bodyPr/>
        <a:lstStyle/>
        <a:p>
          <a:endParaRPr lang="en-US"/>
        </a:p>
      </dgm:t>
    </dgm:pt>
    <dgm:pt modelId="{7D420708-1A34-4626-886B-7F885E16A708}" type="sibTrans" cxnId="{DCB4FF0D-C5A4-4948-B5DD-F557842365F4}">
      <dgm:prSet/>
      <dgm:spPr/>
      <dgm:t>
        <a:bodyPr/>
        <a:lstStyle/>
        <a:p>
          <a:endParaRPr lang="en-US"/>
        </a:p>
      </dgm:t>
    </dgm:pt>
    <dgm:pt modelId="{3606BE47-7541-4964-9436-F0025E1D934B}">
      <dgm:prSet phldrT="[Text]" custT="1"/>
      <dgm:spPr/>
      <dgm:t>
        <a:bodyPr/>
        <a:lstStyle/>
        <a:p>
          <a:r>
            <a:rPr lang="ro-RO" sz="2400" b="0" dirty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flavone, saponozide</a:t>
          </a:r>
          <a:r>
            <a:rPr lang="en-US" sz="2400" b="0" dirty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  </a:t>
          </a:r>
          <a:endParaRPr lang="en-US" sz="2400" b="0" dirty="0"/>
        </a:p>
      </dgm:t>
    </dgm:pt>
    <dgm:pt modelId="{502B86F3-95CE-41FF-9841-8B17972E5E1A}" type="parTrans" cxnId="{6F13496A-0557-43B2-806A-6802FA18D1F2}">
      <dgm:prSet/>
      <dgm:spPr/>
      <dgm:t>
        <a:bodyPr/>
        <a:lstStyle/>
        <a:p>
          <a:endParaRPr lang="en-US"/>
        </a:p>
      </dgm:t>
    </dgm:pt>
    <dgm:pt modelId="{17A460BB-6C46-4D47-A45E-ACFFDF49CFDA}" type="sibTrans" cxnId="{6F13496A-0557-43B2-806A-6802FA18D1F2}">
      <dgm:prSet/>
      <dgm:spPr/>
      <dgm:t>
        <a:bodyPr/>
        <a:lstStyle/>
        <a:p>
          <a:endParaRPr lang="en-US"/>
        </a:p>
      </dgm:t>
    </dgm:pt>
    <dgm:pt modelId="{C0D340DB-CA3F-47E7-827D-A259CB69EC89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o-RO" sz="2400" dirty="0">
              <a:latin typeface="Times New Roman" pitchFamily="18" charset="0"/>
              <a:cs typeface="Times New Roman" pitchFamily="18" charset="0"/>
            </a:rPr>
            <a:t>expectorantă</a:t>
          </a:r>
          <a:endParaRPr lang="en-US" sz="2400" dirty="0">
            <a:latin typeface="Times New Roman" pitchFamily="18" charset="0"/>
            <a:cs typeface="Times New Roman" pitchFamily="18" charset="0"/>
          </a:endParaRPr>
        </a:p>
      </dgm:t>
    </dgm:pt>
    <dgm:pt modelId="{6D3D6DAB-1ED3-4D19-8EFA-FFC0DA80A5AB}" type="parTrans" cxnId="{6FBF069D-9243-42D9-AD47-DFD1B9A1CD25}">
      <dgm:prSet/>
      <dgm:spPr/>
      <dgm:t>
        <a:bodyPr/>
        <a:lstStyle/>
        <a:p>
          <a:endParaRPr lang="en-US"/>
        </a:p>
      </dgm:t>
    </dgm:pt>
    <dgm:pt modelId="{E7B07AF1-AEA2-4CD6-A4D0-0DDE119005B7}" type="sibTrans" cxnId="{6FBF069D-9243-42D9-AD47-DFD1B9A1CD25}">
      <dgm:prSet/>
      <dgm:spPr/>
      <dgm:t>
        <a:bodyPr/>
        <a:lstStyle/>
        <a:p>
          <a:endParaRPr lang="en-US"/>
        </a:p>
      </dgm:t>
    </dgm:pt>
    <dgm:pt modelId="{4F5163D7-0B54-4F1E-AB5E-B2351E9D7094}">
      <dgm:prSet phldrT="[Text]" phldr="1"/>
      <dgm:spPr/>
      <dgm:t>
        <a:bodyPr/>
        <a:lstStyle/>
        <a:p>
          <a:endParaRPr lang="en-US"/>
        </a:p>
      </dgm:t>
    </dgm:pt>
    <dgm:pt modelId="{5FBEBF07-4E66-4E3D-A045-C14FDD772955}" type="parTrans" cxnId="{027C98C1-44FC-4FCD-BB1A-53E17DBD97B6}">
      <dgm:prSet/>
      <dgm:spPr/>
      <dgm:t>
        <a:bodyPr/>
        <a:lstStyle/>
        <a:p>
          <a:endParaRPr lang="en-US"/>
        </a:p>
      </dgm:t>
    </dgm:pt>
    <dgm:pt modelId="{D2B9D05C-B7A8-4DED-9E69-2EBF4CDB7472}" type="sibTrans" cxnId="{027C98C1-44FC-4FCD-BB1A-53E17DBD97B6}">
      <dgm:prSet/>
      <dgm:spPr/>
      <dgm:t>
        <a:bodyPr/>
        <a:lstStyle/>
        <a:p>
          <a:endParaRPr lang="en-US"/>
        </a:p>
      </dgm:t>
    </dgm:pt>
    <dgm:pt modelId="{9D80986D-B82B-418E-92DC-A4AA357AFACC}">
      <dgm:prSet phldrT="[Text]" custT="1"/>
      <dgm:spPr/>
      <dgm:t>
        <a:bodyPr/>
        <a:lstStyle/>
        <a:p>
          <a:r>
            <a:rPr lang="en-US" sz="2400" b="0" dirty="0" err="1">
              <a:latin typeface="Times New Roman" pitchFamily="18" charset="0"/>
              <a:ea typeface="Times New Roman" pitchFamily="18" charset="0"/>
              <a:cs typeface="Times New Roman" pitchFamily="18" charset="0"/>
            </a:rPr>
            <a:t>sa</a:t>
          </a:r>
          <a:r>
            <a:rPr lang="ro-RO" sz="2400" b="0" dirty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ponozide</a:t>
          </a:r>
          <a:r>
            <a:rPr lang="en-US" sz="2400" b="0" dirty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  </a:t>
          </a:r>
          <a:endParaRPr lang="en-US" sz="2400" b="0" dirty="0"/>
        </a:p>
      </dgm:t>
    </dgm:pt>
    <dgm:pt modelId="{7CA2F3D9-3FC9-4AC4-B65E-79E2CDF3D4D9}" type="parTrans" cxnId="{C0B6AEA4-197A-4C21-9E52-315E7CDD13F0}">
      <dgm:prSet/>
      <dgm:spPr/>
      <dgm:t>
        <a:bodyPr/>
        <a:lstStyle/>
        <a:p>
          <a:endParaRPr lang="en-US"/>
        </a:p>
      </dgm:t>
    </dgm:pt>
    <dgm:pt modelId="{40612CE1-6240-4CEB-BE4C-CDDCCA55E4C7}" type="sibTrans" cxnId="{C0B6AEA4-197A-4C21-9E52-315E7CDD13F0}">
      <dgm:prSet/>
      <dgm:spPr/>
      <dgm:t>
        <a:bodyPr/>
        <a:lstStyle/>
        <a:p>
          <a:endParaRPr lang="en-US"/>
        </a:p>
      </dgm:t>
    </dgm:pt>
    <dgm:pt modelId="{4119400C-BB72-4ACE-9B8D-B7CC6436898E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o-RO" sz="2400" dirty="0">
              <a:latin typeface="Times New Roman" pitchFamily="18" charset="0"/>
              <a:cs typeface="Times New Roman" pitchFamily="18" charset="0"/>
            </a:rPr>
            <a:t>antiseptică, cicatrizantă</a:t>
          </a:r>
          <a:endParaRPr lang="en-US" sz="2400" dirty="0">
            <a:latin typeface="Times New Roman" pitchFamily="18" charset="0"/>
            <a:cs typeface="Times New Roman" pitchFamily="18" charset="0"/>
          </a:endParaRPr>
        </a:p>
      </dgm:t>
    </dgm:pt>
    <dgm:pt modelId="{E182B479-519A-4807-9413-5A1B5323BBCC}" type="parTrans" cxnId="{E983C279-9C68-48DF-8EBB-ACC3C6D56203}">
      <dgm:prSet/>
      <dgm:spPr/>
      <dgm:t>
        <a:bodyPr/>
        <a:lstStyle/>
        <a:p>
          <a:endParaRPr lang="en-US"/>
        </a:p>
      </dgm:t>
    </dgm:pt>
    <dgm:pt modelId="{12BD58DC-FB4C-4E5C-A4CC-62A9B47136ED}" type="sibTrans" cxnId="{E983C279-9C68-48DF-8EBB-ACC3C6D56203}">
      <dgm:prSet/>
      <dgm:spPr/>
      <dgm:t>
        <a:bodyPr/>
        <a:lstStyle/>
        <a:p>
          <a:endParaRPr lang="en-US"/>
        </a:p>
      </dgm:t>
    </dgm:pt>
    <dgm:pt modelId="{E68B2670-5C50-4021-BC4D-7BD830791550}">
      <dgm:prSet phldrT="[Text]" custT="1"/>
      <dgm:spPr/>
      <dgm:t>
        <a:bodyPr/>
        <a:lstStyle/>
        <a:p>
          <a:r>
            <a:rPr lang="ro-RO" sz="2400" b="0" dirty="0">
              <a:latin typeface="Times New Roman" pitchFamily="18" charset="0"/>
              <a:cs typeface="Times New Roman" pitchFamily="18" charset="0"/>
            </a:rPr>
            <a:t>tanin</a:t>
          </a:r>
          <a:endParaRPr lang="en-US" sz="2400" b="0" dirty="0">
            <a:latin typeface="Times New Roman" pitchFamily="18" charset="0"/>
            <a:cs typeface="Times New Roman" pitchFamily="18" charset="0"/>
          </a:endParaRPr>
        </a:p>
      </dgm:t>
    </dgm:pt>
    <dgm:pt modelId="{3A3DD142-D33A-4EF6-B562-4B5474BE8BE2}" type="parTrans" cxnId="{D6FABE32-B9CF-4CF5-8A04-6EFA5EC0D25C}">
      <dgm:prSet/>
      <dgm:spPr/>
      <dgm:t>
        <a:bodyPr/>
        <a:lstStyle/>
        <a:p>
          <a:endParaRPr lang="en-US"/>
        </a:p>
      </dgm:t>
    </dgm:pt>
    <dgm:pt modelId="{0FB24745-6E37-4F29-8815-61487DF623FE}" type="sibTrans" cxnId="{D6FABE32-B9CF-4CF5-8A04-6EFA5EC0D25C}">
      <dgm:prSet/>
      <dgm:spPr/>
      <dgm:t>
        <a:bodyPr/>
        <a:lstStyle/>
        <a:p>
          <a:endParaRPr lang="en-US"/>
        </a:p>
      </dgm:t>
    </dgm:pt>
    <dgm:pt modelId="{25766EB8-C3DA-42E8-929A-18DF92E698A5}">
      <dgm:prSet phldrT="[Text]" custT="1"/>
      <dgm:spPr/>
      <dgm:t>
        <a:bodyPr/>
        <a:lstStyle/>
        <a:p>
          <a:r>
            <a:rPr lang="ro-RO" sz="2400" b="0" dirty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flavone (</a:t>
          </a:r>
          <a:r>
            <a:rPr lang="en-US" sz="2400" b="0" dirty="0" err="1">
              <a:latin typeface="Times New Roman" pitchFamily="18" charset="0"/>
              <a:ea typeface="Times New Roman" pitchFamily="18" charset="0"/>
              <a:cs typeface="Times New Roman" pitchFamily="18" charset="0"/>
            </a:rPr>
            <a:t>crizol</a:t>
          </a:r>
          <a:r>
            <a:rPr lang="en-US" sz="2400" b="0" dirty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, </a:t>
          </a:r>
          <a:r>
            <a:rPr lang="en-US" sz="2400" b="0" dirty="0" err="1">
              <a:latin typeface="Times New Roman" pitchFamily="18" charset="0"/>
              <a:ea typeface="Times New Roman" pitchFamily="18" charset="0"/>
              <a:cs typeface="Times New Roman" pitchFamily="18" charset="0"/>
            </a:rPr>
            <a:t>tectocrizol</a:t>
          </a:r>
          <a:r>
            <a:rPr lang="ro-RO" sz="2400" b="0" dirty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)</a:t>
          </a:r>
          <a:endParaRPr lang="en-US" sz="2400" b="0" dirty="0"/>
        </a:p>
      </dgm:t>
    </dgm:pt>
    <dgm:pt modelId="{DC292796-8158-4671-9F4D-7B7D1C548152}" type="parTrans" cxnId="{60A0D58D-4B0F-49FD-A4B2-26A708B5BD16}">
      <dgm:prSet/>
      <dgm:spPr/>
      <dgm:t>
        <a:bodyPr/>
        <a:lstStyle/>
        <a:p>
          <a:endParaRPr lang="en-US"/>
        </a:p>
      </dgm:t>
    </dgm:pt>
    <dgm:pt modelId="{2699A0DA-2F36-4097-AF4A-E4DE07AFF91C}" type="sibTrans" cxnId="{60A0D58D-4B0F-49FD-A4B2-26A708B5BD16}">
      <dgm:prSet/>
      <dgm:spPr/>
      <dgm:t>
        <a:bodyPr/>
        <a:lstStyle/>
        <a:p>
          <a:endParaRPr lang="en-US"/>
        </a:p>
      </dgm:t>
    </dgm:pt>
    <dgm:pt modelId="{37AFCF6E-8B5C-4039-880F-F01CD095F417}">
      <dgm:prSet phldrT="[Text]" phldr="1"/>
      <dgm:spPr/>
      <dgm:t>
        <a:bodyPr/>
        <a:lstStyle/>
        <a:p>
          <a:endParaRPr lang="en-US" dirty="0"/>
        </a:p>
      </dgm:t>
    </dgm:pt>
    <dgm:pt modelId="{5FB17EDB-6F86-483F-83FB-49195F18CE1A}" type="sibTrans" cxnId="{DE5F5E9C-D437-4CCE-B191-E7B92F0CD3A7}">
      <dgm:prSet/>
      <dgm:spPr/>
      <dgm:t>
        <a:bodyPr/>
        <a:lstStyle/>
        <a:p>
          <a:endParaRPr lang="en-US"/>
        </a:p>
      </dgm:t>
    </dgm:pt>
    <dgm:pt modelId="{7C88A0A3-413F-4D66-8191-D6AE6233B192}" type="parTrans" cxnId="{DE5F5E9C-D437-4CCE-B191-E7B92F0CD3A7}">
      <dgm:prSet/>
      <dgm:spPr/>
      <dgm:t>
        <a:bodyPr/>
        <a:lstStyle/>
        <a:p>
          <a:endParaRPr lang="en-US"/>
        </a:p>
      </dgm:t>
    </dgm:pt>
    <dgm:pt modelId="{AFF524D2-B206-4E5B-A387-B3E8BDAE44D5}">
      <dgm:prSet phldrT="[Text]" custT="1"/>
      <dgm:spPr/>
      <dgm:t>
        <a:bodyPr/>
        <a:lstStyle/>
        <a:p>
          <a:r>
            <a:rPr lang="ro-RO" sz="2400" b="0" dirty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ulei volatil (urme)</a:t>
          </a:r>
          <a:endParaRPr lang="en-US" sz="2400" b="0" dirty="0"/>
        </a:p>
      </dgm:t>
    </dgm:pt>
    <dgm:pt modelId="{E30F755C-9F0C-46AB-B5E5-6922F98DF807}" type="parTrans" cxnId="{7A416DA1-5F4F-44D4-A1CA-82DA3BF8B988}">
      <dgm:prSet/>
      <dgm:spPr/>
      <dgm:t>
        <a:bodyPr/>
        <a:lstStyle/>
        <a:p>
          <a:endParaRPr lang="en-US"/>
        </a:p>
      </dgm:t>
    </dgm:pt>
    <dgm:pt modelId="{2C76BE11-C8E2-4D0A-8430-7744FE158225}" type="sibTrans" cxnId="{7A416DA1-5F4F-44D4-A1CA-82DA3BF8B988}">
      <dgm:prSet/>
      <dgm:spPr/>
      <dgm:t>
        <a:bodyPr/>
        <a:lstStyle/>
        <a:p>
          <a:endParaRPr lang="en-US"/>
        </a:p>
      </dgm:t>
    </dgm:pt>
    <dgm:pt modelId="{8C5EFF12-10A6-4D4B-A5D3-3AD36D23135B}">
      <dgm:prSet phldrT="[Text]" custT="1"/>
      <dgm:spPr/>
      <dgm:t>
        <a:bodyPr/>
        <a:lstStyle/>
        <a:p>
          <a:r>
            <a:rPr lang="ro-RO" sz="2400" b="0" dirty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r</a:t>
          </a:r>
          <a:r>
            <a:rPr lang="en-US" sz="2400" b="0" dirty="0" err="1">
              <a:latin typeface="Times New Roman" pitchFamily="18" charset="0"/>
              <a:ea typeface="Times New Roman" pitchFamily="18" charset="0"/>
              <a:cs typeface="Times New Roman" pitchFamily="18" charset="0"/>
            </a:rPr>
            <a:t>ezin</a:t>
          </a:r>
          <a:r>
            <a:rPr lang="ro-RO" sz="2400" b="0" dirty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ă (cinamaţi)</a:t>
          </a:r>
          <a:r>
            <a:rPr lang="en-US" sz="2400" b="0" dirty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 </a:t>
          </a:r>
          <a:endParaRPr lang="en-US" sz="2400" b="0" dirty="0"/>
        </a:p>
      </dgm:t>
    </dgm:pt>
    <dgm:pt modelId="{86D44654-32E4-4872-93D8-C5317C94B71D}" type="parTrans" cxnId="{C679295B-9261-436D-AF2C-E37631909062}">
      <dgm:prSet/>
      <dgm:spPr/>
      <dgm:t>
        <a:bodyPr/>
        <a:lstStyle/>
        <a:p>
          <a:endParaRPr lang="ro-RO"/>
        </a:p>
      </dgm:t>
    </dgm:pt>
    <dgm:pt modelId="{55617435-EE80-495A-9E7E-29CFEBC33D69}" type="sibTrans" cxnId="{C679295B-9261-436D-AF2C-E37631909062}">
      <dgm:prSet/>
      <dgm:spPr/>
      <dgm:t>
        <a:bodyPr/>
        <a:lstStyle/>
        <a:p>
          <a:endParaRPr lang="ro-RO"/>
        </a:p>
      </dgm:t>
    </dgm:pt>
    <dgm:pt modelId="{A867F113-5B18-4E08-B5A0-EB780CEDF2F9}" type="pres">
      <dgm:prSet presAssocID="{DE0D9B18-1D6B-488E-BCA6-509F8D4D4CE7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6A85DB9C-E446-48F4-B808-75363EDC47D4}" type="pres">
      <dgm:prSet presAssocID="{1F77A1E5-AA59-4B81-B89B-8B7F90811A73}" presName="composite" presStyleCnt="0"/>
      <dgm:spPr/>
    </dgm:pt>
    <dgm:pt modelId="{25B968C4-6799-4E01-A6CC-A13421AB7884}" type="pres">
      <dgm:prSet presAssocID="{1F77A1E5-AA59-4B81-B89B-8B7F90811A73}" presName="FirstChild" presStyleLbl="revTx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E4421D-B18F-470B-B078-1F2C750FEF49}" type="pres">
      <dgm:prSet presAssocID="{1F77A1E5-AA59-4B81-B89B-8B7F90811A73}" presName="Parent" presStyleLbl="alignNode1" presStyleIdx="0" presStyleCnt="3" custScaleX="384615" custLinFactNeighborX="73116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A07966-C808-4100-8CA7-46313FCAA8A1}" type="pres">
      <dgm:prSet presAssocID="{1F77A1E5-AA59-4B81-B89B-8B7F90811A73}" presName="Accent" presStyleLbl="parChTrans1D1" presStyleIdx="0" presStyleCnt="3"/>
      <dgm:spPr/>
    </dgm:pt>
    <dgm:pt modelId="{3C24D1EA-AE6B-4FE8-9AE0-71BDC8628742}" type="pres">
      <dgm:prSet presAssocID="{1F77A1E5-AA59-4B81-B89B-8B7F90811A73}" presName="Child" presStyleLbl="revTx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9A03C9-ECE5-4557-9C26-DADE2917A58A}" type="pres">
      <dgm:prSet presAssocID="{7F0F7DAA-F5F2-4F71-9DA9-A57E7064AA09}" presName="sibTrans" presStyleCnt="0"/>
      <dgm:spPr/>
    </dgm:pt>
    <dgm:pt modelId="{F688E59B-B79D-4805-ADC8-37AD79301ACB}" type="pres">
      <dgm:prSet presAssocID="{C0D340DB-CA3F-47E7-827D-A259CB69EC89}" presName="composite" presStyleCnt="0"/>
      <dgm:spPr/>
    </dgm:pt>
    <dgm:pt modelId="{618A32EA-0A08-47EF-9C38-9334F1D7B6A6}" type="pres">
      <dgm:prSet presAssocID="{C0D340DB-CA3F-47E7-827D-A259CB69EC89}" presName="FirstChild" presStyleLbl="revTx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2F90F7-360A-4B12-9B39-F57AEB983262}" type="pres">
      <dgm:prSet presAssocID="{C0D340DB-CA3F-47E7-827D-A259CB69EC89}" presName="Parent" presStyleLbl="alignNode1" presStyleIdx="1" presStyleCnt="3" custScaleX="384615" custLinFactNeighborX="73115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E87187-22C4-41AA-A6D4-4287466E1E95}" type="pres">
      <dgm:prSet presAssocID="{C0D340DB-CA3F-47E7-827D-A259CB69EC89}" presName="Accent" presStyleLbl="parChTrans1D1" presStyleIdx="1" presStyleCnt="3"/>
      <dgm:spPr/>
    </dgm:pt>
    <dgm:pt modelId="{982B6E36-A9C1-4B78-A2B0-31D3A61E3D17}" type="pres">
      <dgm:prSet presAssocID="{C0D340DB-CA3F-47E7-827D-A259CB69EC89}" presName="Child" presStyleLbl="revTx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A55814-BC56-40C5-857E-16BB8279C9B0}" type="pres">
      <dgm:prSet presAssocID="{E7B07AF1-AEA2-4CD6-A4D0-0DDE119005B7}" presName="sibTrans" presStyleCnt="0"/>
      <dgm:spPr/>
    </dgm:pt>
    <dgm:pt modelId="{DA56B5C6-A050-4610-94CF-C1CB33D9277F}" type="pres">
      <dgm:prSet presAssocID="{4119400C-BB72-4ACE-9B8D-B7CC6436898E}" presName="composite" presStyleCnt="0"/>
      <dgm:spPr/>
    </dgm:pt>
    <dgm:pt modelId="{2A58F50D-072F-4C9C-B03A-048E47879091}" type="pres">
      <dgm:prSet presAssocID="{4119400C-BB72-4ACE-9B8D-B7CC6436898E}" presName="FirstChild" presStyleLbl="revTx" presStyleIdx="4" presStyleCnt="6" custScaleX="6129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DC7FFC-4373-49F2-90E7-2EA48127FA5B}" type="pres">
      <dgm:prSet presAssocID="{4119400C-BB72-4ACE-9B8D-B7CC6436898E}" presName="Parent" presStyleLbl="alignNode1" presStyleIdx="2" presStyleCnt="3" custScaleX="384615" custLinFactNeighborX="73116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27A2AD-EDE5-4DE2-8080-DBECE092D381}" type="pres">
      <dgm:prSet presAssocID="{4119400C-BB72-4ACE-9B8D-B7CC6436898E}" presName="Accent" presStyleLbl="parChTrans1D1" presStyleIdx="2" presStyleCnt="3"/>
      <dgm:spPr/>
    </dgm:pt>
    <dgm:pt modelId="{AD835A19-FAA2-4904-8366-5F288B2D6947}" type="pres">
      <dgm:prSet presAssocID="{4119400C-BB72-4ACE-9B8D-B7CC6436898E}" presName="Child" presStyleLbl="revTx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27C98C1-44FC-4FCD-BB1A-53E17DBD97B6}" srcId="{C0D340DB-CA3F-47E7-827D-A259CB69EC89}" destId="{4F5163D7-0B54-4F1E-AB5E-B2351E9D7094}" srcOrd="0" destOrd="0" parTransId="{5FBEBF07-4E66-4E3D-A045-C14FDD772955}" sibTransId="{D2B9D05C-B7A8-4DED-9E69-2EBF4CDB7472}"/>
    <dgm:cxn modelId="{C23D6E1D-85F1-48DD-ACA9-1AC2656F288A}" type="presOf" srcId="{DE0D9B18-1D6B-488E-BCA6-509F8D4D4CE7}" destId="{A867F113-5B18-4E08-B5A0-EB780CEDF2F9}" srcOrd="0" destOrd="0" presId="urn:microsoft.com/office/officeart/2011/layout/TabList"/>
    <dgm:cxn modelId="{6F13496A-0557-43B2-806A-6802FA18D1F2}" srcId="{1F77A1E5-AA59-4B81-B89B-8B7F90811A73}" destId="{3606BE47-7541-4964-9436-F0025E1D934B}" srcOrd="1" destOrd="0" parTransId="{502B86F3-95CE-41FF-9841-8B17972E5E1A}" sibTransId="{17A460BB-6C46-4D47-A45E-ACFFDF49CFDA}"/>
    <dgm:cxn modelId="{DE5F5E9C-D437-4CCE-B191-E7B92F0CD3A7}" srcId="{4119400C-BB72-4ACE-9B8D-B7CC6436898E}" destId="{37AFCF6E-8B5C-4039-880F-F01CD095F417}" srcOrd="0" destOrd="0" parTransId="{7C88A0A3-413F-4D66-8191-D6AE6233B192}" sibTransId="{5FB17EDB-6F86-483F-83FB-49195F18CE1A}"/>
    <dgm:cxn modelId="{60A0D58D-4B0F-49FD-A4B2-26A708B5BD16}" srcId="{4119400C-BB72-4ACE-9B8D-B7CC6436898E}" destId="{25766EB8-C3DA-42E8-929A-18DF92E698A5}" srcOrd="2" destOrd="0" parTransId="{DC292796-8158-4671-9F4D-7B7D1C548152}" sibTransId="{2699A0DA-2F36-4097-AF4A-E4DE07AFF91C}"/>
    <dgm:cxn modelId="{C0B6AEA4-197A-4C21-9E52-315E7CDD13F0}" srcId="{C0D340DB-CA3F-47E7-827D-A259CB69EC89}" destId="{9D80986D-B82B-418E-92DC-A4AA357AFACC}" srcOrd="1" destOrd="0" parTransId="{7CA2F3D9-3FC9-4AC4-B65E-79E2CDF3D4D9}" sibTransId="{40612CE1-6240-4CEB-BE4C-CDDCCA55E4C7}"/>
    <dgm:cxn modelId="{11D29B1E-C6D3-4175-AB40-A7F598A0178E}" type="presOf" srcId="{AFF524D2-B206-4E5B-A387-B3E8BDAE44D5}" destId="{AD835A19-FAA2-4904-8366-5F288B2D6947}" srcOrd="0" destOrd="2" presId="urn:microsoft.com/office/officeart/2011/layout/TabList"/>
    <dgm:cxn modelId="{E7492AF3-0DCC-462C-BFF7-6BE71B36D0B1}" type="presOf" srcId="{1F77A1E5-AA59-4B81-B89B-8B7F90811A73}" destId="{2CE4421D-B18F-470B-B078-1F2C750FEF49}" srcOrd="0" destOrd="0" presId="urn:microsoft.com/office/officeart/2011/layout/TabList"/>
    <dgm:cxn modelId="{DCB4FF0D-C5A4-4948-B5DD-F557842365F4}" srcId="{1F77A1E5-AA59-4B81-B89B-8B7F90811A73}" destId="{555ED8B0-6F66-427A-83F6-6FDB2CA0BD25}" srcOrd="0" destOrd="0" parTransId="{F31F336D-E419-4EDF-BEE4-62F514FA7DF3}" sibTransId="{7D420708-1A34-4626-886B-7F885E16A708}"/>
    <dgm:cxn modelId="{6FBF069D-9243-42D9-AD47-DFD1B9A1CD25}" srcId="{DE0D9B18-1D6B-488E-BCA6-509F8D4D4CE7}" destId="{C0D340DB-CA3F-47E7-827D-A259CB69EC89}" srcOrd="1" destOrd="0" parTransId="{6D3D6DAB-1ED3-4D19-8EFA-FFC0DA80A5AB}" sibTransId="{E7B07AF1-AEA2-4CD6-A4D0-0DDE119005B7}"/>
    <dgm:cxn modelId="{6A6756C9-CCF5-4F28-B220-0A1BF03A926E}" type="presOf" srcId="{4119400C-BB72-4ACE-9B8D-B7CC6436898E}" destId="{BADC7FFC-4373-49F2-90E7-2EA48127FA5B}" srcOrd="0" destOrd="0" presId="urn:microsoft.com/office/officeart/2011/layout/TabList"/>
    <dgm:cxn modelId="{1A29CB74-D48A-49AE-9AB5-BA73B674C515}" type="presOf" srcId="{555ED8B0-6F66-427A-83F6-6FDB2CA0BD25}" destId="{25B968C4-6799-4E01-A6CC-A13421AB7884}" srcOrd="0" destOrd="0" presId="urn:microsoft.com/office/officeart/2011/layout/TabList"/>
    <dgm:cxn modelId="{F6F50FD9-E56B-40C1-A367-45385E1E48A4}" type="presOf" srcId="{9D80986D-B82B-418E-92DC-A4AA357AFACC}" destId="{982B6E36-A9C1-4B78-A2B0-31D3A61E3D17}" srcOrd="0" destOrd="0" presId="urn:microsoft.com/office/officeart/2011/layout/TabList"/>
    <dgm:cxn modelId="{8C3507A3-C3D8-4EAD-BF46-CA60A030B456}" srcId="{DE0D9B18-1D6B-488E-BCA6-509F8D4D4CE7}" destId="{1F77A1E5-AA59-4B81-B89B-8B7F90811A73}" srcOrd="0" destOrd="0" parTransId="{48BD099F-3FEB-4A30-8C63-749B0DBAF8B1}" sibTransId="{7F0F7DAA-F5F2-4F71-9DA9-A57E7064AA09}"/>
    <dgm:cxn modelId="{C679295B-9261-436D-AF2C-E37631909062}" srcId="{4119400C-BB72-4ACE-9B8D-B7CC6436898E}" destId="{8C5EFF12-10A6-4D4B-A5D3-3AD36D23135B}" srcOrd="4" destOrd="0" parTransId="{86D44654-32E4-4872-93D8-C5317C94B71D}" sibTransId="{55617435-EE80-495A-9E7E-29CFEBC33D69}"/>
    <dgm:cxn modelId="{10198E1F-8F79-47E3-AFD8-2CD6BC680F89}" type="presOf" srcId="{C0D340DB-CA3F-47E7-827D-A259CB69EC89}" destId="{692F90F7-360A-4B12-9B39-F57AEB983262}" srcOrd="0" destOrd="0" presId="urn:microsoft.com/office/officeart/2011/layout/TabList"/>
    <dgm:cxn modelId="{7A416DA1-5F4F-44D4-A1CA-82DA3BF8B988}" srcId="{4119400C-BB72-4ACE-9B8D-B7CC6436898E}" destId="{AFF524D2-B206-4E5B-A387-B3E8BDAE44D5}" srcOrd="3" destOrd="0" parTransId="{E30F755C-9F0C-46AB-B5E5-6922F98DF807}" sibTransId="{2C76BE11-C8E2-4D0A-8430-7744FE158225}"/>
    <dgm:cxn modelId="{E983C279-9C68-48DF-8EBB-ACC3C6D56203}" srcId="{DE0D9B18-1D6B-488E-BCA6-509F8D4D4CE7}" destId="{4119400C-BB72-4ACE-9B8D-B7CC6436898E}" srcOrd="2" destOrd="0" parTransId="{E182B479-519A-4807-9413-5A1B5323BBCC}" sibTransId="{12BD58DC-FB4C-4E5C-A4CC-62A9B47136ED}"/>
    <dgm:cxn modelId="{6FD0280D-6C44-42B0-AA97-7F9BAA44637A}" type="presOf" srcId="{E68B2670-5C50-4021-BC4D-7BD830791550}" destId="{AD835A19-FAA2-4904-8366-5F288B2D6947}" srcOrd="0" destOrd="0" presId="urn:microsoft.com/office/officeart/2011/layout/TabList"/>
    <dgm:cxn modelId="{3E4651A8-BC41-4DE2-B0D9-1810663927B8}" type="presOf" srcId="{8C5EFF12-10A6-4D4B-A5D3-3AD36D23135B}" destId="{AD835A19-FAA2-4904-8366-5F288B2D6947}" srcOrd="0" destOrd="3" presId="urn:microsoft.com/office/officeart/2011/layout/TabList"/>
    <dgm:cxn modelId="{D6FABE32-B9CF-4CF5-8A04-6EFA5EC0D25C}" srcId="{4119400C-BB72-4ACE-9B8D-B7CC6436898E}" destId="{E68B2670-5C50-4021-BC4D-7BD830791550}" srcOrd="1" destOrd="0" parTransId="{3A3DD142-D33A-4EF6-B562-4B5474BE8BE2}" sibTransId="{0FB24745-6E37-4F29-8815-61487DF623FE}"/>
    <dgm:cxn modelId="{8B06C178-2369-4915-BCE4-841F6F632D35}" type="presOf" srcId="{37AFCF6E-8B5C-4039-880F-F01CD095F417}" destId="{2A58F50D-072F-4C9C-B03A-048E47879091}" srcOrd="0" destOrd="0" presId="urn:microsoft.com/office/officeart/2011/layout/TabList"/>
    <dgm:cxn modelId="{28B8C966-30C1-4897-AD71-8462E69CB2B9}" type="presOf" srcId="{3606BE47-7541-4964-9436-F0025E1D934B}" destId="{3C24D1EA-AE6B-4FE8-9AE0-71BDC8628742}" srcOrd="0" destOrd="0" presId="urn:microsoft.com/office/officeart/2011/layout/TabList"/>
    <dgm:cxn modelId="{244DBAE9-B068-4066-BF0F-5A0109DB4622}" type="presOf" srcId="{25766EB8-C3DA-42E8-929A-18DF92E698A5}" destId="{AD835A19-FAA2-4904-8366-5F288B2D6947}" srcOrd="0" destOrd="1" presId="urn:microsoft.com/office/officeart/2011/layout/TabList"/>
    <dgm:cxn modelId="{215422C7-0EC1-4C72-BC1A-3BA5C33344B1}" type="presOf" srcId="{4F5163D7-0B54-4F1E-AB5E-B2351E9D7094}" destId="{618A32EA-0A08-47EF-9C38-9334F1D7B6A6}" srcOrd="0" destOrd="0" presId="urn:microsoft.com/office/officeart/2011/layout/TabList"/>
    <dgm:cxn modelId="{662E636F-5FA9-46CE-82F7-DD4DAA41E408}" type="presParOf" srcId="{A867F113-5B18-4E08-B5A0-EB780CEDF2F9}" destId="{6A85DB9C-E446-48F4-B808-75363EDC47D4}" srcOrd="0" destOrd="0" presId="urn:microsoft.com/office/officeart/2011/layout/TabList"/>
    <dgm:cxn modelId="{CAB506A4-6A6A-4D5B-8F8E-ADA3933CAF09}" type="presParOf" srcId="{6A85DB9C-E446-48F4-B808-75363EDC47D4}" destId="{25B968C4-6799-4E01-A6CC-A13421AB7884}" srcOrd="0" destOrd="0" presId="urn:microsoft.com/office/officeart/2011/layout/TabList"/>
    <dgm:cxn modelId="{F8B1C5C1-D69F-4D6E-9B7D-1BE173CBBA2A}" type="presParOf" srcId="{6A85DB9C-E446-48F4-B808-75363EDC47D4}" destId="{2CE4421D-B18F-470B-B078-1F2C750FEF49}" srcOrd="1" destOrd="0" presId="urn:microsoft.com/office/officeart/2011/layout/TabList"/>
    <dgm:cxn modelId="{51CBC445-0DD8-47A7-9667-0D6BB931FD63}" type="presParOf" srcId="{6A85DB9C-E446-48F4-B808-75363EDC47D4}" destId="{97A07966-C808-4100-8CA7-46313FCAA8A1}" srcOrd="2" destOrd="0" presId="urn:microsoft.com/office/officeart/2011/layout/TabList"/>
    <dgm:cxn modelId="{4BCE3B82-8BDF-4AE4-AF1B-D77E7A748400}" type="presParOf" srcId="{A867F113-5B18-4E08-B5A0-EB780CEDF2F9}" destId="{3C24D1EA-AE6B-4FE8-9AE0-71BDC8628742}" srcOrd="1" destOrd="0" presId="urn:microsoft.com/office/officeart/2011/layout/TabList"/>
    <dgm:cxn modelId="{77C7B5D3-2337-4112-91F0-6014BD9700AD}" type="presParOf" srcId="{A867F113-5B18-4E08-B5A0-EB780CEDF2F9}" destId="{019A03C9-ECE5-4557-9C26-DADE2917A58A}" srcOrd="2" destOrd="0" presId="urn:microsoft.com/office/officeart/2011/layout/TabList"/>
    <dgm:cxn modelId="{75C48B1F-9CA9-416D-A73A-D0F00CC02D46}" type="presParOf" srcId="{A867F113-5B18-4E08-B5A0-EB780CEDF2F9}" destId="{F688E59B-B79D-4805-ADC8-37AD79301ACB}" srcOrd="3" destOrd="0" presId="urn:microsoft.com/office/officeart/2011/layout/TabList"/>
    <dgm:cxn modelId="{BB07100A-4DA7-4CFD-8E53-D801CD5FBC7D}" type="presParOf" srcId="{F688E59B-B79D-4805-ADC8-37AD79301ACB}" destId="{618A32EA-0A08-47EF-9C38-9334F1D7B6A6}" srcOrd="0" destOrd="0" presId="urn:microsoft.com/office/officeart/2011/layout/TabList"/>
    <dgm:cxn modelId="{69D5C589-87B4-4859-B2D5-BC61C2C4C356}" type="presParOf" srcId="{F688E59B-B79D-4805-ADC8-37AD79301ACB}" destId="{692F90F7-360A-4B12-9B39-F57AEB983262}" srcOrd="1" destOrd="0" presId="urn:microsoft.com/office/officeart/2011/layout/TabList"/>
    <dgm:cxn modelId="{DF2B4FA4-78BE-486C-BB4F-3F559B6B6A1A}" type="presParOf" srcId="{F688E59B-B79D-4805-ADC8-37AD79301ACB}" destId="{A6E87187-22C4-41AA-A6D4-4287466E1E95}" srcOrd="2" destOrd="0" presId="urn:microsoft.com/office/officeart/2011/layout/TabList"/>
    <dgm:cxn modelId="{922B56D6-DD22-4F3F-976B-DAD93A7634B2}" type="presParOf" srcId="{A867F113-5B18-4E08-B5A0-EB780CEDF2F9}" destId="{982B6E36-A9C1-4B78-A2B0-31D3A61E3D17}" srcOrd="4" destOrd="0" presId="urn:microsoft.com/office/officeart/2011/layout/TabList"/>
    <dgm:cxn modelId="{331B10C5-1102-4DD3-8609-A57CA2A51CA7}" type="presParOf" srcId="{A867F113-5B18-4E08-B5A0-EB780CEDF2F9}" destId="{CCA55814-BC56-40C5-857E-16BB8279C9B0}" srcOrd="5" destOrd="0" presId="urn:microsoft.com/office/officeart/2011/layout/TabList"/>
    <dgm:cxn modelId="{840C757C-93BE-4E42-B17B-558DDF7091C0}" type="presParOf" srcId="{A867F113-5B18-4E08-B5A0-EB780CEDF2F9}" destId="{DA56B5C6-A050-4610-94CF-C1CB33D9277F}" srcOrd="6" destOrd="0" presId="urn:microsoft.com/office/officeart/2011/layout/TabList"/>
    <dgm:cxn modelId="{54415D3C-5874-4156-801B-CC9B2B8386E2}" type="presParOf" srcId="{DA56B5C6-A050-4610-94CF-C1CB33D9277F}" destId="{2A58F50D-072F-4C9C-B03A-048E47879091}" srcOrd="0" destOrd="0" presId="urn:microsoft.com/office/officeart/2011/layout/TabList"/>
    <dgm:cxn modelId="{90B00847-7E21-4F84-A6A0-B238ED8A5FFB}" type="presParOf" srcId="{DA56B5C6-A050-4610-94CF-C1CB33D9277F}" destId="{BADC7FFC-4373-49F2-90E7-2EA48127FA5B}" srcOrd="1" destOrd="0" presId="urn:microsoft.com/office/officeart/2011/layout/TabList"/>
    <dgm:cxn modelId="{78C334C5-EEC8-45F4-B96E-6F456B535477}" type="presParOf" srcId="{DA56B5C6-A050-4610-94CF-C1CB33D9277F}" destId="{2327A2AD-EDE5-4DE2-8080-DBECE092D381}" srcOrd="2" destOrd="0" presId="urn:microsoft.com/office/officeart/2011/layout/TabList"/>
    <dgm:cxn modelId="{7CFB9820-96BD-4C54-8A91-7AFEB49DBAD0}" type="presParOf" srcId="{A867F113-5B18-4E08-B5A0-EB780CEDF2F9}" destId="{AD835A19-FAA2-4904-8366-5F288B2D6947}" srcOrd="7" destOrd="0" presId="urn:microsoft.com/office/officeart/2011/layout/TabList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F356630-9122-4181-84CE-A39BBEF8C457}" type="doc">
      <dgm:prSet loTypeId="urn:microsoft.com/office/officeart/2011/layout/RadialPictureList" loCatId="officeonlin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AD40F4F-6663-4A6E-B14E-F640BC40AB3D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o-RO" sz="2200" b="1" dirty="0">
              <a:latin typeface="Times New Roman" pitchFamily="18" charset="0"/>
              <a:cs typeface="Times New Roman" pitchFamily="18" charset="0"/>
            </a:rPr>
            <a:t>ÎNTREBUINȚĂRI</a:t>
          </a:r>
          <a:endParaRPr lang="en-US" sz="2200" b="1" dirty="0">
            <a:latin typeface="Times New Roman" pitchFamily="18" charset="0"/>
            <a:cs typeface="Times New Roman" pitchFamily="18" charset="0"/>
          </a:endParaRPr>
        </a:p>
      </dgm:t>
    </dgm:pt>
    <dgm:pt modelId="{A9FD6429-72F7-445F-87AD-45D030649439}" type="parTrans" cxnId="{6E4B7AE5-7448-4E21-BC80-0A2646A3572F}">
      <dgm:prSet/>
      <dgm:spPr/>
      <dgm:t>
        <a:bodyPr/>
        <a:lstStyle/>
        <a:p>
          <a:endParaRPr lang="en-US"/>
        </a:p>
      </dgm:t>
    </dgm:pt>
    <dgm:pt modelId="{359E7B2B-4008-49DF-9187-181626D12CE2}" type="sibTrans" cxnId="{6E4B7AE5-7448-4E21-BC80-0A2646A3572F}">
      <dgm:prSet/>
      <dgm:spPr/>
      <dgm:t>
        <a:bodyPr/>
        <a:lstStyle/>
        <a:p>
          <a:endParaRPr lang="en-US"/>
        </a:p>
      </dgm:t>
    </dgm:pt>
    <dgm:pt modelId="{B260860A-55D7-494A-BED6-BDD18AD283E1}">
      <dgm:prSet phldrT="[Text]" custT="1"/>
      <dgm:spPr/>
      <dgm:t>
        <a:bodyPr/>
        <a:lstStyle/>
        <a:p>
          <a:r>
            <a:rPr lang="ro-RO" sz="2400" dirty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Afecțiuni CRS</a:t>
          </a:r>
          <a:endParaRPr lang="en-US" sz="2400" dirty="0"/>
        </a:p>
      </dgm:t>
    </dgm:pt>
    <dgm:pt modelId="{7DB14D02-7CC3-4672-86EA-5CF9157F03F6}" type="parTrans" cxnId="{360C6F83-9AF7-49F6-96D0-FC2981195231}">
      <dgm:prSet/>
      <dgm:spPr/>
      <dgm:t>
        <a:bodyPr/>
        <a:lstStyle/>
        <a:p>
          <a:endParaRPr lang="en-US"/>
        </a:p>
      </dgm:t>
    </dgm:pt>
    <dgm:pt modelId="{F45DCA8E-61D4-48A7-B03D-F3C79FCACDD9}" type="sibTrans" cxnId="{360C6F83-9AF7-49F6-96D0-FC2981195231}">
      <dgm:prSet/>
      <dgm:spPr/>
      <dgm:t>
        <a:bodyPr/>
        <a:lstStyle/>
        <a:p>
          <a:endParaRPr lang="en-US"/>
        </a:p>
      </dgm:t>
    </dgm:pt>
    <dgm:pt modelId="{0347AE0C-901B-4EFA-A8E2-C7E62D1EBB77}">
      <dgm:prSet phldrT="[Text]" custT="1"/>
      <dgm:spPr/>
      <dgm:t>
        <a:bodyPr/>
        <a:lstStyle/>
        <a:p>
          <a:r>
            <a:rPr lang="ro-RO" sz="2400" dirty="0">
              <a:latin typeface="Times New Roman" pitchFamily="18" charset="0"/>
              <a:cs typeface="Times New Roman" pitchFamily="18" charset="0"/>
            </a:rPr>
            <a:t>Afecțiuni dermice</a:t>
          </a:r>
          <a:endParaRPr lang="en-US" sz="2400" dirty="0">
            <a:latin typeface="Times New Roman" pitchFamily="18" charset="0"/>
            <a:cs typeface="Times New Roman" pitchFamily="18" charset="0"/>
          </a:endParaRPr>
        </a:p>
      </dgm:t>
    </dgm:pt>
    <dgm:pt modelId="{37AA5214-DACD-4974-8046-975153A9188C}" type="parTrans" cxnId="{24167A7B-D0F3-4896-8710-942ABD98DFB9}">
      <dgm:prSet/>
      <dgm:spPr/>
      <dgm:t>
        <a:bodyPr/>
        <a:lstStyle/>
        <a:p>
          <a:endParaRPr lang="en-US"/>
        </a:p>
      </dgm:t>
    </dgm:pt>
    <dgm:pt modelId="{35371419-1C68-4F48-BB32-71D7BDB2C969}" type="sibTrans" cxnId="{24167A7B-D0F3-4896-8710-942ABD98DFB9}">
      <dgm:prSet/>
      <dgm:spPr/>
      <dgm:t>
        <a:bodyPr/>
        <a:lstStyle/>
        <a:p>
          <a:endParaRPr lang="en-US"/>
        </a:p>
      </dgm:t>
    </dgm:pt>
    <dgm:pt modelId="{F17A3A14-DE10-4655-95AA-19615FC49CB5}">
      <dgm:prSet phldrT="[Text]" custT="1"/>
      <dgm:spPr/>
      <dgm:t>
        <a:bodyPr/>
        <a:lstStyle/>
        <a:p>
          <a:r>
            <a:rPr lang="ro-RO" sz="2400" dirty="0">
              <a:latin typeface="Times New Roman" pitchFamily="18" charset="0"/>
              <a:cs typeface="Times New Roman" pitchFamily="18" charset="0"/>
            </a:rPr>
            <a:t>Hemoroizi</a:t>
          </a:r>
          <a:endParaRPr lang="en-US" sz="2400" dirty="0">
            <a:latin typeface="Times New Roman" pitchFamily="18" charset="0"/>
            <a:cs typeface="Times New Roman" pitchFamily="18" charset="0"/>
          </a:endParaRPr>
        </a:p>
      </dgm:t>
    </dgm:pt>
    <dgm:pt modelId="{39AACDAC-04EB-4946-8EDF-45A851386842}" type="parTrans" cxnId="{16BF9576-07BC-434B-A411-E8DFA49AB0DC}">
      <dgm:prSet/>
      <dgm:spPr/>
      <dgm:t>
        <a:bodyPr/>
        <a:lstStyle/>
        <a:p>
          <a:endParaRPr lang="en-US"/>
        </a:p>
      </dgm:t>
    </dgm:pt>
    <dgm:pt modelId="{16749E85-BFE4-4430-97ED-1D01FAAA4E72}" type="sibTrans" cxnId="{16BF9576-07BC-434B-A411-E8DFA49AB0DC}">
      <dgm:prSet/>
      <dgm:spPr/>
      <dgm:t>
        <a:bodyPr/>
        <a:lstStyle/>
        <a:p>
          <a:endParaRPr lang="en-US"/>
        </a:p>
      </dgm:t>
    </dgm:pt>
    <dgm:pt modelId="{6767D1AF-F7B1-42EB-B60B-AAD0C792EA12}" type="pres">
      <dgm:prSet presAssocID="{4F356630-9122-4181-84CE-A39BBEF8C457}" presName="Name0" presStyleCnt="0">
        <dgm:presLayoutVars>
          <dgm:chMax val="1"/>
          <dgm:chPref val="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39331A3F-8E1C-446F-8AA7-3BBFD5F39653}" type="pres">
      <dgm:prSet presAssocID="{EAD40F4F-6663-4A6E-B14E-F640BC40AB3D}" presName="Parent" presStyleLbl="node1" presStyleIdx="0" presStyleCnt="2" custScaleX="140542" custLinFactNeighborX="-16110">
        <dgm:presLayoutVars>
          <dgm:chMax val="4"/>
          <dgm:chPref val="3"/>
        </dgm:presLayoutVars>
      </dgm:prSet>
      <dgm:spPr/>
      <dgm:t>
        <a:bodyPr/>
        <a:lstStyle/>
        <a:p>
          <a:endParaRPr lang="en-US"/>
        </a:p>
      </dgm:t>
    </dgm:pt>
    <dgm:pt modelId="{8523FF2A-B695-4449-B2CD-41498A9F8AE3}" type="pres">
      <dgm:prSet presAssocID="{B260860A-55D7-494A-BED6-BDD18AD283E1}" presName="Accent" presStyleLbl="node1" presStyleIdx="1" presStyleCnt="2">
        <dgm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dgm:style>
      </dgm:prSet>
      <dgm:spPr/>
    </dgm:pt>
    <dgm:pt modelId="{DD605B53-38BE-489C-9F2D-6FADD7543666}" type="pres">
      <dgm:prSet presAssocID="{B260860A-55D7-494A-BED6-BDD18AD283E1}" presName="Image1" presStyleLbl="fgImgPlace1" presStyleIdx="0" presStyleCnt="3" custScaleX="123239" custScaleY="126693" custLinFactNeighborY="-1971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F18A0E9-E547-4153-BDB1-32A18CC6AB67}" type="pres">
      <dgm:prSet presAssocID="{B260860A-55D7-494A-BED6-BDD18AD283E1}" presName="Child1" presStyleLbl="revTx" presStyleIdx="0" presStyleCnt="3" custScaleX="127350" custLinFactNeighborX="202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5D16B3-69FF-4B45-9FEC-419E8E9535EC}" type="pres">
      <dgm:prSet presAssocID="{0347AE0C-901B-4EFA-A8E2-C7E62D1EBB77}" presName="Image2" presStyleCnt="0"/>
      <dgm:spPr/>
    </dgm:pt>
    <dgm:pt modelId="{BD22E035-2454-4E21-B4AA-E93F0DE5FEF3}" type="pres">
      <dgm:prSet presAssocID="{0347AE0C-901B-4EFA-A8E2-C7E62D1EBB77}" presName="Image" presStyleLbl="fgImgPlace1" presStyleIdx="1" presStyleCnt="3" custScaleX="131889" custScaleY="118771" custLinFactNeighborX="-27459" custLinFactNeighborY="522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33FA3172-6983-454A-8482-384028B5FC5D}" type="pres">
      <dgm:prSet presAssocID="{0347AE0C-901B-4EFA-A8E2-C7E62D1EBB77}" presName="Child2" presStyleLbl="revTx" presStyleIdx="1" presStyleCnt="3" custScaleX="135167" custLinFactNeighborX="65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7CAD37-6D85-4418-99C5-FD49322FA785}" type="pres">
      <dgm:prSet presAssocID="{F17A3A14-DE10-4655-95AA-19615FC49CB5}" presName="Image3" presStyleCnt="0"/>
      <dgm:spPr/>
    </dgm:pt>
    <dgm:pt modelId="{95F4200B-2212-45BB-9792-261FF2827B3C}" type="pres">
      <dgm:prSet presAssocID="{F17A3A14-DE10-4655-95AA-19615FC49CB5}" presName="Image" presStyleLbl="fgImgPlace1" presStyleIdx="2" presStyleCnt="3" custScaleX="123239" custScaleY="118092" custLinFactNeighborY="1568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AB4A9E14-D44B-4D73-B266-D26091D775DB}" type="pres">
      <dgm:prSet presAssocID="{F17A3A14-DE10-4655-95AA-19615FC49CB5}" presName="Child3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6BF9576-07BC-434B-A411-E8DFA49AB0DC}" srcId="{EAD40F4F-6663-4A6E-B14E-F640BC40AB3D}" destId="{F17A3A14-DE10-4655-95AA-19615FC49CB5}" srcOrd="2" destOrd="0" parTransId="{39AACDAC-04EB-4946-8EDF-45A851386842}" sibTransId="{16749E85-BFE4-4430-97ED-1D01FAAA4E72}"/>
    <dgm:cxn modelId="{24167A7B-D0F3-4896-8710-942ABD98DFB9}" srcId="{EAD40F4F-6663-4A6E-B14E-F640BC40AB3D}" destId="{0347AE0C-901B-4EFA-A8E2-C7E62D1EBB77}" srcOrd="1" destOrd="0" parTransId="{37AA5214-DACD-4974-8046-975153A9188C}" sibTransId="{35371419-1C68-4F48-BB32-71D7BDB2C969}"/>
    <dgm:cxn modelId="{5B4174CA-5EF6-4C70-AFDA-021BC0C618DB}" type="presOf" srcId="{F17A3A14-DE10-4655-95AA-19615FC49CB5}" destId="{AB4A9E14-D44B-4D73-B266-D26091D775DB}" srcOrd="0" destOrd="0" presId="urn:microsoft.com/office/officeart/2011/layout/RadialPictureList"/>
    <dgm:cxn modelId="{360C6F83-9AF7-49F6-96D0-FC2981195231}" srcId="{EAD40F4F-6663-4A6E-B14E-F640BC40AB3D}" destId="{B260860A-55D7-494A-BED6-BDD18AD283E1}" srcOrd="0" destOrd="0" parTransId="{7DB14D02-7CC3-4672-86EA-5CF9157F03F6}" sibTransId="{F45DCA8E-61D4-48A7-B03D-F3C79FCACDD9}"/>
    <dgm:cxn modelId="{6E4B7AE5-7448-4E21-BC80-0A2646A3572F}" srcId="{4F356630-9122-4181-84CE-A39BBEF8C457}" destId="{EAD40F4F-6663-4A6E-B14E-F640BC40AB3D}" srcOrd="0" destOrd="0" parTransId="{A9FD6429-72F7-445F-87AD-45D030649439}" sibTransId="{359E7B2B-4008-49DF-9187-181626D12CE2}"/>
    <dgm:cxn modelId="{5F4A57C5-78E7-483F-BEB2-8316848F130D}" type="presOf" srcId="{EAD40F4F-6663-4A6E-B14E-F640BC40AB3D}" destId="{39331A3F-8E1C-446F-8AA7-3BBFD5F39653}" srcOrd="0" destOrd="0" presId="urn:microsoft.com/office/officeart/2011/layout/RadialPictureList"/>
    <dgm:cxn modelId="{907847A9-E64B-4876-971B-4F04D88D6FB4}" type="presOf" srcId="{0347AE0C-901B-4EFA-A8E2-C7E62D1EBB77}" destId="{33FA3172-6983-454A-8482-384028B5FC5D}" srcOrd="0" destOrd="0" presId="urn:microsoft.com/office/officeart/2011/layout/RadialPictureList"/>
    <dgm:cxn modelId="{22DA5E95-4E97-49C0-8E45-42A745E90D82}" type="presOf" srcId="{4F356630-9122-4181-84CE-A39BBEF8C457}" destId="{6767D1AF-F7B1-42EB-B60B-AAD0C792EA12}" srcOrd="0" destOrd="0" presId="urn:microsoft.com/office/officeart/2011/layout/RadialPictureList"/>
    <dgm:cxn modelId="{4AA8F02F-7F3B-4BA6-A97A-62BFF125A645}" type="presOf" srcId="{B260860A-55D7-494A-BED6-BDD18AD283E1}" destId="{3F18A0E9-E547-4153-BDB1-32A18CC6AB67}" srcOrd="0" destOrd="0" presId="urn:microsoft.com/office/officeart/2011/layout/RadialPictureList"/>
    <dgm:cxn modelId="{A2B6EA0A-EF7B-481A-9C4A-429E26630350}" type="presParOf" srcId="{6767D1AF-F7B1-42EB-B60B-AAD0C792EA12}" destId="{39331A3F-8E1C-446F-8AA7-3BBFD5F39653}" srcOrd="0" destOrd="0" presId="urn:microsoft.com/office/officeart/2011/layout/RadialPictureList"/>
    <dgm:cxn modelId="{E5056039-7804-43C5-B234-03B21BC2AE7B}" type="presParOf" srcId="{6767D1AF-F7B1-42EB-B60B-AAD0C792EA12}" destId="{8523FF2A-B695-4449-B2CD-41498A9F8AE3}" srcOrd="1" destOrd="0" presId="urn:microsoft.com/office/officeart/2011/layout/RadialPictureList"/>
    <dgm:cxn modelId="{235F1086-62E7-4487-800D-9CC52DD3C89C}" type="presParOf" srcId="{6767D1AF-F7B1-42EB-B60B-AAD0C792EA12}" destId="{DD605B53-38BE-489C-9F2D-6FADD7543666}" srcOrd="2" destOrd="0" presId="urn:microsoft.com/office/officeart/2011/layout/RadialPictureList"/>
    <dgm:cxn modelId="{4FC65F10-B5C9-4EDA-BA9F-33E499BA3762}" type="presParOf" srcId="{6767D1AF-F7B1-42EB-B60B-AAD0C792EA12}" destId="{3F18A0E9-E547-4153-BDB1-32A18CC6AB67}" srcOrd="3" destOrd="0" presId="urn:microsoft.com/office/officeart/2011/layout/RadialPictureList"/>
    <dgm:cxn modelId="{84A761B7-6751-42E5-8C95-B55721067537}" type="presParOf" srcId="{6767D1AF-F7B1-42EB-B60B-AAD0C792EA12}" destId="{D35D16B3-69FF-4B45-9FEC-419E8E9535EC}" srcOrd="4" destOrd="0" presId="urn:microsoft.com/office/officeart/2011/layout/RadialPictureList"/>
    <dgm:cxn modelId="{E156CDC5-90B1-4AB5-B609-3EB625871470}" type="presParOf" srcId="{D35D16B3-69FF-4B45-9FEC-419E8E9535EC}" destId="{BD22E035-2454-4E21-B4AA-E93F0DE5FEF3}" srcOrd="0" destOrd="0" presId="urn:microsoft.com/office/officeart/2011/layout/RadialPictureList"/>
    <dgm:cxn modelId="{2786F8F3-6506-4D18-826B-3DFD42CFB27D}" type="presParOf" srcId="{6767D1AF-F7B1-42EB-B60B-AAD0C792EA12}" destId="{33FA3172-6983-454A-8482-384028B5FC5D}" srcOrd="5" destOrd="0" presId="urn:microsoft.com/office/officeart/2011/layout/RadialPictureList"/>
    <dgm:cxn modelId="{18198BD7-E271-4D9B-B449-EA78DF92153C}" type="presParOf" srcId="{6767D1AF-F7B1-42EB-B60B-AAD0C792EA12}" destId="{8E7CAD37-6D85-4418-99C5-FD49322FA785}" srcOrd="6" destOrd="0" presId="urn:microsoft.com/office/officeart/2011/layout/RadialPictureList"/>
    <dgm:cxn modelId="{D29562E4-7FF3-4778-A138-5CF8F5300955}" type="presParOf" srcId="{8E7CAD37-6D85-4418-99C5-FD49322FA785}" destId="{95F4200B-2212-45BB-9792-261FF2827B3C}" srcOrd="0" destOrd="0" presId="urn:microsoft.com/office/officeart/2011/layout/RadialPictureList"/>
    <dgm:cxn modelId="{C8FB406C-2E39-4C08-A55A-73C3E1C66CDD}" type="presParOf" srcId="{6767D1AF-F7B1-42EB-B60B-AAD0C792EA12}" destId="{AB4A9E14-D44B-4D73-B266-D26091D775DB}" srcOrd="7" destOrd="0" presId="urn:microsoft.com/office/officeart/2011/layout/RadialPictureList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B8F5D44-7BA2-49FC-B673-9852900EA3DC}" type="doc">
      <dgm:prSet loTypeId="urn:microsoft.com/office/officeart/2005/8/layout/vProcess5" loCatId="process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B4DE3475-543F-401A-931E-98550516A196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o-RO" sz="2400" dirty="0">
              <a:latin typeface="Times New Roman" pitchFamily="18" charset="0"/>
              <a:cs typeface="Times New Roman" pitchFamily="18" charset="0"/>
            </a:rPr>
            <a:t>FRUNZE </a:t>
          </a:r>
          <a:endParaRPr lang="en-US" sz="2400" dirty="0">
            <a:latin typeface="Times New Roman" pitchFamily="18" charset="0"/>
            <a:cs typeface="Times New Roman" pitchFamily="18" charset="0"/>
          </a:endParaRPr>
        </a:p>
      </dgm:t>
    </dgm:pt>
    <dgm:pt modelId="{4909BDC6-9D67-4490-8F7E-7D2E22A1BEAD}" type="parTrans" cxnId="{35823004-EE4C-4809-8D55-EBC6C4A512BC}">
      <dgm:prSet/>
      <dgm:spPr/>
      <dgm:t>
        <a:bodyPr/>
        <a:lstStyle/>
        <a:p>
          <a:endParaRPr lang="en-US"/>
        </a:p>
      </dgm:t>
    </dgm:pt>
    <dgm:pt modelId="{F41B5E65-4DF9-44A0-9B92-7BA9BE5D84C7}" type="sibTrans" cxnId="{35823004-EE4C-4809-8D55-EBC6C4A512BC}">
      <dgm:prSet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  <dgm:pt modelId="{5B2B83C8-B33A-4BCA-8020-E35A1F29677A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o-RO" sz="2000" dirty="0">
              <a:latin typeface="Times New Roman" pitchFamily="18" charset="0"/>
              <a:cs typeface="Times New Roman" pitchFamily="18" charset="0"/>
            </a:rPr>
            <a:t>salirepozida</a:t>
          </a:r>
        </a:p>
        <a:p>
          <a:r>
            <a:rPr lang="ro-RO" sz="2000" dirty="0">
              <a:latin typeface="Times New Roman" pitchFamily="18" charset="0"/>
              <a:cs typeface="Times New Roman" pitchFamily="18" charset="0"/>
            </a:rPr>
            <a:t>benzilsalirepozida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05A1252E-48BA-4AE0-AB55-CCC76B761A4C}" type="parTrans" cxnId="{958BB603-BCFB-4487-B1E2-942AE0C2E5F0}">
      <dgm:prSet/>
      <dgm:spPr/>
      <dgm:t>
        <a:bodyPr/>
        <a:lstStyle/>
        <a:p>
          <a:endParaRPr lang="en-US"/>
        </a:p>
      </dgm:t>
    </dgm:pt>
    <dgm:pt modelId="{F71B8D30-808C-41C6-9366-009C477FC2E2}" type="sibTrans" cxnId="{958BB603-BCFB-4487-B1E2-942AE0C2E5F0}">
      <dgm:prSet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  <dgm:pt modelId="{83CFA49F-49CF-46A8-9BA4-A10EBE531F9D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spcAft>
              <a:spcPts val="0"/>
            </a:spcAft>
          </a:pPr>
          <a:r>
            <a:rPr lang="ro-RO" sz="2000" dirty="0">
              <a:latin typeface="Times New Roman" pitchFamily="18" charset="0"/>
              <a:cs typeface="Times New Roman" pitchFamily="18" charset="0"/>
            </a:rPr>
            <a:t>analgezică</a:t>
          </a:r>
        </a:p>
        <a:p>
          <a:pPr>
            <a:spcAft>
              <a:spcPts val="0"/>
            </a:spcAft>
          </a:pPr>
          <a:r>
            <a:rPr lang="ro-RO" sz="2000" dirty="0">
              <a:latin typeface="Times New Roman" pitchFamily="18" charset="0"/>
              <a:cs typeface="Times New Roman" pitchFamily="18" charset="0"/>
            </a:rPr>
            <a:t>antiinflamatoare antipiretică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A6B5A84C-7F33-44BC-A3AE-D0FA00396C04}" type="parTrans" cxnId="{6A9F7BF2-F2E6-465A-931A-76AF439350F6}">
      <dgm:prSet/>
      <dgm:spPr/>
      <dgm:t>
        <a:bodyPr/>
        <a:lstStyle/>
        <a:p>
          <a:endParaRPr lang="en-US"/>
        </a:p>
      </dgm:t>
    </dgm:pt>
    <dgm:pt modelId="{A2008B11-5186-43BD-AE59-A36B4D0F0362}" type="sibTrans" cxnId="{6A9F7BF2-F2E6-465A-931A-76AF439350F6}">
      <dgm:prSet/>
      <dgm:spPr/>
      <dgm:t>
        <a:bodyPr/>
        <a:lstStyle/>
        <a:p>
          <a:endParaRPr lang="en-US"/>
        </a:p>
      </dgm:t>
    </dgm:pt>
    <dgm:pt modelId="{1A0037C2-E7EE-4405-B22A-CAECBFD7FB74}" type="pres">
      <dgm:prSet presAssocID="{0B8F5D44-7BA2-49FC-B673-9852900EA3DC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8BD2C7C-C70A-4DD3-ADA0-836B2A2C7456}" type="pres">
      <dgm:prSet presAssocID="{0B8F5D44-7BA2-49FC-B673-9852900EA3DC}" presName="dummyMaxCanvas" presStyleCnt="0">
        <dgm:presLayoutVars/>
      </dgm:prSet>
      <dgm:spPr/>
    </dgm:pt>
    <dgm:pt modelId="{0B057D2C-D1BB-418F-B3BD-97CD7D9CBD46}" type="pres">
      <dgm:prSet presAssocID="{0B8F5D44-7BA2-49FC-B673-9852900EA3DC}" presName="ThreeNodes_1" presStyleLbl="node1" presStyleIdx="0" presStyleCnt="3" custLinFactNeighborY="16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C5AFF1-D3C1-4290-80B2-0160F264ADDE}" type="pres">
      <dgm:prSet presAssocID="{0B8F5D44-7BA2-49FC-B673-9852900EA3DC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5A05D1-5EDC-4787-9F51-FBE7AAEFAA40}" type="pres">
      <dgm:prSet presAssocID="{0B8F5D44-7BA2-49FC-B673-9852900EA3DC}" presName="ThreeNodes_3" presStyleLbl="node1" presStyleIdx="2" presStyleCnt="3" custLinFactNeighborX="-323" custLinFactNeighborY="-15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2695E0-066C-4E26-8E08-570E0CE67EF2}" type="pres">
      <dgm:prSet presAssocID="{0B8F5D44-7BA2-49FC-B673-9852900EA3DC}" presName="ThreeConn_1-2" presStyleLbl="fgAccFollowNode1" presStyleIdx="0" presStyleCnt="2" custScaleX="508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9D47C7-822C-45BA-B119-F34B93CD503C}" type="pres">
      <dgm:prSet presAssocID="{0B8F5D44-7BA2-49FC-B673-9852900EA3DC}" presName="ThreeConn_2-3" presStyleLbl="fgAccFollowNode1" presStyleIdx="1" presStyleCnt="2" custScaleX="4346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48FB00-E5CC-4D5A-8DF6-689B89E3AE26}" type="pres">
      <dgm:prSet presAssocID="{0B8F5D44-7BA2-49FC-B673-9852900EA3DC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A33350-D0E0-4A37-83ED-779F43FDD353}" type="pres">
      <dgm:prSet presAssocID="{0B8F5D44-7BA2-49FC-B673-9852900EA3DC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9ED91B-7E91-4BE1-91A9-773F11F2C452}" type="pres">
      <dgm:prSet presAssocID="{0B8F5D44-7BA2-49FC-B673-9852900EA3DC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8CAC9C9-A0CE-4BFE-A7AF-DB4A1E2E35B7}" type="presOf" srcId="{83CFA49F-49CF-46A8-9BA4-A10EBE531F9D}" destId="{075A05D1-5EDC-4787-9F51-FBE7AAEFAA40}" srcOrd="0" destOrd="0" presId="urn:microsoft.com/office/officeart/2005/8/layout/vProcess5"/>
    <dgm:cxn modelId="{958BB603-BCFB-4487-B1E2-942AE0C2E5F0}" srcId="{0B8F5D44-7BA2-49FC-B673-9852900EA3DC}" destId="{5B2B83C8-B33A-4BCA-8020-E35A1F29677A}" srcOrd="1" destOrd="0" parTransId="{05A1252E-48BA-4AE0-AB55-CCC76B761A4C}" sibTransId="{F71B8D30-808C-41C6-9366-009C477FC2E2}"/>
    <dgm:cxn modelId="{6A9F7BF2-F2E6-465A-931A-76AF439350F6}" srcId="{0B8F5D44-7BA2-49FC-B673-9852900EA3DC}" destId="{83CFA49F-49CF-46A8-9BA4-A10EBE531F9D}" srcOrd="2" destOrd="0" parTransId="{A6B5A84C-7F33-44BC-A3AE-D0FA00396C04}" sibTransId="{A2008B11-5186-43BD-AE59-A36B4D0F0362}"/>
    <dgm:cxn modelId="{72351446-AC7E-4AC1-B9F7-662D22A6D4D6}" type="presOf" srcId="{5B2B83C8-B33A-4BCA-8020-E35A1F29677A}" destId="{0FC5AFF1-D3C1-4290-80B2-0160F264ADDE}" srcOrd="0" destOrd="0" presId="urn:microsoft.com/office/officeart/2005/8/layout/vProcess5"/>
    <dgm:cxn modelId="{36363277-D2EA-4564-B65C-3A31ACC49318}" type="presOf" srcId="{F41B5E65-4DF9-44A0-9B92-7BA9BE5D84C7}" destId="{582695E0-066C-4E26-8E08-570E0CE67EF2}" srcOrd="0" destOrd="0" presId="urn:microsoft.com/office/officeart/2005/8/layout/vProcess5"/>
    <dgm:cxn modelId="{7F912E3C-6402-4248-930C-649BF18D06F7}" type="presOf" srcId="{F71B8D30-808C-41C6-9366-009C477FC2E2}" destId="{0A9D47C7-822C-45BA-B119-F34B93CD503C}" srcOrd="0" destOrd="0" presId="urn:microsoft.com/office/officeart/2005/8/layout/vProcess5"/>
    <dgm:cxn modelId="{35823004-EE4C-4809-8D55-EBC6C4A512BC}" srcId="{0B8F5D44-7BA2-49FC-B673-9852900EA3DC}" destId="{B4DE3475-543F-401A-931E-98550516A196}" srcOrd="0" destOrd="0" parTransId="{4909BDC6-9D67-4490-8F7E-7D2E22A1BEAD}" sibTransId="{F41B5E65-4DF9-44A0-9B92-7BA9BE5D84C7}"/>
    <dgm:cxn modelId="{D5351334-38C4-45E8-9AB2-70C8D2F487E5}" type="presOf" srcId="{5B2B83C8-B33A-4BCA-8020-E35A1F29677A}" destId="{86A33350-D0E0-4A37-83ED-779F43FDD353}" srcOrd="1" destOrd="0" presId="urn:microsoft.com/office/officeart/2005/8/layout/vProcess5"/>
    <dgm:cxn modelId="{5FA6BF1D-1C7E-4C82-B343-AC52319D6B92}" type="presOf" srcId="{83CFA49F-49CF-46A8-9BA4-A10EBE531F9D}" destId="{549ED91B-7E91-4BE1-91A9-773F11F2C452}" srcOrd="1" destOrd="0" presId="urn:microsoft.com/office/officeart/2005/8/layout/vProcess5"/>
    <dgm:cxn modelId="{2EF34359-308E-44A6-8242-7D5E91762A39}" type="presOf" srcId="{B4DE3475-543F-401A-931E-98550516A196}" destId="{0B057D2C-D1BB-418F-B3BD-97CD7D9CBD46}" srcOrd="0" destOrd="0" presId="urn:microsoft.com/office/officeart/2005/8/layout/vProcess5"/>
    <dgm:cxn modelId="{0FB0B87C-2EEE-4FD0-97F1-F719BEBAA981}" type="presOf" srcId="{0B8F5D44-7BA2-49FC-B673-9852900EA3DC}" destId="{1A0037C2-E7EE-4405-B22A-CAECBFD7FB74}" srcOrd="0" destOrd="0" presId="urn:microsoft.com/office/officeart/2005/8/layout/vProcess5"/>
    <dgm:cxn modelId="{0457FCA9-C0A5-4502-93CF-1B5939973057}" type="presOf" srcId="{B4DE3475-543F-401A-931E-98550516A196}" destId="{3748FB00-E5CC-4D5A-8DF6-689B89E3AE26}" srcOrd="1" destOrd="0" presId="urn:microsoft.com/office/officeart/2005/8/layout/vProcess5"/>
    <dgm:cxn modelId="{17427B76-6407-4095-8A89-C2F500A355F7}" type="presParOf" srcId="{1A0037C2-E7EE-4405-B22A-CAECBFD7FB74}" destId="{D8BD2C7C-C70A-4DD3-ADA0-836B2A2C7456}" srcOrd="0" destOrd="0" presId="urn:microsoft.com/office/officeart/2005/8/layout/vProcess5"/>
    <dgm:cxn modelId="{434F0449-533E-4525-AB90-5822039556A0}" type="presParOf" srcId="{1A0037C2-E7EE-4405-B22A-CAECBFD7FB74}" destId="{0B057D2C-D1BB-418F-B3BD-97CD7D9CBD46}" srcOrd="1" destOrd="0" presId="urn:microsoft.com/office/officeart/2005/8/layout/vProcess5"/>
    <dgm:cxn modelId="{0A3FAC52-20B4-42CF-8E1C-17C902AF45EA}" type="presParOf" srcId="{1A0037C2-E7EE-4405-B22A-CAECBFD7FB74}" destId="{0FC5AFF1-D3C1-4290-80B2-0160F264ADDE}" srcOrd="2" destOrd="0" presId="urn:microsoft.com/office/officeart/2005/8/layout/vProcess5"/>
    <dgm:cxn modelId="{303AB2BD-99D6-4FE9-B0BF-6BE875F2E760}" type="presParOf" srcId="{1A0037C2-E7EE-4405-B22A-CAECBFD7FB74}" destId="{075A05D1-5EDC-4787-9F51-FBE7AAEFAA40}" srcOrd="3" destOrd="0" presId="urn:microsoft.com/office/officeart/2005/8/layout/vProcess5"/>
    <dgm:cxn modelId="{CF1E4F03-85B2-4399-AE4C-A8B4E2B7A753}" type="presParOf" srcId="{1A0037C2-E7EE-4405-B22A-CAECBFD7FB74}" destId="{582695E0-066C-4E26-8E08-570E0CE67EF2}" srcOrd="4" destOrd="0" presId="urn:microsoft.com/office/officeart/2005/8/layout/vProcess5"/>
    <dgm:cxn modelId="{A4225417-7722-4F22-A775-26F8DC96F150}" type="presParOf" srcId="{1A0037C2-E7EE-4405-B22A-CAECBFD7FB74}" destId="{0A9D47C7-822C-45BA-B119-F34B93CD503C}" srcOrd="5" destOrd="0" presId="urn:microsoft.com/office/officeart/2005/8/layout/vProcess5"/>
    <dgm:cxn modelId="{41421E8B-7CC7-4578-A10F-C73361B792DC}" type="presParOf" srcId="{1A0037C2-E7EE-4405-B22A-CAECBFD7FB74}" destId="{3748FB00-E5CC-4D5A-8DF6-689B89E3AE26}" srcOrd="6" destOrd="0" presId="urn:microsoft.com/office/officeart/2005/8/layout/vProcess5"/>
    <dgm:cxn modelId="{54193BBA-6871-4D9A-A036-1F78C77B02D4}" type="presParOf" srcId="{1A0037C2-E7EE-4405-B22A-CAECBFD7FB74}" destId="{86A33350-D0E0-4A37-83ED-779F43FDD353}" srcOrd="7" destOrd="0" presId="urn:microsoft.com/office/officeart/2005/8/layout/vProcess5"/>
    <dgm:cxn modelId="{1C49018F-F201-470C-AE05-F71DB2D3DF2E}" type="presParOf" srcId="{1A0037C2-E7EE-4405-B22A-CAECBFD7FB74}" destId="{549ED91B-7E91-4BE1-91A9-773F11F2C452}" srcOrd="8" destOrd="0" presId="urn:microsoft.com/office/officeart/2005/8/layout/vProcess5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image" Target="../media/image70.emf"/><Relationship Id="rId1" Type="http://schemas.openxmlformats.org/officeDocument/2006/relationships/image" Target="../media/image67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image" Target="../media/image112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9.e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emf"/><Relationship Id="rId2" Type="http://schemas.openxmlformats.org/officeDocument/2006/relationships/image" Target="../media/image141.emf"/><Relationship Id="rId1" Type="http://schemas.openxmlformats.org/officeDocument/2006/relationships/image" Target="../media/image140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5.e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emf"/><Relationship Id="rId1" Type="http://schemas.openxmlformats.org/officeDocument/2006/relationships/image" Target="../media/image145.e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emf"/><Relationship Id="rId1" Type="http://schemas.openxmlformats.org/officeDocument/2006/relationships/image" Target="../media/image140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4.e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emf"/><Relationship Id="rId1" Type="http://schemas.openxmlformats.org/officeDocument/2006/relationships/image" Target="../media/image154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image" Target="../media/image1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2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image" Target="../media/image66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image" Target="../media/image66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image" Target="../media/image6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62A283-3BE9-4073-BD04-5F4C65CE84FB}" type="datetimeFigureOut">
              <a:rPr lang="ro-RO" smtClean="0"/>
              <a:pPr/>
              <a:t>08.01.2018</a:t>
            </a:fld>
            <a:endParaRPr lang="ro-R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o-R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CED331-2F8D-4781-9E80-62178FE868DF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="" xmlns:p14="http://schemas.microsoft.com/office/powerpoint/2010/main" val="1391156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08.01.2018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="" xmlns:p14="http://schemas.microsoft.com/office/powerpoint/2010/main" val="908502417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08.01.2018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="" xmlns:p14="http://schemas.microsoft.com/office/powerpoint/2010/main" val="3900430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08.01.2018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41670449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08.01.2018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="" xmlns:p14="http://schemas.microsoft.com/office/powerpoint/2010/main" val="3422694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08.01.2018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11408923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08.01.2018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="" xmlns:p14="http://schemas.microsoft.com/office/powerpoint/2010/main" val="16083316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08.01.2018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="" xmlns:p14="http://schemas.microsoft.com/office/powerpoint/2010/main" val="34958435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08.01.2018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="" xmlns:p14="http://schemas.microsoft.com/office/powerpoint/2010/main" val="2480096552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08.01.2018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="" xmlns:p14="http://schemas.microsoft.com/office/powerpoint/2010/main" val="3193069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08.01.2018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="" xmlns:p14="http://schemas.microsoft.com/office/powerpoint/2010/main" val="351891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08.01.2018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="" xmlns:p14="http://schemas.microsoft.com/office/powerpoint/2010/main" val="3475049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08.01.2018</a:t>
            </a:fld>
            <a:endParaRPr lang="ro-R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="" xmlns:p14="http://schemas.microsoft.com/office/powerpoint/2010/main" val="2445535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08.01.2018</a:t>
            </a:fld>
            <a:endParaRPr lang="ro-R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="" xmlns:p14="http://schemas.microsoft.com/office/powerpoint/2010/main" val="2396731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08.01.2018</a:t>
            </a:fld>
            <a:endParaRPr lang="ro-R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="" xmlns:p14="http://schemas.microsoft.com/office/powerpoint/2010/main" val="962338783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08.01.2018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="" xmlns:p14="http://schemas.microsoft.com/office/powerpoint/2010/main" val="1673544545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6A2E2-E4EE-4E30-8A43-19771106CB31}" type="datetimeFigureOut">
              <a:rPr lang="ro-RO" smtClean="0"/>
              <a:pPr/>
              <a:t>08.01.2018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="" xmlns:p14="http://schemas.microsoft.com/office/powerpoint/2010/main" val="1438839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6A2E2-E4EE-4E30-8A43-19771106CB31}" type="datetimeFigureOut">
              <a:rPr lang="ro-RO" smtClean="0"/>
              <a:pPr/>
              <a:t>08.01.2018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522BA18-31AB-4E94-82FA-5D86F46AA1EA}" type="slidenum">
              <a:rPr lang="ro-RO" smtClean="0"/>
              <a:pPr/>
              <a:t>‹#›</a:t>
            </a:fld>
            <a:endParaRPr lang="ro-RO"/>
          </a:p>
        </p:txBody>
      </p:sp>
    </p:spTree>
    <p:extLst>
      <p:ext uri="{BB962C8B-B14F-4D97-AF65-F5344CB8AC3E}">
        <p14:creationId xmlns="" xmlns:p14="http://schemas.microsoft.com/office/powerpoint/2010/main" val="2247573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  <p:sldLayoutId id="214748381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6.jpeg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oleObject" Target="../embeddings/oleObject7.bin"/><Relationship Id="rId4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0.bin"/><Relationship Id="rId5" Type="http://schemas.openxmlformats.org/officeDocument/2006/relationships/oleObject" Target="../embeddings/oleObject9.bin"/><Relationship Id="rId4" Type="http://schemas.openxmlformats.org/officeDocument/2006/relationships/image" Target="../media/image6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2.bin"/><Relationship Id="rId5" Type="http://schemas.openxmlformats.org/officeDocument/2006/relationships/oleObject" Target="../embeddings/oleObject11.bin"/><Relationship Id="rId4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73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68.jpeg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oleObject" Target="../embeddings/oleObject14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openxmlformats.org/officeDocument/2006/relationships/image" Target="../media/image86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88.jpeg"/><Relationship Id="rId4" Type="http://schemas.openxmlformats.org/officeDocument/2006/relationships/oleObject" Target="../embeddings/oleObject15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gif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3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06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diagramData" Target="../diagrams/data6.xml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oleObject" Target="../embeddings/oleObject18.bin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diagramData" Target="../diagrams/data7.xml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Relationship Id="rId9" Type="http://schemas.openxmlformats.org/officeDocument/2006/relationships/image" Target="../media/image89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118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jpeg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120.jpeg"/><Relationship Id="rId7" Type="http://schemas.openxmlformats.org/officeDocument/2006/relationships/image" Target="../media/image94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jpeg"/><Relationship Id="rId5" Type="http://schemas.openxmlformats.org/officeDocument/2006/relationships/image" Target="../media/image122.png"/><Relationship Id="rId4" Type="http://schemas.openxmlformats.org/officeDocument/2006/relationships/image" Target="../media/image12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jpeg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3" Type="http://schemas.openxmlformats.org/officeDocument/2006/relationships/diagramData" Target="../diagrams/data9.xml"/><Relationship Id="rId7" Type="http://schemas.openxmlformats.org/officeDocument/2006/relationships/diagramData" Target="../diagrams/data10.xml"/><Relationship Id="rId12" Type="http://schemas.openxmlformats.org/officeDocument/2006/relationships/image" Target="../media/image138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11" Type="http://schemas.openxmlformats.org/officeDocument/2006/relationships/image" Target="../media/image137.jpeg"/><Relationship Id="rId5" Type="http://schemas.openxmlformats.org/officeDocument/2006/relationships/diagramQuickStyle" Target="../diagrams/quickStyle9.xml"/><Relationship Id="rId10" Type="http://schemas.openxmlformats.org/officeDocument/2006/relationships/diagramColors" Target="../diagrams/colors10.xml"/><Relationship Id="rId4" Type="http://schemas.openxmlformats.org/officeDocument/2006/relationships/diagramLayout" Target="../diagrams/layout9.xml"/><Relationship Id="rId9" Type="http://schemas.openxmlformats.org/officeDocument/2006/relationships/diagramQuickStyle" Target="../diagrams/quickStyle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7" Type="http://schemas.openxmlformats.org/officeDocument/2006/relationships/image" Target="../media/image14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43.jpeg"/><Relationship Id="rId5" Type="http://schemas.openxmlformats.org/officeDocument/2006/relationships/oleObject" Target="../embeddings/oleObject24.bin"/><Relationship Id="rId4" Type="http://schemas.openxmlformats.org/officeDocument/2006/relationships/oleObject" Target="../embeddings/oleObject23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147.jpeg"/><Relationship Id="rId4" Type="http://schemas.openxmlformats.org/officeDocument/2006/relationships/oleObject" Target="../embeddings/oleObject27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3" Type="http://schemas.openxmlformats.org/officeDocument/2006/relationships/diagramData" Target="../diagrams/data11.xml"/><Relationship Id="rId7" Type="http://schemas.openxmlformats.org/officeDocument/2006/relationships/oleObject" Target="../embeddings/oleObject2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jpeg"/><Relationship Id="rId3" Type="http://schemas.openxmlformats.org/officeDocument/2006/relationships/diagramLayout" Target="../diagrams/layout12.xml"/><Relationship Id="rId7" Type="http://schemas.openxmlformats.org/officeDocument/2006/relationships/image" Target="../media/image152.jpe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jpeg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156.jpeg"/><Relationship Id="rId4" Type="http://schemas.openxmlformats.org/officeDocument/2006/relationships/oleObject" Target="../embeddings/oleObject32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.jpeg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159.jpeg"/><Relationship Id="rId4" Type="http://schemas.openxmlformats.org/officeDocument/2006/relationships/oleObject" Target="../embeddings/oleObject33.bin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eg"/><Relationship Id="rId3" Type="http://schemas.openxmlformats.org/officeDocument/2006/relationships/diagramLayout" Target="../diagrams/layout13.xml"/><Relationship Id="rId7" Type="http://schemas.openxmlformats.org/officeDocument/2006/relationships/image" Target="../media/image165.jpe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jpeg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Relationship Id="rId9" Type="http://schemas.openxmlformats.org/officeDocument/2006/relationships/image" Target="../media/image16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1720" y="620688"/>
            <a:ext cx="5715040" cy="179279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cap="all" dirty="0">
                <a:latin typeface="Times New Roman" pitchFamily="18" charset="0"/>
                <a:cs typeface="Times New Roman" pitchFamily="18" charset="0"/>
              </a:rPr>
              <a:t>P </a:t>
            </a:r>
            <a:r>
              <a:rPr lang="ro-RO" sz="2400" b="1" cap="all" dirty="0">
                <a:latin typeface="Times New Roman" pitchFamily="18" charset="0"/>
                <a:cs typeface="Times New Roman" pitchFamily="18" charset="0"/>
              </a:rPr>
              <a:t>roduse </a:t>
            </a:r>
            <a:r>
              <a:rPr lang="en-US" sz="2400" b="1" cap="all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o-RO" sz="2400" b="1" cap="all" dirty="0">
                <a:latin typeface="Times New Roman" pitchFamily="18" charset="0"/>
                <a:cs typeface="Times New Roman" pitchFamily="18" charset="0"/>
              </a:rPr>
              <a:t>egetale</a:t>
            </a:r>
          </a:p>
          <a:p>
            <a:pPr algn="ctr"/>
            <a:r>
              <a:rPr lang="en-US" sz="2400" b="1" cap="all" dirty="0">
                <a:latin typeface="Times New Roman" pitchFamily="18" charset="0"/>
                <a:cs typeface="Times New Roman" pitchFamily="18" charset="0"/>
              </a:rPr>
              <a:t> cu </a:t>
            </a:r>
            <a:r>
              <a:rPr lang="en-US" sz="2400" b="1" cap="all" dirty="0" err="1">
                <a:latin typeface="Times New Roman" pitchFamily="18" charset="0"/>
                <a:cs typeface="Times New Roman" pitchFamily="18" charset="0"/>
              </a:rPr>
              <a:t>arbutozid</a:t>
            </a:r>
            <a:r>
              <a:rPr lang="ro-RO" sz="2400" b="1" cap="all" dirty="0">
                <a:latin typeface="Times New Roman" pitchFamily="18" charset="0"/>
                <a:cs typeface="Times New Roman" pitchFamily="18" charset="0"/>
              </a:rPr>
              <a:t>Ă</a:t>
            </a:r>
          </a:p>
          <a:p>
            <a:pPr algn="ctr"/>
            <a:endParaRPr lang="ro-RO" sz="2400" b="1" cap="all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o-RO" sz="2400" b="1" cap="all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o-RO" sz="2400" b="1" dirty="0">
                <a:latin typeface="Times New Roman" pitchFamily="18" charset="0"/>
                <a:cs typeface="Times New Roman" pitchFamily="18" charset="0"/>
              </a:rPr>
              <a:t>continuare</a:t>
            </a:r>
            <a:r>
              <a:rPr lang="ro-RO" sz="2400" b="1" cap="all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b="1" cap="all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823539547"/>
              </p:ext>
            </p:extLst>
          </p:nvPr>
        </p:nvGraphicFramePr>
        <p:xfrm>
          <a:off x="1907704" y="2924944"/>
          <a:ext cx="2160240" cy="3402089"/>
        </p:xfrm>
        <a:graphic>
          <a:graphicData uri="http://schemas.openxmlformats.org/presentationml/2006/ole">
            <p:oleObj spid="_x0000_s385051" r:id="rId3" imgW="945873" imgH="1491653" progId="">
              <p:embed/>
            </p:oleObj>
          </a:graphicData>
        </a:graphic>
      </p:graphicFrame>
      <p:sp>
        <p:nvSpPr>
          <p:cNvPr id="5" name="Oval 4"/>
          <p:cNvSpPr/>
          <p:nvPr/>
        </p:nvSpPr>
        <p:spPr>
          <a:xfrm>
            <a:off x="4427984" y="3284984"/>
            <a:ext cx="3672408" cy="136815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Antiseptic urinar</a:t>
            </a:r>
          </a:p>
        </p:txBody>
      </p:sp>
    </p:spTree>
    <p:extLst>
      <p:ext uri="{BB962C8B-B14F-4D97-AF65-F5344CB8AC3E}">
        <p14:creationId xmlns="" xmlns:p14="http://schemas.microsoft.com/office/powerpoint/2010/main" val="301304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B07C19E-3D14-43A9-826D-470376C3F7AB}"/>
              </a:ext>
            </a:extLst>
          </p:cNvPr>
          <p:cNvSpPr txBox="1"/>
          <p:nvPr/>
        </p:nvSpPr>
        <p:spPr>
          <a:xfrm>
            <a:off x="74513" y="187458"/>
            <a:ext cx="4139952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fructe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merişor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Vitis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idaeae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fructus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 care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provin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de la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specia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Vaccinium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vitis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idaea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L., fam.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Ericaceae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CC8E7289-E7F0-4797-913C-A5E3971D3581}"/>
              </a:ext>
            </a:extLst>
          </p:cNvPr>
          <p:cNvSpPr/>
          <p:nvPr/>
        </p:nvSpPr>
        <p:spPr>
          <a:xfrm>
            <a:off x="89434" y="1268301"/>
            <a:ext cx="4139952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o-RO" dirty="0">
                <a:latin typeface="Times New Roman" pitchFamily="18" charset="0"/>
                <a:cs typeface="Times New Roman" pitchFamily="18" charset="0"/>
              </a:rPr>
              <a:t>merișor (Vaccinium vitis-idaea) – 350 mg, merisor (Vaccinium vitis-idaea) – 100 mg (extract hidroalcoolic cu 25% </a:t>
            </a:r>
            <a:r>
              <a:rPr lang="ro-RO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antocianine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AC50A83-03A6-44CE-94F9-787A1E67AD01}"/>
              </a:ext>
            </a:extLst>
          </p:cNvPr>
          <p:cNvSpPr txBox="1"/>
          <p:nvPr/>
        </p:nvSpPr>
        <p:spPr>
          <a:xfrm>
            <a:off x="107504" y="2621843"/>
            <a:ext cx="4350967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o-RO" dirty="0">
                <a:latin typeface="Times New Roman" pitchFamily="18" charset="0"/>
                <a:cs typeface="Times New Roman" pitchFamily="18" charset="0"/>
              </a:rPr>
              <a:t>extract uscat </a:t>
            </a:r>
            <a:r>
              <a:rPr lang="ro-RO" b="1" dirty="0">
                <a:latin typeface="Times New Roman" pitchFamily="18" charset="0"/>
                <a:cs typeface="Times New Roman" pitchFamily="18" charset="0"/>
              </a:rPr>
              <a:t>de </a:t>
            </a:r>
            <a:r>
              <a:rPr lang="ro-RO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fructe de merişor (Vitis idaeae fructus) 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standardizat în min. 30% proantocianidine 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B80DD74-3F65-426B-87B0-273C4C9B2252}"/>
              </a:ext>
            </a:extLst>
          </p:cNvPr>
          <p:cNvSpPr/>
          <p:nvPr/>
        </p:nvSpPr>
        <p:spPr>
          <a:xfrm>
            <a:off x="91581" y="3705072"/>
            <a:ext cx="4139952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o-RO" dirty="0">
                <a:latin typeface="Times New Roman" pitchFamily="18" charset="0"/>
                <a:cs typeface="Times New Roman" pitchFamily="18" charset="0"/>
              </a:rPr>
              <a:t>merișor fruct pulbere </a:t>
            </a:r>
            <a:r>
              <a:rPr lang="ro-RO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o-RO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Vaccinium vitis-idaea fructus pulvis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) 0,400g/cps.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325CAFC-67A8-4E2A-8F23-EFA4CF1F10EF}"/>
              </a:ext>
            </a:extLst>
          </p:cNvPr>
          <p:cNvSpPr txBox="1"/>
          <p:nvPr/>
        </p:nvSpPr>
        <p:spPr>
          <a:xfrm>
            <a:off x="77096" y="4788301"/>
            <a:ext cx="4654948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meri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ș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or (Vaccinium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vitis-idaea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 –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Frunze</a:t>
            </a:r>
            <a:endParaRPr lang="ro-RO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o-RO" dirty="0">
                <a:solidFill>
                  <a:srgbClr val="2D3019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dirty="0" err="1">
                <a:solidFill>
                  <a:srgbClr val="2D3019"/>
                </a:solidFill>
                <a:latin typeface="Times New Roman" pitchFamily="18" charset="0"/>
                <a:cs typeface="Times New Roman" pitchFamily="18" charset="0"/>
              </a:rPr>
              <a:t>eri</a:t>
            </a:r>
            <a:r>
              <a:rPr lang="ro-RO" dirty="0">
                <a:solidFill>
                  <a:srgbClr val="2D3019"/>
                </a:solidFill>
                <a:latin typeface="Times New Roman" pitchFamily="18" charset="0"/>
                <a:cs typeface="Times New Roman" pitchFamily="18" charset="0"/>
              </a:rPr>
              <a:t>ș</a:t>
            </a:r>
            <a:r>
              <a:rPr lang="en-US" dirty="0" err="1">
                <a:solidFill>
                  <a:srgbClr val="2D3019"/>
                </a:solidFill>
                <a:latin typeface="Times New Roman" pitchFamily="18" charset="0"/>
                <a:cs typeface="Times New Roman" pitchFamily="18" charset="0"/>
              </a:rPr>
              <a:t>orul</a:t>
            </a:r>
            <a:r>
              <a:rPr lang="en-US" dirty="0">
                <a:solidFill>
                  <a:srgbClr val="2D301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2D3019"/>
                </a:solidFill>
                <a:latin typeface="Times New Roman" pitchFamily="18" charset="0"/>
                <a:cs typeface="Times New Roman" pitchFamily="18" charset="0"/>
              </a:rPr>
              <a:t>contine</a:t>
            </a:r>
            <a:r>
              <a:rPr lang="en-US" dirty="0">
                <a:solidFill>
                  <a:srgbClr val="2D301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2D3019"/>
                </a:solidFill>
                <a:latin typeface="Times New Roman" pitchFamily="18" charset="0"/>
                <a:cs typeface="Times New Roman" pitchFamily="18" charset="0"/>
              </a:rPr>
              <a:t>urmatoarele</a:t>
            </a:r>
            <a:r>
              <a:rPr lang="en-US" dirty="0">
                <a:solidFill>
                  <a:srgbClr val="2D301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2D3019"/>
                </a:solidFill>
                <a:latin typeface="Times New Roman" pitchFamily="18" charset="0"/>
                <a:cs typeface="Times New Roman" pitchFamily="18" charset="0"/>
              </a:rPr>
              <a:t>principii</a:t>
            </a:r>
            <a:r>
              <a:rPr lang="en-US" dirty="0">
                <a:solidFill>
                  <a:srgbClr val="2D3019"/>
                </a:solidFill>
                <a:latin typeface="Times New Roman" pitchFamily="18" charset="0"/>
                <a:cs typeface="Times New Roman" pitchFamily="18" charset="0"/>
              </a:rPr>
              <a:t> active: </a:t>
            </a:r>
            <a:r>
              <a:rPr lang="en-US" dirty="0" err="1">
                <a:solidFill>
                  <a:srgbClr val="2D3019"/>
                </a:solidFill>
                <a:latin typeface="Times New Roman" pitchFamily="18" charset="0"/>
                <a:cs typeface="Times New Roman" pitchFamily="18" charset="0"/>
              </a:rPr>
              <a:t>arbutozida</a:t>
            </a:r>
            <a:r>
              <a:rPr lang="en-US" dirty="0">
                <a:solidFill>
                  <a:srgbClr val="2D301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2D3019"/>
                </a:solidFill>
                <a:latin typeface="Times New Roman" pitchFamily="18" charset="0"/>
                <a:cs typeface="Times New Roman" pitchFamily="18" charset="0"/>
              </a:rPr>
              <a:t>metilarbutozida</a:t>
            </a:r>
            <a:r>
              <a:rPr lang="en-US" dirty="0">
                <a:solidFill>
                  <a:srgbClr val="2D301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2D3019"/>
                </a:solidFill>
                <a:latin typeface="Times New Roman" pitchFamily="18" charset="0"/>
                <a:cs typeface="Times New Roman" pitchFamily="18" charset="0"/>
              </a:rPr>
              <a:t>arbutina</a:t>
            </a:r>
            <a:r>
              <a:rPr lang="en-US" dirty="0">
                <a:solidFill>
                  <a:srgbClr val="2D301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2D3019"/>
                </a:solidFill>
                <a:latin typeface="Times New Roman" pitchFamily="18" charset="0"/>
                <a:cs typeface="Times New Roman" pitchFamily="18" charset="0"/>
              </a:rPr>
              <a:t>fraxina</a:t>
            </a:r>
            <a:r>
              <a:rPr lang="en-US" dirty="0">
                <a:solidFill>
                  <a:srgbClr val="2D301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2D3019"/>
                </a:solidFill>
                <a:latin typeface="Times New Roman" pitchFamily="18" charset="0"/>
                <a:cs typeface="Times New Roman" pitchFamily="18" charset="0"/>
              </a:rPr>
              <a:t>flavonoide</a:t>
            </a:r>
            <a:r>
              <a:rPr lang="en-US" dirty="0">
                <a:solidFill>
                  <a:srgbClr val="2D301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antocianidine</a:t>
            </a:r>
            <a:r>
              <a:rPr lang="en-US" dirty="0">
                <a:solidFill>
                  <a:srgbClr val="2D301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dirty="0">
                <a:solidFill>
                  <a:srgbClr val="2D3019"/>
                </a:solidFill>
                <a:latin typeface="Times New Roman" pitchFamily="18" charset="0"/>
                <a:cs typeface="Times New Roman" pitchFamily="18" charset="0"/>
              </a:rPr>
              <a:t>ș</a:t>
            </a:r>
            <a:r>
              <a:rPr lang="en-US" dirty="0" err="1">
                <a:solidFill>
                  <a:srgbClr val="2D3019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>
                <a:solidFill>
                  <a:srgbClr val="2D301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2D3019"/>
                </a:solidFill>
                <a:latin typeface="Times New Roman" pitchFamily="18" charset="0"/>
                <a:cs typeface="Times New Roman" pitchFamily="18" charset="0"/>
              </a:rPr>
              <a:t>taninuri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A9F5146-3A55-4D0F-967A-D164064D0BC2}"/>
              </a:ext>
            </a:extLst>
          </p:cNvPr>
          <p:cNvSpPr txBox="1"/>
          <p:nvPr/>
        </p:nvSpPr>
        <p:spPr>
          <a:xfrm>
            <a:off x="4572000" y="901520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Extract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fructe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meri</a:t>
            </a:r>
            <a:r>
              <a:rPr lang="ro-RO" b="1" dirty="0">
                <a:latin typeface="Times New Roman" pitchFamily="18" charset="0"/>
                <a:cs typeface="Times New Roman" pitchFamily="18" charset="0"/>
              </a:rPr>
              <a:t>ș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or  (care ?)</a:t>
            </a:r>
            <a:endParaRPr lang="ro-RO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4D1098A-CEB9-47A6-B678-2713B20D122C}"/>
              </a:ext>
            </a:extLst>
          </p:cNvPr>
          <p:cNvSpPr txBox="1"/>
          <p:nvPr/>
        </p:nvSpPr>
        <p:spPr>
          <a:xfrm>
            <a:off x="4905453" y="1903188"/>
            <a:ext cx="3259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Extract V.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macrocarpon</a:t>
            </a:r>
            <a:endParaRPr lang="ro-RO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Explosion 2 12">
            <a:extLst>
              <a:ext uri="{FF2B5EF4-FFF2-40B4-BE49-F238E27FC236}">
                <a16:creationId xmlns="" xmlns:a16="http://schemas.microsoft.com/office/drawing/2014/main" id="{9B3B9080-53B7-400E-A257-79720CB28371}"/>
              </a:ext>
            </a:extLst>
          </p:cNvPr>
          <p:cNvSpPr/>
          <p:nvPr/>
        </p:nvSpPr>
        <p:spPr>
          <a:xfrm>
            <a:off x="4286388" y="2862000"/>
            <a:ext cx="4857612" cy="914400"/>
          </a:xfrm>
          <a:prstGeom prst="irregularSeal2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Erori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/ne</a:t>
            </a:r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clarităţi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î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prospecte</a:t>
            </a:r>
            <a:endParaRPr lang="ro-RO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5087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738" name="Picture 2" descr="http://www.adnatura.ro/images/stories/virtuemart/product/merisor%20(copy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09" y="2132856"/>
            <a:ext cx="2346285" cy="18770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77392" y="1898829"/>
            <a:ext cx="5259104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Extract  1:10, 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în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 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soluţie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 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hidrogliceric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  cu  50%  v/v 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glicerină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 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vegetală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  din: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frunze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 de 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merişor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  (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Vaccinium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 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vitis-idaea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95936" y="3645024"/>
            <a:ext cx="4752528" cy="258532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fontAlgn="base"/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Aparat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digestiv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: 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ajut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la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reglarea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tranzitului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intestinal (at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â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t 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î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caz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constipa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ț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ie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c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â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t 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ș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î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caz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diaree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ș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florei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intestinale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 fontAlgn="base"/>
            <a:r>
              <a:rPr lang="en-US" b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o-RO" b="1" dirty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urinare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inferioare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: 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ameliorarea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simptomelor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din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infec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ț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ii ale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tractului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urinar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inferior;</a:t>
            </a:r>
          </a:p>
          <a:p>
            <a:pPr algn="just" fontAlgn="base"/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Articula</a:t>
            </a:r>
            <a:r>
              <a:rPr lang="ro-RO" b="1" dirty="0">
                <a:latin typeface="Times New Roman" pitchFamily="18" charset="0"/>
                <a:cs typeface="Times New Roman" pitchFamily="18" charset="0"/>
              </a:rPr>
              <a:t>ț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ii: 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ajut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la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cre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ș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terea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mobilit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ăț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articulare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la v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â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rste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î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naintate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ș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echilibreaz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metabolismul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fos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o-calcic la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nivelul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oaselor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72740" name="Picture 4" descr="Extract din mladite de MERISOR PlantExtrak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211" r="27950"/>
          <a:stretch/>
        </p:blipFill>
        <p:spPr bwMode="auto">
          <a:xfrm>
            <a:off x="2381031" y="2104182"/>
            <a:ext cx="1396361" cy="32595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2742" name="Picture 6" descr="https://www.remediu.ro/imagini/produse/gemoderivat-din-mladite-de-merisor-de-munte-hofigal-30_200x200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4990"/>
            <a:ext cx="2381031" cy="23810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2744" name="Picture 8" descr="https://www.procash.ro/images/products/3d9e-3200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537" t="25040" r="9384" b="23473"/>
          <a:stretch/>
        </p:blipFill>
        <p:spPr bwMode="auto">
          <a:xfrm>
            <a:off x="611559" y="215879"/>
            <a:ext cx="2736305" cy="17281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3347864" y="476672"/>
            <a:ext cx="5616624" cy="9144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Meristematerapie 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ro-RO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gemmaterapie</a:t>
            </a:r>
          </a:p>
        </p:txBody>
      </p:sp>
    </p:spTree>
    <p:extLst>
      <p:ext uri="{BB962C8B-B14F-4D97-AF65-F5344CB8AC3E}">
        <p14:creationId xmlns="" xmlns:p14="http://schemas.microsoft.com/office/powerpoint/2010/main" val="221146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552" y="116632"/>
            <a:ext cx="3672408" cy="72008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UVAE-URSI FOLIUM </a:t>
            </a:r>
            <a:endParaRPr lang="ro-RO" sz="2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2578" name="Picture 2" descr="http://findmeacure.com/wp-content/uploads/2007/04/uv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88640"/>
            <a:ext cx="4283968" cy="30844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2933702" y="3042319"/>
            <a:ext cx="4032448" cy="86409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ARBUTUS UVA-URSI </a:t>
            </a:r>
            <a:endParaRPr lang="en-US" sz="2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Strugurii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ursului</a:t>
            </a:r>
            <a:endParaRPr lang="ro-RO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2579" name="Picture 3" descr="Uvae ursi foli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268760"/>
            <a:ext cx="2808312" cy="25202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2581" name="Picture 5" descr="http://www.pfaf.org/Admin/PlantImages/ArctostaphylosUva-ursi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780" y="4149080"/>
            <a:ext cx="2646040" cy="22322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2583" name="Picture 7" descr="http://greenspade.com/wp-content/uploads/2008/01/arctostaphylos_uva-ursi_259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94018" y="3906415"/>
            <a:ext cx="2636683" cy="26909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2585" name="Picture 9" descr="http://luirig.altervista.org/cpm/albums/enrrom01/001-arctostaphylos-uva-urs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11112" y="3991743"/>
            <a:ext cx="3223614" cy="25202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sevenoaksnativenursery.com/files/2011/01/Arctostaphylos_uva-ursi_M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5408" y="327761"/>
            <a:ext cx="2457280" cy="18398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0003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006706985"/>
              </p:ext>
            </p:extLst>
          </p:nvPr>
        </p:nvGraphicFramePr>
        <p:xfrm>
          <a:off x="7134617" y="411644"/>
          <a:ext cx="1181100" cy="1866900"/>
        </p:xfrm>
        <a:graphic>
          <a:graphicData uri="http://schemas.openxmlformats.org/presentationml/2006/ole">
            <p:oleObj spid="_x0000_s300280" r:id="rId4" imgW="945873" imgH="1491653" progId="">
              <p:embed/>
            </p:oleObj>
          </a:graphicData>
        </a:graphic>
      </p:graphicFrame>
      <p:graphicFrame>
        <p:nvGraphicFramePr>
          <p:cNvPr id="30003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102177178"/>
              </p:ext>
            </p:extLst>
          </p:nvPr>
        </p:nvGraphicFramePr>
        <p:xfrm>
          <a:off x="1357412" y="570677"/>
          <a:ext cx="1244600" cy="1968500"/>
        </p:xfrm>
        <a:graphic>
          <a:graphicData uri="http://schemas.openxmlformats.org/presentationml/2006/ole">
            <p:oleObj spid="_x0000_s300281" r:id="rId5" imgW="911050" imgH="1442795" progId="">
              <p:embed/>
            </p:oleObj>
          </a:graphicData>
        </a:graphic>
      </p:graphicFrame>
      <p:pic>
        <p:nvPicPr>
          <p:cNvPr id="300037" name="Picture 5" descr="http://www.4tuning.ro/images/intrebari-si-raspunsuri-masinile-bmw/intrebari-si-raspunsuri-masinile-bmw-bb1bbb4d5a20a0a93-733-0-1-95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4270" y="3176972"/>
            <a:ext cx="3342851" cy="13681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683568" y="4478011"/>
            <a:ext cx="1973617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7-14% arbutozidă</a:t>
            </a:r>
            <a:endParaRPr lang="ro-RO" b="1" dirty="0"/>
          </a:p>
        </p:txBody>
      </p:sp>
      <p:sp>
        <p:nvSpPr>
          <p:cNvPr id="7" name="Rectangle 6"/>
          <p:cNvSpPr/>
          <p:nvPr/>
        </p:nvSpPr>
        <p:spPr>
          <a:xfrm>
            <a:off x="3652517" y="2780928"/>
            <a:ext cx="2108269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antiseptic</a:t>
            </a:r>
            <a:r>
              <a:rPr lang="ro-RO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urinară </a:t>
            </a:r>
            <a:endParaRPr lang="ro-RO" b="1" dirty="0"/>
          </a:p>
        </p:txBody>
      </p:sp>
      <p:sp>
        <p:nvSpPr>
          <p:cNvPr id="8" name="Rectangle 7"/>
          <p:cNvSpPr/>
          <p:nvPr/>
        </p:nvSpPr>
        <p:spPr>
          <a:xfrm>
            <a:off x="6732240" y="2780928"/>
            <a:ext cx="18215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infecţii urinare</a:t>
            </a:r>
            <a:endParaRPr lang="ro-RO" sz="2000" b="1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796136" y="2996952"/>
            <a:ext cx="86409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633281" y="3491716"/>
            <a:ext cx="20601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flavone, triterpene</a:t>
            </a:r>
            <a:endParaRPr lang="ro-RO" sz="2000" dirty="0"/>
          </a:p>
        </p:txBody>
      </p:sp>
      <p:sp>
        <p:nvSpPr>
          <p:cNvPr id="12" name="Rectangle 11"/>
          <p:cNvSpPr/>
          <p:nvPr/>
        </p:nvSpPr>
        <p:spPr>
          <a:xfrm>
            <a:off x="4139952" y="4355812"/>
            <a:ext cx="1859805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antiinflamatoare</a:t>
            </a:r>
            <a:endParaRPr lang="ro-RO" sz="2000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004048" y="4005064"/>
            <a:ext cx="0" cy="3600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5955685" y="3491716"/>
            <a:ext cx="1079142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diuretică</a:t>
            </a:r>
            <a:endParaRPr lang="ro-RO" sz="2000" dirty="0"/>
          </a:p>
        </p:txBody>
      </p:sp>
      <p:cxnSp>
        <p:nvCxnSpPr>
          <p:cNvPr id="17" name="Straight Arrow Connector 16"/>
          <p:cNvCxnSpPr>
            <a:stCxn id="11" idx="3"/>
            <a:endCxn id="15" idx="1"/>
          </p:cNvCxnSpPr>
          <p:nvPr/>
        </p:nvCxnSpPr>
        <p:spPr>
          <a:xfrm>
            <a:off x="5693460" y="3691771"/>
            <a:ext cx="26222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73647" y="4076741"/>
            <a:ext cx="1844916" cy="18449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Rectangle 20"/>
          <p:cNvSpPr/>
          <p:nvPr/>
        </p:nvSpPr>
        <p:spPr>
          <a:xfrm>
            <a:off x="107504" y="5211431"/>
            <a:ext cx="1757212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10-20 g frunze </a:t>
            </a:r>
            <a:endParaRPr lang="en-US" sz="2000" dirty="0"/>
          </a:p>
        </p:txBody>
      </p:sp>
      <p:sp>
        <p:nvSpPr>
          <p:cNvPr id="25" name="Rectangle 24"/>
          <p:cNvSpPr/>
          <p:nvPr/>
        </p:nvSpPr>
        <p:spPr>
          <a:xfrm>
            <a:off x="2875193" y="5196886"/>
            <a:ext cx="1912831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 g hidrochinonă </a:t>
            </a:r>
            <a:endParaRPr lang="en-US" sz="2000" dirty="0"/>
          </a:p>
        </p:txBody>
      </p:sp>
      <p:sp>
        <p:nvSpPr>
          <p:cNvPr id="26" name="Rectangle 25"/>
          <p:cNvSpPr/>
          <p:nvPr/>
        </p:nvSpPr>
        <p:spPr>
          <a:xfrm>
            <a:off x="86372" y="5881918"/>
            <a:ext cx="1821332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30-100 g frunze</a:t>
            </a:r>
            <a:endParaRPr lang="en-US" sz="2000" dirty="0"/>
          </a:p>
        </p:txBody>
      </p:sp>
      <p:sp>
        <p:nvSpPr>
          <p:cNvPr id="27" name="Right Arrow 26"/>
          <p:cNvSpPr/>
          <p:nvPr/>
        </p:nvSpPr>
        <p:spPr>
          <a:xfrm>
            <a:off x="2051720" y="5982144"/>
            <a:ext cx="720080" cy="72008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867305" y="5841280"/>
            <a:ext cx="1920719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 g hidrochinonă</a:t>
            </a:r>
            <a:endParaRPr lang="en-US" sz="2000" dirty="0"/>
          </a:p>
        </p:txBody>
      </p:sp>
      <p:sp>
        <p:nvSpPr>
          <p:cNvPr id="30" name="Rectangle 29"/>
          <p:cNvSpPr/>
          <p:nvPr/>
        </p:nvSpPr>
        <p:spPr>
          <a:xfrm>
            <a:off x="6744771" y="3140968"/>
            <a:ext cx="19607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20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Alcalinizante!!!!</a:t>
            </a:r>
            <a:endParaRPr lang="ro-RO" sz="2000" b="1" dirty="0">
              <a:solidFill>
                <a:srgbClr val="FF0000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4860032" y="5252243"/>
            <a:ext cx="864096" cy="192981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791924" y="5085184"/>
            <a:ext cx="1300356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Efect</a:t>
            </a:r>
            <a:r>
              <a:rPr lang="en-US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toxic</a:t>
            </a:r>
            <a:endParaRPr lang="en-US" sz="2000" dirty="0"/>
          </a:p>
        </p:txBody>
      </p:sp>
      <p:sp>
        <p:nvSpPr>
          <p:cNvPr id="33" name="Rectangle 32"/>
          <p:cNvSpPr/>
          <p:nvPr/>
        </p:nvSpPr>
        <p:spPr>
          <a:xfrm>
            <a:off x="5792051" y="5841280"/>
            <a:ext cx="1314000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Efect</a:t>
            </a:r>
            <a:r>
              <a:rPr lang="en-US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letal</a:t>
            </a:r>
            <a:endParaRPr lang="en-US" sz="2000" dirty="0"/>
          </a:p>
        </p:txBody>
      </p:sp>
      <p:sp>
        <p:nvSpPr>
          <p:cNvPr id="34" name="Right Arrow 33"/>
          <p:cNvSpPr/>
          <p:nvPr/>
        </p:nvSpPr>
        <p:spPr>
          <a:xfrm>
            <a:off x="4860032" y="5921657"/>
            <a:ext cx="864096" cy="192981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9" name="Right Arrow 28"/>
          <p:cNvSpPr/>
          <p:nvPr/>
        </p:nvSpPr>
        <p:spPr>
          <a:xfrm>
            <a:off x="1979712" y="5301208"/>
            <a:ext cx="864096" cy="192981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>
            <a:off x="1979712" y="5972323"/>
            <a:ext cx="864096" cy="192981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920000">
            <a:off x="2577280" y="1579768"/>
            <a:ext cx="1363648" cy="491423"/>
          </a:xfrm>
          <a:prstGeom prst="rightArrow">
            <a:avLst>
              <a:gd name="adj1" fmla="val 9279"/>
              <a:gd name="adj2" fmla="val 321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/>
          <p:cNvSpPr/>
          <p:nvPr/>
        </p:nvSpPr>
        <p:spPr>
          <a:xfrm rot="8820000">
            <a:off x="5588390" y="1834720"/>
            <a:ext cx="1363648" cy="379872"/>
          </a:xfrm>
          <a:prstGeom prst="rightArrow">
            <a:avLst>
              <a:gd name="adj1" fmla="val 20975"/>
              <a:gd name="adj2" fmla="val 321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19872" y="2636912"/>
            <a:ext cx="3216492" cy="10156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extract hidroalcoolic</a:t>
            </a:r>
            <a:endParaRPr lang="en-US" sz="20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572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(1:1 în alcool de 25%) - 1,5-4 ml </a:t>
            </a:r>
            <a:r>
              <a:rPr lang="en-US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x3</a:t>
            </a:r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/zi</a:t>
            </a:r>
            <a:endParaRPr lang="ro-RO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2994" name="Picture 2" descr="http://www.cotsherb.co.uk/media/catalog/product/cache/2/image/9df78eab33525d08d6e5fb8d27136e95/2/4/24uv-uva_ursi_leaf_powder_bear_berry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6051" y="592159"/>
            <a:ext cx="2782797" cy="2380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5" name="Straight Arrow Connector 4"/>
          <p:cNvCxnSpPr/>
          <p:nvPr/>
        </p:nvCxnSpPr>
        <p:spPr>
          <a:xfrm>
            <a:off x="3851920" y="1844824"/>
            <a:ext cx="216024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139952" y="1268760"/>
            <a:ext cx="1947969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</a:t>
            </a:r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acerat</a:t>
            </a:r>
            <a:r>
              <a:rPr lang="en-US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6-12 ore</a:t>
            </a:r>
            <a:endParaRPr lang="ro-RO" sz="2000" dirty="0"/>
          </a:p>
        </p:txBody>
      </p:sp>
      <p:sp>
        <p:nvSpPr>
          <p:cNvPr id="8" name="Rectangle 7"/>
          <p:cNvSpPr/>
          <p:nvPr/>
        </p:nvSpPr>
        <p:spPr>
          <a:xfrm>
            <a:off x="4211960" y="2060848"/>
            <a:ext cx="1693092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Decoct 10 min</a:t>
            </a:r>
            <a:endParaRPr lang="ro-RO" sz="20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7596336" y="3076511"/>
            <a:ext cx="0" cy="11521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078704" y="4437112"/>
            <a:ext cx="1165704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2-3 căni/zi</a:t>
            </a:r>
            <a:endParaRPr lang="ro-RO" dirty="0"/>
          </a:p>
        </p:txBody>
      </p:sp>
      <p:graphicFrame>
        <p:nvGraphicFramePr>
          <p:cNvPr id="14" name="Diagram 13"/>
          <p:cNvGraphicFramePr/>
          <p:nvPr>
            <p:extLst>
              <p:ext uri="{D42A27DB-BD31-4B8C-83A1-F6EECF244321}">
                <p14:modId xmlns="" xmlns:p14="http://schemas.microsoft.com/office/powerpoint/2010/main" val="1229977831"/>
              </p:ext>
            </p:extLst>
          </p:nvPr>
        </p:nvGraphicFramePr>
        <p:xfrm>
          <a:off x="179512" y="3689084"/>
          <a:ext cx="5112568" cy="2592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Explosion 2 2"/>
          <p:cNvSpPr/>
          <p:nvPr/>
        </p:nvSpPr>
        <p:spPr>
          <a:xfrm>
            <a:off x="5580112" y="4972526"/>
            <a:ext cx="3343752" cy="1480810"/>
          </a:xfrm>
          <a:prstGeom prst="irregularSeal2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&lt; 8 g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p.v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zi</a:t>
            </a:r>
            <a:endParaRPr lang="ro-RO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o-RO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EMA</a:t>
            </a:r>
            <a:r>
              <a:rPr lang="ro-RO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6836" name="Picture 4" descr="Imagine similară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083" r="11042"/>
          <a:stretch/>
        </p:blipFill>
        <p:spPr bwMode="auto">
          <a:xfrm>
            <a:off x="6002321" y="703487"/>
            <a:ext cx="2921543" cy="23187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738" name="Picture 2" descr="Strugurii Ursului, 60 capsule, Pro Natura&lt;br /&gt;&lt;span class=&quot;small&quot;&gt;[6420488012144]&lt;/span&g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154" t="3092" r="25404" b="3141"/>
          <a:stretch/>
        </p:blipFill>
        <p:spPr bwMode="auto">
          <a:xfrm>
            <a:off x="4477431" y="3675197"/>
            <a:ext cx="1251975" cy="24744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2742" name="Picture 6" descr="https://herbtm.com/userfiles/productlargeimages/product_1253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535" t="2609" r="31371" b="3376"/>
          <a:stretch/>
        </p:blipFill>
        <p:spPr bwMode="auto">
          <a:xfrm>
            <a:off x="2162736" y="3715595"/>
            <a:ext cx="1266231" cy="24737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6" descr="http://www.farmaciastejara.ro/images/strugurii%20ursulu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8847" y="672816"/>
            <a:ext cx="2180120" cy="21801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18" descr="http://t2.gstatic.com/images?q=tbn:ANd9GcQhaRYCveSMB23Cw9HcqFuR1aFY8ZJbMp5vtbYJKcqU3EkDQpV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52884" y="3867302"/>
            <a:ext cx="1489153" cy="24322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259632" y="188640"/>
            <a:ext cx="2569934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Ceai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mono</a:t>
            </a:r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component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33117" y="2580664"/>
            <a:ext cx="3358868" cy="40011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Capsule / comprimate cu p.v.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Left Brace 4"/>
          <p:cNvSpPr/>
          <p:nvPr/>
        </p:nvSpPr>
        <p:spPr>
          <a:xfrm rot="5400000">
            <a:off x="4855751" y="1585376"/>
            <a:ext cx="714926" cy="3568493"/>
          </a:xfrm>
          <a:prstGeom prst="leftBrac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" descr="Imagine similară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916" t="7842" r="31316" b="9137"/>
          <a:stretch/>
        </p:blipFill>
        <p:spPr bwMode="auto">
          <a:xfrm>
            <a:off x="7308304" y="388695"/>
            <a:ext cx="1125682" cy="24744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10" name="TextBox 9"/>
          <p:cNvSpPr txBox="1"/>
          <p:nvPr/>
        </p:nvSpPr>
        <p:spPr>
          <a:xfrm>
            <a:off x="7367668" y="2969512"/>
            <a:ext cx="1066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tinctură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6811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9" name="Picture 5" descr="http://www.testberichte.de/imgs/p_imgs/Cystinol+L%C3%B6sung-77-777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83462" y="363657"/>
            <a:ext cx="1905000" cy="1714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4631" name="Picture 7" descr="ARCTUVAN Baerentrauben Filmtablett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188640"/>
            <a:ext cx="2981325" cy="22383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4633" name="Picture 9" descr="UVALYSAT Buerger Tropf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4551" y="2689636"/>
            <a:ext cx="1905000" cy="1905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4636" name="Picture 12" descr="http://t2.gstatic.com/images?q=tbn:ANd9GcRr4ln_oGSfkSOkKOC6rqYDwghkWHv0gJR7Gdcr8s6WNRtO4DNl3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4460872"/>
            <a:ext cx="2343150" cy="19526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4638" name="Picture 14" descr="http://www.vivasanromania.ro/produse/c72222222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36192" y="4299224"/>
            <a:ext cx="2086916" cy="20869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1714" name="Picture 2" descr="https://comenzi.farmaciatei.ro/images/products/comenzi.farmaciatei.ro/cystinol-akut-30-drajeuri-schaper-brummer-1002313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014" t="12743" r="6167" b="16804"/>
          <a:stretch/>
        </p:blipFill>
        <p:spPr bwMode="auto">
          <a:xfrm>
            <a:off x="3605267" y="2060848"/>
            <a:ext cx="2703535" cy="21939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3135534"/>
            <a:ext cx="29692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Fitopreparate cu extracte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Left Brace 4"/>
          <p:cNvSpPr/>
          <p:nvPr/>
        </p:nvSpPr>
        <p:spPr>
          <a:xfrm>
            <a:off x="3210188" y="908720"/>
            <a:ext cx="641732" cy="4896544"/>
          </a:xfrm>
          <a:prstGeom prst="leftBrac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666" name="Picture 2" descr="URACTIV Capsu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2520280" cy="2520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67436" y="4211796"/>
            <a:ext cx="3736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Extract </a:t>
            </a:r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din frunze de strugurii ursului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albastru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de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metilen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69670" name="Picture 6" descr="Imagine similar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345403"/>
            <a:ext cx="2533650" cy="21717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674" name="Picture 10" descr="Uractiv Drink – impotriva infectiilor urinare, 8 plicuri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416" y="2067803"/>
            <a:ext cx="2898601" cy="28986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64088" y="4429561"/>
            <a:ext cx="31391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Extract </a:t>
            </a:r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din frunze de strugurii ursului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extract uscat din rizom de pir</a:t>
            </a:r>
          </a:p>
        </p:txBody>
      </p:sp>
      <p:pic>
        <p:nvPicPr>
          <p:cNvPr id="9" name="Picture 2" descr="Imagini pentru strugurii ursului cea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778">
            <a:off x="6629417" y="453103"/>
            <a:ext cx="2063359" cy="20633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962766" y="476672"/>
            <a:ext cx="29692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Fitopreparate cu extracte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9408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762" name="Picture 2" descr="http://herbagetica.ro/media/wysiwyg/imagine_compozitie_renalfort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2346"/>
          <a:stretch/>
        </p:blipFill>
        <p:spPr bwMode="auto">
          <a:xfrm>
            <a:off x="179512" y="548680"/>
            <a:ext cx="2654930" cy="50249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herbagetica.ro/media/wysiwyg/imagine_compozitie_renalfort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7286"/>
          <a:stretch/>
        </p:blipFill>
        <p:spPr bwMode="auto">
          <a:xfrm>
            <a:off x="6104844" y="1124744"/>
            <a:ext cx="2654930" cy="3722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137343" y="3429000"/>
            <a:ext cx="3035441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Adjuvant în:</a:t>
            </a:r>
          </a:p>
          <a:p>
            <a:pPr marL="88900" marR="0" lvl="0" indent="-88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o-RO" i="0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cistită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o-RO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cistită recidivantă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o-RO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nefrită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o-RO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pielită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o-RO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pielonefrită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ro-RO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kumimoji="0" lang="ro-RO" i="0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icrolitiază</a:t>
            </a:r>
            <a:r>
              <a:rPr kumimoji="0" lang="ro-RO" i="0" strike="noStrike" cap="none" normalizeH="0" dirty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renală</a:t>
            </a:r>
            <a:endParaRPr kumimoji="0" lang="ro-RO" i="0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o-RO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tratamente cu antibiotice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o-RO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celuloză</a:t>
            </a:r>
            <a:r>
              <a:rPr kumimoji="0" lang="ro-RO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renală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o-RO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retenție de apă în țesuturi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o-R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20072" y="2924944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ro-RO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o-RO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cina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???</a:t>
            </a:r>
            <a:endParaRPr lang="ro-RO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Explosion 2 14"/>
          <p:cNvSpPr/>
          <p:nvPr/>
        </p:nvSpPr>
        <p:spPr>
          <a:xfrm>
            <a:off x="2927863" y="829405"/>
            <a:ext cx="3425602" cy="914400"/>
          </a:xfrm>
          <a:prstGeom prst="irregularSeal2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Erori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î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prospecte</a:t>
            </a:r>
            <a:endParaRPr lang="ro-RO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5036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1"/>
          <p:cNvSpPr>
            <a:spLocks noChangeArrowheads="1"/>
          </p:cNvSpPr>
          <p:nvPr/>
        </p:nvSpPr>
        <p:spPr bwMode="auto">
          <a:xfrm>
            <a:off x="1907704" y="1052736"/>
            <a:ext cx="5643602" cy="107721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3200" b="1" i="0" u="none" strike="noStrike" cap="all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HETEROZIDE </a:t>
            </a:r>
            <a:endParaRPr kumimoji="0" lang="en-US" sz="3200" b="1" i="0" u="none" strike="noStrike" cap="all" normalizeH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all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ale </a:t>
            </a:r>
            <a:r>
              <a:rPr kumimoji="0" lang="en-US" sz="3200" b="1" i="0" u="none" strike="noStrike" cap="all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saligenolului</a:t>
            </a:r>
            <a:endParaRPr kumimoji="0" lang="ro-RO" sz="3200" b="0" i="0" u="none" strike="noStrike" cap="all" normalizeH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246673042"/>
              </p:ext>
            </p:extLst>
          </p:nvPr>
        </p:nvGraphicFramePr>
        <p:xfrm>
          <a:off x="3779912" y="2708920"/>
          <a:ext cx="2144713" cy="2813050"/>
        </p:xfrm>
        <a:graphic>
          <a:graphicData uri="http://schemas.openxmlformats.org/presentationml/2006/ole">
            <p:oleObj spid="_x0000_s389138" r:id="rId3" imgW="916989" imgH="1203634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23528" y="332656"/>
            <a:ext cx="3888432" cy="64807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VITIS IDAEAE FOLIUM</a:t>
            </a:r>
          </a:p>
        </p:txBody>
      </p:sp>
      <p:pic>
        <p:nvPicPr>
          <p:cNvPr id="146435" name="Picture 3" descr="http://www.gradina-online.ro/_files/Articole/File/merisoru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1209" y="158696"/>
            <a:ext cx="4572000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5148064" y="3392996"/>
            <a:ext cx="3960440" cy="9001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VACCINIUM VITIS-IDAEA</a:t>
            </a:r>
          </a:p>
          <a:p>
            <a:pPr algn="ctr"/>
            <a:r>
              <a:rPr lang="ro-RO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merişor</a:t>
            </a:r>
          </a:p>
        </p:txBody>
      </p:sp>
      <p:pic>
        <p:nvPicPr>
          <p:cNvPr id="146437" name="Picture 5" descr="http://upload.wikimedia.org/wikipedia/commons/5/5c/Vaccinium_vitis-idaea_20060824_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573016"/>
            <a:ext cx="4224469" cy="31683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6438" name="Picture 6" descr="Vitis idaeae folium"/>
          <p:cNvPicPr>
            <a:picLocks noChangeAspect="1" noChangeArrowheads="1"/>
          </p:cNvPicPr>
          <p:nvPr/>
        </p:nvPicPr>
        <p:blipFill>
          <a:blip r:embed="rId4" cstate="print">
            <a:lum bright="12000"/>
          </a:blip>
          <a:srcRect/>
          <a:stretch>
            <a:fillRect/>
          </a:stretch>
        </p:blipFill>
        <p:spPr bwMode="auto">
          <a:xfrm>
            <a:off x="31169" y="1160748"/>
            <a:ext cx="2736304" cy="22322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6440" name="Picture 8" descr="http://www.matreco.com/old/images/vaccinium_vitis_idaea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4382344"/>
            <a:ext cx="3096344" cy="24756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5812" name="Picture 4" descr="Imagine similară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3" y="2457760"/>
            <a:ext cx="2448271" cy="183620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7718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pic>
        <p:nvPicPr>
          <p:cNvPr id="160771" name="Picture 3" descr="http://farmacognozie.medicalstudent.ro/heterozide/C6-C1/Salicis%20corte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991" y="4172043"/>
            <a:ext cx="2461964" cy="20516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0773" name="Picture 5" descr="http://farmacognozie.medicalstudent.ro/heterozide/C6-C1/Gemmae%20popul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7513" y="4380361"/>
            <a:ext cx="2197188" cy="18309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312813197"/>
              </p:ext>
            </p:extLst>
          </p:nvPr>
        </p:nvGraphicFramePr>
        <p:xfrm>
          <a:off x="1445263" y="404664"/>
          <a:ext cx="2143459" cy="2813290"/>
        </p:xfrm>
        <a:graphic>
          <a:graphicData uri="http://schemas.openxmlformats.org/presentationml/2006/ole">
            <p:oleObj spid="_x0000_s161289" r:id="rId5" imgW="916989" imgH="1203634" progId="">
              <p:embed/>
            </p:oleObj>
          </a:graphicData>
        </a:graphic>
      </p:graphicFrame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728752650"/>
              </p:ext>
            </p:extLst>
          </p:nvPr>
        </p:nvGraphicFramePr>
        <p:xfrm>
          <a:off x="5004048" y="404663"/>
          <a:ext cx="3734627" cy="2871245"/>
        </p:xfrm>
        <a:graphic>
          <a:graphicData uri="http://schemas.openxmlformats.org/presentationml/2006/ole">
            <p:oleObj spid="_x0000_s161290" r:id="rId6" imgW="1898494" imgH="1470328" progId="">
              <p:embed/>
            </p:oleObj>
          </a:graphicData>
        </a:graphic>
      </p:graphicFrame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sp>
        <p:nvSpPr>
          <p:cNvPr id="12" name="Left-Right Arrow Callout 11"/>
          <p:cNvSpPr/>
          <p:nvPr/>
        </p:nvSpPr>
        <p:spPr>
          <a:xfrm rot="21600000">
            <a:off x="2676246" y="3638856"/>
            <a:ext cx="4520543" cy="854139"/>
          </a:xfrm>
          <a:prstGeom prst="leftRightArrow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ro-RO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Solubile în apă</a:t>
            </a:r>
            <a:endParaRPr lang="ro-RO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82790" y="5553822"/>
            <a:ext cx="2424332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Salicis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cortex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16016" y="5597448"/>
            <a:ext cx="2629526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Gemmae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populi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pic>
        <p:nvPicPr>
          <p:cNvPr id="160771" name="Picture 3" descr="http://farmacognozie.medicalstudent.ro/heterozide/C6-C1/Salicis%20corte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815" y="4283139"/>
            <a:ext cx="2461964" cy="20516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0773" name="Picture 5" descr="http://farmacognozie.medicalstudent.ro/heterozide/C6-C1/Gemmae%20popul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7846" y="4314296"/>
            <a:ext cx="2197188" cy="18309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85785298"/>
              </p:ext>
            </p:extLst>
          </p:nvPr>
        </p:nvGraphicFramePr>
        <p:xfrm>
          <a:off x="1571604" y="620688"/>
          <a:ext cx="2136300" cy="2803894"/>
        </p:xfrm>
        <a:graphic>
          <a:graphicData uri="http://schemas.openxmlformats.org/presentationml/2006/ole">
            <p:oleObj spid="_x0000_s386096" r:id="rId5" imgW="916989" imgH="1203634" progId="">
              <p:embed/>
            </p:oleObj>
          </a:graphicData>
        </a:graphic>
      </p:graphicFrame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546944931"/>
              </p:ext>
            </p:extLst>
          </p:nvPr>
        </p:nvGraphicFramePr>
        <p:xfrm>
          <a:off x="4804604" y="548680"/>
          <a:ext cx="4289409" cy="2808312"/>
        </p:xfrm>
        <a:graphic>
          <a:graphicData uri="http://schemas.openxmlformats.org/presentationml/2006/ole">
            <p:oleObj spid="_x0000_s386097" r:id="rId6" imgW="2294767" imgH="1500831" progId="">
              <p:embed/>
            </p:oleObj>
          </a:graphicData>
        </a:graphic>
      </p:graphicFrame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sp>
        <p:nvSpPr>
          <p:cNvPr id="14" name="TextBox 13"/>
          <p:cNvSpPr txBox="1"/>
          <p:nvPr/>
        </p:nvSpPr>
        <p:spPr>
          <a:xfrm>
            <a:off x="2411760" y="5414015"/>
            <a:ext cx="2051349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Salicis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cortex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20072" y="5414015"/>
            <a:ext cx="2000264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Gemmae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populi</a:t>
            </a:r>
            <a:endParaRPr lang="en-US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Left-Right Arrow Callout 15"/>
          <p:cNvSpPr/>
          <p:nvPr/>
        </p:nvSpPr>
        <p:spPr>
          <a:xfrm rot="21600000">
            <a:off x="2570858" y="3429000"/>
            <a:ext cx="4520543" cy="854139"/>
          </a:xfrm>
          <a:prstGeom prst="leftRightArrow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ro-RO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Solubile în apă</a:t>
            </a:r>
            <a:endParaRPr lang="ro-RO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209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pic>
        <p:nvPicPr>
          <p:cNvPr id="160771" name="Picture 3" descr="http://farmacognozie.medicalstudent.ro/heterozide/C6-C1/Salicis%20corte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0688" y="3814172"/>
            <a:ext cx="2461964" cy="20516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0773" name="Picture 5" descr="http://farmacognozie.medicalstudent.ro/heterozide/C6-C1/Gemmae%20popul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77886" y="1431469"/>
            <a:ext cx="2197188" cy="18309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176461505"/>
              </p:ext>
            </p:extLst>
          </p:nvPr>
        </p:nvGraphicFramePr>
        <p:xfrm>
          <a:off x="1207574" y="692696"/>
          <a:ext cx="1728192" cy="2268252"/>
        </p:xfrm>
        <a:graphic>
          <a:graphicData uri="http://schemas.openxmlformats.org/presentationml/2006/ole">
            <p:oleObj spid="_x0000_s387120" r:id="rId5" imgW="916989" imgH="1203634" progId="">
              <p:embed/>
            </p:oleObj>
          </a:graphicData>
        </a:graphic>
      </p:graphicFrame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297495634"/>
              </p:ext>
            </p:extLst>
          </p:nvPr>
        </p:nvGraphicFramePr>
        <p:xfrm>
          <a:off x="4050713" y="3627584"/>
          <a:ext cx="4979571" cy="2623646"/>
        </p:xfrm>
        <a:graphic>
          <a:graphicData uri="http://schemas.openxmlformats.org/presentationml/2006/ole">
            <p:oleObj spid="_x0000_s387121" r:id="rId6" imgW="2890797" imgH="1525125" progId="">
              <p:embed/>
            </p:oleObj>
          </a:graphicData>
        </a:graphic>
      </p:graphicFrame>
      <p:sp>
        <p:nvSpPr>
          <p:cNvPr id="12" name="Left-Right Arrow Callout 11"/>
          <p:cNvSpPr/>
          <p:nvPr/>
        </p:nvSpPr>
        <p:spPr>
          <a:xfrm rot="13740000">
            <a:off x="2546788" y="1819289"/>
            <a:ext cx="3007851" cy="1304644"/>
          </a:xfrm>
          <a:prstGeom prst="leftRightArrow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ro-RO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Solubile în apă</a:t>
            </a:r>
            <a:endParaRPr lang="ro-RO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71670" y="5373216"/>
            <a:ext cx="1852258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Salicis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cortex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29454" y="1052736"/>
            <a:ext cx="2000264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Gemmae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populi</a:t>
            </a:r>
            <a:endParaRPr lang="en-US" sz="2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209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03510085"/>
              </p:ext>
            </p:extLst>
          </p:nvPr>
        </p:nvGraphicFramePr>
        <p:xfrm>
          <a:off x="827584" y="116632"/>
          <a:ext cx="5644208" cy="6472181"/>
        </p:xfrm>
        <a:graphic>
          <a:graphicData uri="http://schemas.openxmlformats.org/presentationml/2006/ole">
            <p:oleObj spid="_x0000_s248972" r:id="rId3" imgW="5341050" imgH="6119934" progId="">
              <p:embed/>
            </p:oleObj>
          </a:graphicData>
        </a:graphic>
      </p:graphicFrame>
      <p:pic>
        <p:nvPicPr>
          <p:cNvPr id="4" name="Picture 4" descr="http://age.bjmu.cn/old/Web/anti-aging-systeme/www.anti-aging-systeme.com/html-data/grafiken/img/Cascada_Acidului_Arahidonic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9311" y="1124744"/>
            <a:ext cx="3692649" cy="1692399"/>
          </a:xfrm>
          <a:prstGeom prst="rect">
            <a:avLst/>
          </a:prstGeom>
          <a:noFill/>
        </p:spPr>
      </p:pic>
      <p:sp>
        <p:nvSpPr>
          <p:cNvPr id="5" name="Round Diagonal Corner Rectangle 4"/>
          <p:cNvSpPr/>
          <p:nvPr/>
        </p:nvSpPr>
        <p:spPr>
          <a:xfrm>
            <a:off x="4211960" y="4941168"/>
            <a:ext cx="4932040" cy="1224136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</a:t>
            </a:r>
            <a:r>
              <a:rPr lang="ro-RO" sz="2000" b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nalgezică 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lang="ro-RO" sz="2000" b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suprimarea sau atenuare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dure</a:t>
            </a:r>
            <a:r>
              <a:rPr lang="ro-RO" sz="2000" b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rii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r>
              <a:rPr lang="ro-RO" sz="2000" b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antipiretică, antiinflamatoare, antiagregant-plachetară</a:t>
            </a:r>
            <a:endParaRPr lang="ro-RO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0433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3" name="Picture 3" descr="http://blog.calendula.biz/wp-content/uploads/2011/09/Dureri_articulare-300x2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966" y="704849"/>
            <a:ext cx="2857500" cy="2095501"/>
          </a:xfrm>
          <a:prstGeom prst="rect">
            <a:avLst/>
          </a:prstGeom>
          <a:noFill/>
        </p:spPr>
      </p:pic>
      <p:pic>
        <p:nvPicPr>
          <p:cNvPr id="163845" name="Picture 5" descr="http://www.a1.ro/usr/thumbs/thumb_375_x_240/2011/10/25/409751-femeie_bolnav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789040"/>
            <a:ext cx="3571875" cy="2286001"/>
          </a:xfrm>
          <a:prstGeom prst="rect">
            <a:avLst/>
          </a:prstGeom>
          <a:noFill/>
        </p:spPr>
      </p:pic>
      <p:pic>
        <p:nvPicPr>
          <p:cNvPr id="163847" name="Picture 7" descr="http://sanatate.bzi.ro/public/upload/photos/0/durere_articulati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3645024"/>
            <a:ext cx="4211960" cy="2800954"/>
          </a:xfrm>
          <a:prstGeom prst="rect">
            <a:avLst/>
          </a:prstGeom>
          <a:noFill/>
        </p:spPr>
      </p:pic>
      <p:pic>
        <p:nvPicPr>
          <p:cNvPr id="163849" name="Picture 9" descr="http://sanatate.acasa.ro/uploads/photos/225x169/225x169_066657-cea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0"/>
            <a:ext cx="2143125" cy="1609726"/>
          </a:xfrm>
          <a:prstGeom prst="rect">
            <a:avLst/>
          </a:prstGeom>
          <a:noFill/>
        </p:spPr>
      </p:pic>
      <p:pic>
        <p:nvPicPr>
          <p:cNvPr id="163851" name="Picture 11" descr="http://storage0.dms.mpinteractiv.ro/media/401/721/9146/8682873/1/reumatism.jpg?width=27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5100" y="0"/>
            <a:ext cx="2628900" cy="3505200"/>
          </a:xfrm>
          <a:prstGeom prst="rect">
            <a:avLst/>
          </a:prstGeom>
          <a:noFill/>
        </p:spPr>
      </p:pic>
      <p:pic>
        <p:nvPicPr>
          <p:cNvPr id="179202" name="Picture 2" descr="http://femina.rol.ro/art/art/images/Sanatate/dismenoree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95936" y="1700808"/>
            <a:ext cx="2348087" cy="18002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985312" y="3140968"/>
            <a:ext cx="1309013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dismenoree</a:t>
            </a:r>
            <a:endParaRPr lang="ro-RO" b="1" dirty="0"/>
          </a:p>
        </p:txBody>
      </p:sp>
      <p:sp>
        <p:nvSpPr>
          <p:cNvPr id="10" name="Rectangle 9"/>
          <p:cNvSpPr/>
          <p:nvPr/>
        </p:nvSpPr>
        <p:spPr>
          <a:xfrm>
            <a:off x="2555776" y="5733256"/>
            <a:ext cx="1383712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b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stări gripale</a:t>
            </a:r>
            <a:endParaRPr lang="ro-RO" b="1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04248" y="6084004"/>
            <a:ext cx="2017284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000" b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dureri articulare</a:t>
            </a:r>
            <a:endParaRPr lang="ro-RO" sz="2000" b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5536" y="2780928"/>
            <a:ext cx="3240360" cy="43204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ro-RO" sz="2000" b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afecţiuni reumatismale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o-RO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260648"/>
            <a:ext cx="3024336" cy="64807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SALICIS CORTEX</a:t>
            </a:r>
            <a:endParaRPr lang="ro-RO" sz="2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1250" name="Picture 2" descr="http://t2.gstatic.com/images?q=tbn:ANd9GcSvH3cd97Oo80LW5AZTuzbfetVQrWBr-fjq4ODDnm_mloXVOmjDS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404664"/>
            <a:ext cx="1666875" cy="2752725"/>
          </a:xfrm>
          <a:prstGeom prst="rect">
            <a:avLst/>
          </a:prstGeom>
          <a:noFill/>
        </p:spPr>
      </p:pic>
      <p:pic>
        <p:nvPicPr>
          <p:cNvPr id="181252" name="Picture 4" descr="http://caliban.mpiz-koeln.mpg.de/thome/band2/tafel_012_sm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3284984"/>
            <a:ext cx="2072480" cy="33226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81254" name="Picture 6" descr="http://upload.wikimedia.org/wikipedia/commons/thumb/2/29/Salix_fragilis_Sturm22.jpg/220px-Salix_fragilis_Sturm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0"/>
            <a:ext cx="2095500" cy="3143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81256" name="Picture 8" descr="http://luirig.altervista.org/cpm/albums/sturm2/salix-caprea-09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2040000">
            <a:off x="251520" y="3645024"/>
            <a:ext cx="1988281" cy="29797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" name="Rounded Rectangle 7"/>
          <p:cNvSpPr/>
          <p:nvPr/>
        </p:nvSpPr>
        <p:spPr>
          <a:xfrm>
            <a:off x="4644008" y="2492896"/>
            <a:ext cx="1728192" cy="5760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i="1" dirty="0">
                <a:latin typeface="Times New Roman" pitchFamily="18" charset="0"/>
                <a:cs typeface="Times New Roman" pitchFamily="18" charset="0"/>
              </a:rPr>
              <a:t>Salix alba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076056" y="1052736"/>
            <a:ext cx="1728192" cy="5040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i="1" dirty="0">
                <a:latin typeface="Times New Roman" pitchFamily="18" charset="0"/>
                <a:cs typeface="Times New Roman" pitchFamily="18" charset="0"/>
              </a:rPr>
              <a:t>Salix fragilis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51520" y="3068960"/>
            <a:ext cx="2016224" cy="5040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i="1" dirty="0">
                <a:latin typeface="Times New Roman" pitchFamily="18" charset="0"/>
                <a:cs typeface="Times New Roman" pitchFamily="18" charset="0"/>
              </a:rPr>
              <a:t>Salix caprea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932040" y="5749677"/>
            <a:ext cx="1872208" cy="50405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i="1" dirty="0">
                <a:latin typeface="Times New Roman" pitchFamily="18" charset="0"/>
                <a:cs typeface="Times New Roman" pitchFamily="18" charset="0"/>
              </a:rPr>
              <a:t>Salix purpurea</a:t>
            </a:r>
          </a:p>
        </p:txBody>
      </p:sp>
      <p:pic>
        <p:nvPicPr>
          <p:cNvPr id="181257" name="Picture 9" descr="Salicis cortex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3600" y="3501008"/>
            <a:ext cx="2606004" cy="21602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Rounded Rectangle 2"/>
          <p:cNvSpPr/>
          <p:nvPr/>
        </p:nvSpPr>
        <p:spPr>
          <a:xfrm>
            <a:off x="251520" y="1556792"/>
            <a:ext cx="2736304" cy="122413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Recoltare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!</a:t>
            </a:r>
            <a:endParaRPr lang="ro-RO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armacognozie.medicalstudent.ro/heterozide/C6-C1/Salicis%20corte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6632"/>
            <a:ext cx="3937620" cy="32813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="" xmlns:p14="http://schemas.microsoft.com/office/powerpoint/2010/main" val="2350377614"/>
              </p:ext>
            </p:extLst>
          </p:nvPr>
        </p:nvGraphicFramePr>
        <p:xfrm>
          <a:off x="2915816" y="249289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05154" name="Picture 2" descr="http://ro.static.z-dn.net/files/d5e/d7455ab3d1ef5e3a55a5e6dcfff1a28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04248" y="908720"/>
            <a:ext cx="1792199" cy="11521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0515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057869400"/>
              </p:ext>
            </p:extLst>
          </p:nvPr>
        </p:nvGraphicFramePr>
        <p:xfrm>
          <a:off x="4211960" y="476672"/>
          <a:ext cx="2873550" cy="1728192"/>
        </p:xfrm>
        <a:graphic>
          <a:graphicData uri="http://schemas.openxmlformats.org/presentationml/2006/ole">
            <p:oleObj spid="_x0000_s305275" name="CS ChemDraw Drawing" r:id="rId9" imgW="2245954" imgH="1351249" progId="">
              <p:embed/>
            </p:oleObj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179512" y="3397982"/>
            <a:ext cx="2606538" cy="276732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ü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240 mg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salicozidă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efect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antiagregant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plachetar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&lt; 100 mg aspirin</a:t>
            </a:r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armacognozie.medicalstudent.ro/heterozide/C6-C1/Salicis%20corte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80"/>
            <a:ext cx="3937620" cy="32813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="" xmlns:p14="http://schemas.microsoft.com/office/powerpoint/2010/main" val="862249615"/>
              </p:ext>
            </p:extLst>
          </p:nvPr>
        </p:nvGraphicFramePr>
        <p:xfrm>
          <a:off x="2915816" y="141277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Down Arrow 6"/>
          <p:cNvSpPr/>
          <p:nvPr/>
        </p:nvSpPr>
        <p:spPr>
          <a:xfrm>
            <a:off x="7920372" y="4797152"/>
            <a:ext cx="180020" cy="792088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133300" y="5430415"/>
            <a:ext cx="16610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o-RO" sz="2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constipaţie</a:t>
            </a:r>
            <a:endParaRPr lang="ro-RO" sz="2400" b="1" dirty="0"/>
          </a:p>
        </p:txBody>
      </p:sp>
      <p:cxnSp>
        <p:nvCxnSpPr>
          <p:cNvPr id="12" name="Elbow Connector 11"/>
          <p:cNvCxnSpPr/>
          <p:nvPr/>
        </p:nvCxnSpPr>
        <p:spPr>
          <a:xfrm rot="10800000" flipV="1">
            <a:off x="2771800" y="3429000"/>
            <a:ext cx="2880320" cy="1512168"/>
          </a:xfrm>
          <a:prstGeom prst="bentConnector3">
            <a:avLst>
              <a:gd name="adj1" fmla="val 50000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827584" y="4509120"/>
            <a:ext cx="1944216" cy="86409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diuretică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Down Arrow 13"/>
          <p:cNvSpPr/>
          <p:nvPr/>
        </p:nvSpPr>
        <p:spPr>
          <a:xfrm>
            <a:off x="7181078" y="1228304"/>
            <a:ext cx="144016" cy="54006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020272" y="5661248"/>
            <a:ext cx="2016224" cy="72008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antiseptic</a:t>
            </a:r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ă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613692" y="260648"/>
            <a:ext cx="3422804" cy="8640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capilaroprotectoare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5026" name="Picture 2" descr="Imagini pentru semnul exclamarii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790" r="41344"/>
          <a:stretch/>
        </p:blipFill>
        <p:spPr bwMode="auto">
          <a:xfrm>
            <a:off x="4733775" y="4903609"/>
            <a:ext cx="387823" cy="11463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148064" y="2958043"/>
            <a:ext cx="3024336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14400" algn="l"/>
              </a:tabLst>
            </a:pPr>
            <a:r>
              <a:rPr kumimoji="0" lang="ro-RO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240 mg salicozidă/zi </a:t>
            </a:r>
            <a:endParaRPr lang="ro-RO" sz="2400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14400" algn="l"/>
              </a:tabLst>
            </a:pPr>
            <a:r>
              <a:rPr lang="ro-RO" sz="24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</a:t>
            </a:r>
            <a:r>
              <a:rPr kumimoji="0" lang="ro-RO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360 mg extract uscat</a:t>
            </a:r>
            <a:endParaRPr kumimoji="0" lang="ro-RO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3954" name="Picture 2" descr="http://www.sfatulmedicului.ro/external/uploads/galerii_foto/202/Osteoartrita_genunchi_r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50030"/>
            <a:ext cx="4248472" cy="33987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792582815"/>
              </p:ext>
            </p:extLst>
          </p:nvPr>
        </p:nvGraphicFramePr>
        <p:xfrm>
          <a:off x="5796136" y="404813"/>
          <a:ext cx="2943052" cy="2262635"/>
        </p:xfrm>
        <a:graphic>
          <a:graphicData uri="http://schemas.openxmlformats.org/presentationml/2006/ole">
            <p:oleObj spid="_x0000_s388122" r:id="rId4" imgW="1898494" imgH="1470328" progId="">
              <p:embed/>
            </p:oleObj>
          </a:graphicData>
        </a:graphic>
      </p:graphicFrame>
      <p:pic>
        <p:nvPicPr>
          <p:cNvPr id="388100" name="Picture 4" descr="Imagine similară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933056"/>
            <a:ext cx="2520279" cy="2520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="" xmlns:p14="http://schemas.microsoft.com/office/powerpoint/2010/main" val="1618725479"/>
              </p:ext>
            </p:extLst>
          </p:nvPr>
        </p:nvGraphicFramePr>
        <p:xfrm>
          <a:off x="209970" y="-888897"/>
          <a:ext cx="8928992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C:\Users\Farmacognozie\Desktop\perso1 SEMNUL EXCLAMARII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7524328" y="2780928"/>
            <a:ext cx="1080120" cy="23428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8418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790" name="Picture 6" descr="Imagini pentru buxus semperviren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1592"/>
          <a:stretch/>
        </p:blipFill>
        <p:spPr bwMode="auto">
          <a:xfrm>
            <a:off x="736419" y="405783"/>
            <a:ext cx="3475541" cy="24802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64088" y="692696"/>
            <a:ext cx="34131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Buxus sempervirens</a:t>
            </a:r>
          </a:p>
          <a:p>
            <a:r>
              <a:rPr lang="ro-RO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Merișor</a:t>
            </a:r>
            <a:r>
              <a:rPr lang="ro-R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merișor turcesc, cimișir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4792" name="Picture 8" descr="Imagini pentru buxus sempervire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068960"/>
            <a:ext cx="3528392" cy="35283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ine similară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258" y="2073625"/>
            <a:ext cx="2830958" cy="283095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www.radiocluj.ro/uploads/pics/Semnul-exclamarii-150x1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39230" y="5085184"/>
            <a:ext cx="1428750" cy="14287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228184" y="5445224"/>
            <a:ext cx="24529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Alcaloizi sterolici </a:t>
            </a:r>
          </a:p>
          <a:p>
            <a:r>
              <a:rPr lang="ro-R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toxici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Not Equal 3"/>
          <p:cNvSpPr/>
          <p:nvPr/>
        </p:nvSpPr>
        <p:spPr>
          <a:xfrm>
            <a:off x="4178424" y="953646"/>
            <a:ext cx="1329681" cy="692271"/>
          </a:xfrm>
          <a:prstGeom prst="mathNotEqual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2726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http://t3.gstatic.com/images?q=tbn:ANd9GcSaaokSq-UBB0l-aFzqLzAVJ2RvgeQf6dTW1xJJO6LFCllHq3IF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1590708"/>
            <a:ext cx="2466975" cy="18478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6" descr="https://www.img.paradisulverde.com/2014/10/ARTHRALGIN_30cps_4dda91bcdd20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640" b="19361"/>
          <a:stretch/>
        </p:blipFill>
        <p:spPr bwMode="auto">
          <a:xfrm>
            <a:off x="1300045" y="1731968"/>
            <a:ext cx="2727483" cy="17182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763688" y="3717032"/>
            <a:ext cx="1800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Salicis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cortex </a:t>
            </a:r>
            <a:r>
              <a:rPr lang="ro-RO" sz="2000" i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6" descr="Calmindolor (60cps)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928" t="3088" r="22449" b="3653"/>
          <a:stretch/>
        </p:blipFill>
        <p:spPr bwMode="auto">
          <a:xfrm>
            <a:off x="6780004" y="3894861"/>
            <a:ext cx="1467294" cy="25518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588132" y="3429000"/>
            <a:ext cx="2640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ro-RO" sz="2000" i="1" dirty="0">
                <a:latin typeface="Times New Roman" pitchFamily="18" charset="0"/>
                <a:cs typeface="Times New Roman" pitchFamily="18" charset="0"/>
              </a:rPr>
              <a:t>Ulmariae herba</a:t>
            </a:r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...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87624" y="1052736"/>
            <a:ext cx="4447051" cy="40011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Capsule / comprimate cu pv pulverizat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707904" y="3861048"/>
            <a:ext cx="259228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Left Bracket 15"/>
          <p:cNvSpPr/>
          <p:nvPr/>
        </p:nvSpPr>
        <p:spPr>
          <a:xfrm>
            <a:off x="6300192" y="1988840"/>
            <a:ext cx="216024" cy="3672408"/>
          </a:xfrm>
          <a:prstGeom prst="leftBracket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</p:spTree>
    <p:extLst>
      <p:ext uri="{BB962C8B-B14F-4D97-AF65-F5344CB8AC3E}">
        <p14:creationId xmlns="" xmlns:p14="http://schemas.microsoft.com/office/powerpoint/2010/main" val="422655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http://images10.okr.ro/auctions.v3/215_300/2011/09/07/a/0/612862960747803237453260-5992119-215_300.jpg"/>
          <p:cNvPicPr>
            <a:picLocks noChangeAspect="1" noChangeArrowheads="1"/>
          </p:cNvPicPr>
          <p:nvPr/>
        </p:nvPicPr>
        <p:blipFill rotWithShape="1">
          <a:blip r:embed="rId2" cstate="print"/>
          <a:srcRect l="30553" t="10035" r="25867" b="7690"/>
          <a:stretch/>
        </p:blipFill>
        <p:spPr bwMode="auto">
          <a:xfrm>
            <a:off x="899591" y="1404000"/>
            <a:ext cx="1585753" cy="2241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13" descr="http://www.magazin-naturist.ro/poze_produse/7176/supermari/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66268" y="1238825"/>
            <a:ext cx="1759937" cy="2364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15" descr="http://i0.data.avantaje.ro/CD4111385BB814D45338EC808E1809965/ceai-hapciu-scade-febra.jpg?width=180&amp;height=13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7769" y="4388640"/>
            <a:ext cx="2628436" cy="1950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4882050" y="2023434"/>
            <a:ext cx="2066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i="1" dirty="0">
                <a:latin typeface="Times New Roman" pitchFamily="18" charset="0"/>
                <a:cs typeface="Times New Roman" pitchFamily="18" charset="0"/>
              </a:rPr>
              <a:t>Cortex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o-RO" i="1" dirty="0">
                <a:latin typeface="Times New Roman" pitchFamily="18" charset="0"/>
                <a:cs typeface="Times New Roman" pitchFamily="18" charset="0"/>
              </a:rPr>
              <a:t>alicis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o-RO" i="1" dirty="0">
                <a:latin typeface="Times New Roman" pitchFamily="18" charset="0"/>
                <a:cs typeface="Times New Roman" pitchFamily="18" charset="0"/>
              </a:rPr>
              <a:t>Gemmae populi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,...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27984" y="536392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Times New Roman" pitchFamily="18" charset="0"/>
                <a:cs typeface="Times New Roman" pitchFamily="18" charset="0"/>
              </a:rPr>
              <a:t>Cortex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salicis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...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9592" y="692696"/>
            <a:ext cx="3010761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Ceaiuri monocomponente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20072" y="692696"/>
            <a:ext cx="2980303" cy="40011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Ceaiuri multicomponente</a:t>
            </a:r>
          </a:p>
        </p:txBody>
      </p:sp>
      <p:pic>
        <p:nvPicPr>
          <p:cNvPr id="390146" name="Picture 2" descr="Imagini pentru ceai salci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679" y="1485930"/>
            <a:ext cx="1220341" cy="21598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0148" name="Picture 4" descr="Imagini pentru ceai salci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86" t="20194" r="7550" b="21067"/>
          <a:stretch/>
        </p:blipFill>
        <p:spPr bwMode="auto">
          <a:xfrm>
            <a:off x="1175505" y="3885843"/>
            <a:ext cx="2458934" cy="16860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9962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666" name="Picture 2" descr="A5 Capsule Biosept 3D linea nou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732" t="12316" r="32134" b="9165"/>
          <a:stretch/>
        </p:blipFill>
        <p:spPr bwMode="auto">
          <a:xfrm>
            <a:off x="6956015" y="418546"/>
            <a:ext cx="1522954" cy="27363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apciu-raceala-si-gripa-r30-solubi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126" t="10334" r="26628" b="4285"/>
          <a:stretch/>
        </p:blipFill>
        <p:spPr bwMode="auto">
          <a:xfrm>
            <a:off x="1742880" y="474406"/>
            <a:ext cx="1944216" cy="28891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67943" y="3923764"/>
            <a:ext cx="2888071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Suplimente cu </a:t>
            </a:r>
            <a:r>
              <a:rPr lang="fr-FR" sz="2000" b="1" dirty="0" err="1">
                <a:latin typeface="Times New Roman" pitchFamily="18" charset="0"/>
                <a:cs typeface="Times New Roman" pitchFamily="18" charset="0"/>
              </a:rPr>
              <a:t>extract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9" descr="http://www.magianaturii.info/wp-content/uploads/2010/10/hapciu-raceala-si-gripa.jpg"/>
          <p:cNvPicPr>
            <a:picLocks noChangeAspect="1" noChangeArrowheads="1"/>
          </p:cNvPicPr>
          <p:nvPr/>
        </p:nvPicPr>
        <p:blipFill rotWithShape="1">
          <a:blip r:embed="rId4" cstate="print"/>
          <a:srcRect l="4653" r="4615"/>
          <a:stretch/>
        </p:blipFill>
        <p:spPr bwMode="auto">
          <a:xfrm>
            <a:off x="3687096" y="474406"/>
            <a:ext cx="2182761" cy="28891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21" descr="http://www.daciccool.ro/images/stories/mavikthumbnails/thumbnails/266x200-images-stories-Dacicool-Sanatate_frumusete_articole-Remedii_naturiste-Salicilol-Salicilol.jpg"/>
          <p:cNvPicPr>
            <a:picLocks noChangeAspect="1" noChangeArrowheads="1"/>
          </p:cNvPicPr>
          <p:nvPr/>
        </p:nvPicPr>
        <p:blipFill rotWithShape="1">
          <a:blip r:embed="rId5" cstate="print"/>
          <a:srcRect l="4788" r="3511"/>
          <a:stretch/>
        </p:blipFill>
        <p:spPr bwMode="auto">
          <a:xfrm>
            <a:off x="1115695" y="3959005"/>
            <a:ext cx="2571401" cy="2108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7" descr="http://www.allshops.ro/files/clients/78/2906/p/51/gel-arthralgin---200-gr-513939.jpg"/>
          <p:cNvPicPr>
            <a:picLocks noChangeAspect="1" noChangeArrowheads="1"/>
          </p:cNvPicPr>
          <p:nvPr/>
        </p:nvPicPr>
        <p:blipFill rotWithShape="1">
          <a:blip r:embed="rId6" cstate="print"/>
          <a:srcRect l="-3834" r="7368"/>
          <a:stretch/>
        </p:blipFill>
        <p:spPr bwMode="auto">
          <a:xfrm rot="21434620">
            <a:off x="6710271" y="3410051"/>
            <a:ext cx="2014442" cy="34345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2" descr="Crema ArtroForte Ultra Strength (100ml)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0388" b="34806"/>
          <a:stretch/>
        </p:blipFill>
        <p:spPr bwMode="auto">
          <a:xfrm>
            <a:off x="3882831" y="5013176"/>
            <a:ext cx="2520280" cy="87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714" name="Picture 2" descr="Articulatii Sanatoase 350mg (60cps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578" t="7744" r="30087" b="6978"/>
          <a:stretch/>
        </p:blipFill>
        <p:spPr bwMode="auto">
          <a:xfrm>
            <a:off x="1120877" y="2079523"/>
            <a:ext cx="1832510" cy="30776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53387" y="2274838"/>
            <a:ext cx="593909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Ingrediente/capsulă:</a:t>
            </a:r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ro-RO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cretuşcă (</a:t>
            </a:r>
            <a:r>
              <a:rPr lang="ro-RO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Ulmariae herba</a:t>
            </a:r>
            <a:r>
              <a:rPr lang="ro-RO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105 mg,</a:t>
            </a:r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frunze de mesteacăn (</a:t>
            </a:r>
            <a:r>
              <a:rPr lang="ro-RO" sz="2000" i="1" dirty="0">
                <a:latin typeface="Times New Roman" pitchFamily="18" charset="0"/>
                <a:cs typeface="Times New Roman" pitchFamily="18" charset="0"/>
              </a:rPr>
              <a:t>Betulae folium</a:t>
            </a:r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) 105 mg,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rădăcină de lemn dulce (</a:t>
            </a:r>
            <a:r>
              <a:rPr lang="ro-RO" sz="2000" i="1" dirty="0">
                <a:latin typeface="Times New Roman" pitchFamily="18" charset="0"/>
                <a:cs typeface="Times New Roman" pitchFamily="18" charset="0"/>
              </a:rPr>
              <a:t>Liquiritiae radix</a:t>
            </a:r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) 52,5 mg,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fructe de ienupăr (</a:t>
            </a:r>
            <a:r>
              <a:rPr lang="ro-RO" sz="2000" i="1" dirty="0">
                <a:latin typeface="Times New Roman" pitchFamily="18" charset="0"/>
                <a:cs typeface="Times New Roman" pitchFamily="18" charset="0"/>
              </a:rPr>
              <a:t>Juniperi fructus</a:t>
            </a:r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) 35 mg,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extract de rădăcină de ghiara diavolului, (</a:t>
            </a:r>
            <a:r>
              <a:rPr lang="ro-RO" sz="2000" i="1" dirty="0">
                <a:latin typeface="Times New Roman" pitchFamily="18" charset="0"/>
                <a:cs typeface="Times New Roman" pitchFamily="18" charset="0"/>
              </a:rPr>
              <a:t>Harpagophyti radix</a:t>
            </a:r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) 35 mg,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ro-RO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extract de scoarţă de salcie (</a:t>
            </a:r>
            <a:r>
              <a:rPr lang="ro-RO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Salicis cortex</a:t>
            </a:r>
            <a:r>
              <a:rPr lang="ro-RO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17,5 mg.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31840" y="1124744"/>
            <a:ext cx="4187621" cy="40011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Suplimente conţinând p.v. + extracte</a:t>
            </a:r>
          </a:p>
        </p:txBody>
      </p:sp>
    </p:spTree>
    <p:extLst>
      <p:ext uri="{BB962C8B-B14F-4D97-AF65-F5344CB8AC3E}">
        <p14:creationId xmlns="" xmlns:p14="http://schemas.microsoft.com/office/powerpoint/2010/main" val="92795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="" xmlns:p14="http://schemas.microsoft.com/office/powerpoint/2010/main" val="688823286"/>
              </p:ext>
            </p:extLst>
          </p:nvPr>
        </p:nvGraphicFramePr>
        <p:xfrm>
          <a:off x="3635896" y="188640"/>
          <a:ext cx="5303912" cy="2664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202" name="Picture 2" descr="http://www.hofigal.eu/poze_produs_mari/gemosalci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88640"/>
            <a:ext cx="2857500" cy="2114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Oval 4"/>
          <p:cNvSpPr/>
          <p:nvPr/>
        </p:nvSpPr>
        <p:spPr>
          <a:xfrm>
            <a:off x="4355976" y="3501008"/>
            <a:ext cx="4392488" cy="936104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antipiretic, antireumatic, antii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flamator 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6300192" y="4293096"/>
            <a:ext cx="216024" cy="792088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940152" y="5157192"/>
            <a:ext cx="936104" cy="36004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seara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131840" y="5877272"/>
            <a:ext cx="2304256" cy="50405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artroze dureroase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508104" y="5877272"/>
            <a:ext cx="1584176" cy="5040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reumatism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164288" y="5877272"/>
            <a:ext cx="1872208" cy="50405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sindrom gripal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4355976" y="5661248"/>
            <a:ext cx="151216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868144" y="5661248"/>
            <a:ext cx="216024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8028384" y="5661248"/>
            <a:ext cx="0" cy="216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372200" y="5661248"/>
            <a:ext cx="0" cy="1440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355976" y="5661248"/>
            <a:ext cx="0" cy="1440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372200" y="5517232"/>
            <a:ext cx="0" cy="14401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647564" y="5193196"/>
            <a:ext cx="1944216" cy="11521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i="1" dirty="0">
                <a:latin typeface="Times New Roman" pitchFamily="18" charset="0"/>
                <a:cs typeface="Times New Roman" pitchFamily="18" charset="0"/>
              </a:rPr>
              <a:t>Asocieri</a:t>
            </a:r>
            <a:r>
              <a:rPr lang="ro-RO" sz="2000" i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ro-RO" sz="2000" i="1" dirty="0">
                <a:latin typeface="Times New Roman" pitchFamily="18" charset="0"/>
                <a:cs typeface="Times New Roman" pitchFamily="18" charset="0"/>
              </a:rPr>
              <a:t>Vitis vinifera</a:t>
            </a:r>
          </a:p>
          <a:p>
            <a:pPr algn="ctr"/>
            <a:r>
              <a:rPr lang="ro-RO" sz="2000" i="1" dirty="0">
                <a:latin typeface="Times New Roman" pitchFamily="18" charset="0"/>
                <a:cs typeface="Times New Roman" pitchFamily="18" charset="0"/>
              </a:rPr>
              <a:t>Ribes nigrum</a:t>
            </a:r>
          </a:p>
          <a:p>
            <a:pPr algn="ctr"/>
            <a:r>
              <a:rPr lang="ro-RO" sz="2000" i="1" dirty="0">
                <a:latin typeface="Times New Roman" pitchFamily="18" charset="0"/>
                <a:cs typeface="Times New Roman" pitchFamily="18" charset="0"/>
              </a:rPr>
              <a:t>Pinus montana</a:t>
            </a:r>
            <a:endParaRPr lang="en-US" sz="2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9666" name="Picture 2" descr="https://cdn.shopify.com/s/files/1/0298/9293/products/file_13_23_800x.jpeg?v=150366302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61" t="3601" r="5883"/>
          <a:stretch/>
        </p:blipFill>
        <p:spPr bwMode="auto">
          <a:xfrm>
            <a:off x="36701" y="2727140"/>
            <a:ext cx="3717915" cy="23042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05553460-E635-4B60-820D-A87ED4732FBD}"/>
              </a:ext>
            </a:extLst>
          </p:cNvPr>
          <p:cNvSpPr/>
          <p:nvPr/>
        </p:nvSpPr>
        <p:spPr>
          <a:xfrm>
            <a:off x="4565662" y="188639"/>
            <a:ext cx="3613076" cy="5040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GEMMATERAPIE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"/>
          <p:cNvSpPr>
            <a:spLocks noChangeArrowheads="1"/>
          </p:cNvSpPr>
          <p:nvPr/>
        </p:nvSpPr>
        <p:spPr bwMode="auto">
          <a:xfrm>
            <a:off x="0" y="5143544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o-R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43808" y="188640"/>
            <a:ext cx="2880320" cy="64807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400" b="1" i="1" dirty="0">
                <a:latin typeface="Times New Roman" pitchFamily="18" charset="0"/>
                <a:cs typeface="Times New Roman" pitchFamily="18" charset="0"/>
              </a:rPr>
              <a:t>POPULI  GEMMAE</a:t>
            </a:r>
          </a:p>
        </p:txBody>
      </p:sp>
      <p:pic>
        <p:nvPicPr>
          <p:cNvPr id="183301" name="Picture 5" descr="http://dendrome.ucdavis.edu/treegenes/species/oracjpg/populus_nigra_co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465454" y="342940"/>
            <a:ext cx="1872208" cy="3235170"/>
          </a:xfrm>
          <a:prstGeom prst="rect">
            <a:avLst/>
          </a:prstGeom>
          <a:noFill/>
        </p:spPr>
      </p:pic>
      <p:sp>
        <p:nvSpPr>
          <p:cNvPr id="6" name="Rounded Rectangle 5"/>
          <p:cNvSpPr/>
          <p:nvPr/>
        </p:nvSpPr>
        <p:spPr>
          <a:xfrm>
            <a:off x="465454" y="3373384"/>
            <a:ext cx="1946306" cy="32352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i="1" dirty="0">
                <a:latin typeface="Times New Roman" pitchFamily="18" charset="0"/>
                <a:cs typeface="Times New Roman" pitchFamily="18" charset="0"/>
              </a:rPr>
              <a:t>Populus nigra</a:t>
            </a:r>
          </a:p>
        </p:txBody>
      </p:sp>
      <p:pic>
        <p:nvPicPr>
          <p:cNvPr id="183303" name="Picture 7" descr="http://t2.gstatic.com/images?q=tbn:ANd9GcQ1eEMvop9sU_PFk9oVcy1VQSrq9c_OEJpb8qZtBeyEymqd80C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0272" y="420195"/>
            <a:ext cx="1647825" cy="2771776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6806226" y="3033704"/>
            <a:ext cx="1944216" cy="36004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i="1" dirty="0">
                <a:latin typeface="Times New Roman" pitchFamily="18" charset="0"/>
                <a:cs typeface="Times New Roman" pitchFamily="18" charset="0"/>
              </a:rPr>
              <a:t>Populus</a:t>
            </a:r>
            <a:r>
              <a:rPr lang="ro-RO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b="1" i="1" dirty="0">
                <a:latin typeface="Times New Roman" pitchFamily="18" charset="0"/>
                <a:cs typeface="Times New Roman" pitchFamily="18" charset="0"/>
              </a:rPr>
              <a:t>tremula</a:t>
            </a:r>
          </a:p>
        </p:txBody>
      </p:sp>
      <p:pic>
        <p:nvPicPr>
          <p:cNvPr id="183305" name="Picture 9" descr="http://t2.gstatic.com/images?q=tbn:ANd9GcSoxGQYNBSokZ59K53Q_vPvh_jkr0nCUkOsArM72ieQNOqTMXm6S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3675086"/>
            <a:ext cx="1781175" cy="2562226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6794735" y="6075561"/>
            <a:ext cx="2232248" cy="50405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i="1" dirty="0">
                <a:latin typeface="Times New Roman" pitchFamily="18" charset="0"/>
                <a:cs typeface="Times New Roman" pitchFamily="18" charset="0"/>
              </a:rPr>
              <a:t>Populus pyramidalis</a:t>
            </a:r>
          </a:p>
        </p:txBody>
      </p:sp>
      <p:pic>
        <p:nvPicPr>
          <p:cNvPr id="11" name="Picture 2" descr="http://yve.ro/wp-content/uploads/2013/03/Alifia-din-muguri-de-plop-vindec%C4%83-r%C4%83nil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5820" y="4580859"/>
            <a:ext cx="3024336" cy="20508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3" name="Straight Arrow Connector 12"/>
          <p:cNvCxnSpPr>
            <a:endCxn id="14" idx="2"/>
          </p:cNvCxnSpPr>
          <p:nvPr/>
        </p:nvCxnSpPr>
        <p:spPr>
          <a:xfrm flipV="1">
            <a:off x="2243438" y="4591609"/>
            <a:ext cx="960758" cy="126799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823322" y="4222277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</a:t>
            </a:r>
            <a:r>
              <a:rPr lang="ro-RO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ezine</a:t>
            </a:r>
            <a:endParaRPr lang="ro-RO" b="1" dirty="0"/>
          </a:p>
        </p:txBody>
      </p:sp>
      <p:sp>
        <p:nvSpPr>
          <p:cNvPr id="2" name="Rounded Rectangle 1"/>
          <p:cNvSpPr/>
          <p:nvPr/>
        </p:nvSpPr>
        <p:spPr>
          <a:xfrm>
            <a:off x="4165569" y="4919077"/>
            <a:ext cx="2304256" cy="115648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Recoltare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uscare</a:t>
            </a:r>
            <a:endParaRPr lang="ro-RO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0" descr="Gemmae popul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65039" y="1231349"/>
            <a:ext cx="3600400" cy="29909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="" xmlns:p14="http://schemas.microsoft.com/office/powerpoint/2010/main" val="3083472924"/>
              </p:ext>
            </p:extLst>
          </p:nvPr>
        </p:nvGraphicFramePr>
        <p:xfrm>
          <a:off x="683568" y="764704"/>
          <a:ext cx="4464496" cy="5200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612173624"/>
              </p:ext>
            </p:extLst>
          </p:nvPr>
        </p:nvGraphicFramePr>
        <p:xfrm>
          <a:off x="5364088" y="475754"/>
          <a:ext cx="3090698" cy="2377182"/>
        </p:xfrm>
        <a:graphic>
          <a:graphicData uri="http://schemas.openxmlformats.org/presentationml/2006/ole">
            <p:oleObj spid="_x0000_s370834" r:id="rId7" imgW="1898494" imgH="1470328" progId="">
              <p:embed/>
            </p:oleObj>
          </a:graphicData>
        </a:graphic>
      </p:graphicFrame>
      <p:cxnSp>
        <p:nvCxnSpPr>
          <p:cNvPr id="4" name="Straight Connector 3"/>
          <p:cNvCxnSpPr/>
          <p:nvPr/>
        </p:nvCxnSpPr>
        <p:spPr>
          <a:xfrm>
            <a:off x="6684641" y="642978"/>
            <a:ext cx="0" cy="187220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6660232" y="116631"/>
            <a:ext cx="1512168" cy="315761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glucozil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646652429"/>
              </p:ext>
            </p:extLst>
          </p:nvPr>
        </p:nvGraphicFramePr>
        <p:xfrm>
          <a:off x="5364088" y="3212976"/>
          <a:ext cx="3450851" cy="2258739"/>
        </p:xfrm>
        <a:graphic>
          <a:graphicData uri="http://schemas.openxmlformats.org/presentationml/2006/ole">
            <p:oleObj spid="_x0000_s370835" r:id="rId8" imgW="2294767" imgH="1500831" progId="">
              <p:embed/>
            </p:oleObj>
          </a:graphicData>
        </a:graphic>
      </p:graphicFrame>
      <p:graphicFrame>
        <p:nvGraphicFramePr>
          <p:cNvPr id="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126002157"/>
              </p:ext>
            </p:extLst>
          </p:nvPr>
        </p:nvGraphicFramePr>
        <p:xfrm>
          <a:off x="4090056" y="4932815"/>
          <a:ext cx="3614292" cy="1531755"/>
        </p:xfrm>
        <a:graphic>
          <a:graphicData uri="http://schemas.openxmlformats.org/presentationml/2006/ole">
            <p:oleObj spid="_x0000_s370836" name="CS ChemDraw Drawing" r:id="rId9" imgW="3187927" imgH="1351249" progId="">
              <p:embed/>
            </p:oleObj>
          </a:graphicData>
        </a:graphic>
      </p:graphicFrame>
      <p:sp>
        <p:nvSpPr>
          <p:cNvPr id="9" name="Left-Right Arrow 8"/>
          <p:cNvSpPr/>
          <p:nvPr/>
        </p:nvSpPr>
        <p:spPr>
          <a:xfrm rot="16200000">
            <a:off x="7672255" y="4847977"/>
            <a:ext cx="1000290" cy="169675"/>
          </a:xfrm>
          <a:prstGeom prst="left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7748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="" xmlns:p14="http://schemas.microsoft.com/office/powerpoint/2010/main" val="3403885532"/>
              </p:ext>
            </p:extLst>
          </p:nvPr>
        </p:nvGraphicFramePr>
        <p:xfrm>
          <a:off x="539552" y="764704"/>
          <a:ext cx="4507203" cy="5200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086241851"/>
              </p:ext>
            </p:extLst>
          </p:nvPr>
        </p:nvGraphicFramePr>
        <p:xfrm>
          <a:off x="5568742" y="476672"/>
          <a:ext cx="3312368" cy="2132841"/>
        </p:xfrm>
        <a:graphic>
          <a:graphicData uri="http://schemas.openxmlformats.org/presentationml/2006/ole">
            <p:oleObj spid="_x0000_s371810" r:id="rId7" imgW="2066127" imgH="1323754" progId="">
              <p:embed/>
            </p:oleObj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322046983"/>
              </p:ext>
            </p:extLst>
          </p:nvPr>
        </p:nvGraphicFramePr>
        <p:xfrm>
          <a:off x="5568742" y="4149080"/>
          <a:ext cx="3395746" cy="2016224"/>
        </p:xfrm>
        <a:graphic>
          <a:graphicData uri="http://schemas.openxmlformats.org/presentationml/2006/ole">
            <p:oleObj spid="_x0000_s371811" r:id="rId8" imgW="2234031" imgH="1325374" progId="">
              <p:embed/>
            </p:oleObj>
          </a:graphicData>
        </a:graphic>
      </p:graphicFrame>
      <p:sp>
        <p:nvSpPr>
          <p:cNvPr id="5" name="Left-Right Arrow Callout 4"/>
          <p:cNvSpPr/>
          <p:nvPr/>
        </p:nvSpPr>
        <p:spPr>
          <a:xfrm rot="5400000">
            <a:off x="6709935" y="2371185"/>
            <a:ext cx="2182545" cy="1705888"/>
          </a:xfrm>
          <a:prstGeom prst="leftRightArrow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Puțin solubile în apă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C:\Users\Farmacognozie\Desktop\perso1 SEMNUL EXCLAMARII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flipH="1">
            <a:off x="8423837" y="1288304"/>
            <a:ext cx="612441" cy="13284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88981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="" xmlns:p14="http://schemas.microsoft.com/office/powerpoint/2010/main" val="795264749"/>
              </p:ext>
            </p:extLst>
          </p:nvPr>
        </p:nvGraphicFramePr>
        <p:xfrm>
          <a:off x="683568" y="764704"/>
          <a:ext cx="8136904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Imagine similară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42" y="188640"/>
            <a:ext cx="1728192" cy="2304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5810" name="Picture 2" descr="Imagine similară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5329"/>
          <a:stretch/>
        </p:blipFill>
        <p:spPr bwMode="auto">
          <a:xfrm>
            <a:off x="251520" y="4797152"/>
            <a:ext cx="2520280" cy="17442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5592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834" name="Picture 2" descr="Imagini pentru mugur de plo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119" r="13601"/>
          <a:stretch/>
        </p:blipFill>
        <p:spPr bwMode="auto">
          <a:xfrm>
            <a:off x="3059832" y="1362297"/>
            <a:ext cx="1728192" cy="24245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76836" name="Picture 4" descr="Imagini pentru ceai expectorant muguri de plo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919" t="15118" r="26757" b="15628"/>
          <a:stretch/>
        </p:blipFill>
        <p:spPr bwMode="auto">
          <a:xfrm>
            <a:off x="1174662" y="3983828"/>
            <a:ext cx="1619028" cy="23692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6838" name="Picture 6" descr="Imagini pentru ceai expectorant muguri de plo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509" t="13244" r="11588" b="14979"/>
          <a:stretch/>
        </p:blipFill>
        <p:spPr bwMode="auto">
          <a:xfrm>
            <a:off x="395536" y="1484784"/>
            <a:ext cx="2664296" cy="18650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76840" name="Picture 8" descr="plantusin-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788" t="14160" r="13283" b="16289"/>
          <a:stretch/>
        </p:blipFill>
        <p:spPr bwMode="auto">
          <a:xfrm>
            <a:off x="5951008" y="1052736"/>
            <a:ext cx="2814574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eai diuretic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120" r="9281"/>
          <a:stretch/>
        </p:blipFill>
        <p:spPr bwMode="auto">
          <a:xfrm>
            <a:off x="6646307" y="2704370"/>
            <a:ext cx="2160240" cy="2857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26244" y="413048"/>
            <a:ext cx="2980303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Ceaiuri multicomponente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7584" y="413048"/>
            <a:ext cx="3010761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Ceaiuri monocomponente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13" descr="http://www.magazin-naturist.ro/poze_produse/7176/supermari/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31339" y="4133120"/>
            <a:ext cx="1719046" cy="23091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6" descr="http://www.sfatulmedicului.ro/magazin_plafar/image/centrofarm/trimiteri/phpsync/normal/D/de_muguri_de_plop_220.jpg"/>
          <p:cNvPicPr>
            <a:picLocks noChangeAspect="1" noChangeArrowheads="1"/>
          </p:cNvPicPr>
          <p:nvPr/>
        </p:nvPicPr>
        <p:blipFill rotWithShape="1">
          <a:blip r:embed="rId8" cstate="print"/>
          <a:srcRect l="18962" t="19734" r="21715" b="12611"/>
          <a:stretch/>
        </p:blipFill>
        <p:spPr bwMode="auto">
          <a:xfrm>
            <a:off x="2699793" y="3277060"/>
            <a:ext cx="1577240" cy="24905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94064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http://farmacognozie.medicalstudent.ro/heterozide/C6/Vitis%20idaeae%20foliu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6114" y="116632"/>
            <a:ext cx="4081636" cy="34013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456827094"/>
              </p:ext>
            </p:extLst>
          </p:nvPr>
        </p:nvGraphicFramePr>
        <p:xfrm>
          <a:off x="4697483" y="260648"/>
          <a:ext cx="1255712" cy="1974850"/>
        </p:xfrm>
        <a:graphic>
          <a:graphicData uri="http://schemas.openxmlformats.org/presentationml/2006/ole">
            <p:oleObj spid="_x0000_s256250" r:id="rId4" imgW="911050" imgH="1442795" progId="">
              <p:embed/>
            </p:oleObj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454945925"/>
              </p:ext>
            </p:extLst>
          </p:nvPr>
        </p:nvGraphicFramePr>
        <p:xfrm>
          <a:off x="6584816" y="365423"/>
          <a:ext cx="1187450" cy="1870075"/>
        </p:xfrm>
        <a:graphic>
          <a:graphicData uri="http://schemas.openxmlformats.org/presentationml/2006/ole">
            <p:oleObj spid="_x0000_s256251" r:id="rId5" imgW="945873" imgH="1491653" progId="">
              <p:embed/>
            </p:oleObj>
          </a:graphicData>
        </a:graphic>
      </p:graphicFrame>
      <p:sp>
        <p:nvSpPr>
          <p:cNvPr id="6" name="Down Arrow 5"/>
          <p:cNvSpPr/>
          <p:nvPr/>
        </p:nvSpPr>
        <p:spPr>
          <a:xfrm>
            <a:off x="6040900" y="2005827"/>
            <a:ext cx="504056" cy="1512168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7" name="Rectangle 6"/>
          <p:cNvSpPr/>
          <p:nvPr/>
        </p:nvSpPr>
        <p:spPr>
          <a:xfrm>
            <a:off x="4149710" y="3699423"/>
            <a:ext cx="4366901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antiseptic urinară, optimă la pH 8-8,5 </a:t>
            </a:r>
            <a:endParaRPr lang="ro-RO" sz="2000" b="1" dirty="0"/>
          </a:p>
        </p:txBody>
      </p:sp>
      <p:sp>
        <p:nvSpPr>
          <p:cNvPr id="8" name="Rectangle 7"/>
          <p:cNvSpPr/>
          <p:nvPr/>
        </p:nvSpPr>
        <p:spPr>
          <a:xfrm>
            <a:off x="611560" y="3573016"/>
            <a:ext cx="1164101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triterpene</a:t>
            </a:r>
            <a:endParaRPr lang="ro-RO" sz="2000" dirty="0"/>
          </a:p>
        </p:txBody>
      </p:sp>
      <p:sp>
        <p:nvSpPr>
          <p:cNvPr id="9" name="Rectangle 8"/>
          <p:cNvSpPr/>
          <p:nvPr/>
        </p:nvSpPr>
        <p:spPr>
          <a:xfrm>
            <a:off x="2051720" y="3573016"/>
            <a:ext cx="952505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flavone</a:t>
            </a:r>
            <a:endParaRPr lang="ro-RO" sz="2000" dirty="0"/>
          </a:p>
        </p:txBody>
      </p:sp>
      <p:sp>
        <p:nvSpPr>
          <p:cNvPr id="10" name="Down Arrow 9"/>
          <p:cNvSpPr/>
          <p:nvPr/>
        </p:nvSpPr>
        <p:spPr>
          <a:xfrm>
            <a:off x="1825100" y="4077072"/>
            <a:ext cx="154612" cy="648072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1" name="Rectangle 10"/>
          <p:cNvSpPr/>
          <p:nvPr/>
        </p:nvSpPr>
        <p:spPr>
          <a:xfrm>
            <a:off x="467544" y="4797152"/>
            <a:ext cx="2389331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antiinflamatoare</a:t>
            </a:r>
          </a:p>
          <a:p>
            <a:pPr algn="ctr"/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 diuretică</a:t>
            </a:r>
            <a:endParaRPr lang="ro-RO" sz="2000" dirty="0"/>
          </a:p>
        </p:txBody>
      </p:sp>
      <p:sp>
        <p:nvSpPr>
          <p:cNvPr id="12" name="Rectangle 11"/>
          <p:cNvSpPr/>
          <p:nvPr/>
        </p:nvSpPr>
        <p:spPr>
          <a:xfrm>
            <a:off x="3348224" y="5064981"/>
            <a:ext cx="696024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tanin</a:t>
            </a:r>
            <a:endParaRPr lang="ro-RO" sz="2000" dirty="0"/>
          </a:p>
        </p:txBody>
      </p:sp>
      <p:sp>
        <p:nvSpPr>
          <p:cNvPr id="14" name="Rectangle 13"/>
          <p:cNvSpPr/>
          <p:nvPr/>
        </p:nvSpPr>
        <p:spPr>
          <a:xfrm>
            <a:off x="4580287" y="5111648"/>
            <a:ext cx="2896947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antidiareică şi hemostatică</a:t>
            </a:r>
            <a:endParaRPr lang="ro-RO" sz="2000" dirty="0"/>
          </a:p>
        </p:txBody>
      </p:sp>
      <p:sp>
        <p:nvSpPr>
          <p:cNvPr id="15" name="Right Arrow 14"/>
          <p:cNvSpPr/>
          <p:nvPr/>
        </p:nvSpPr>
        <p:spPr>
          <a:xfrm>
            <a:off x="4044248" y="5288843"/>
            <a:ext cx="536039" cy="45719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6" name="Curved Left Arrow 15"/>
          <p:cNvSpPr/>
          <p:nvPr/>
        </p:nvSpPr>
        <p:spPr>
          <a:xfrm>
            <a:off x="6397507" y="4357252"/>
            <a:ext cx="1406912" cy="504056"/>
          </a:xfrm>
          <a:prstGeom prst="curvedLef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02515" y="4314166"/>
            <a:ext cx="1661673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infecţii urinare</a:t>
            </a:r>
            <a:endParaRPr lang="ro-RO" b="1" dirty="0"/>
          </a:p>
        </p:txBody>
      </p:sp>
      <p:pic>
        <p:nvPicPr>
          <p:cNvPr id="256007" name="Picture 7" descr="http://danieltudose79.files.wordpress.com/2010/04/ev_semnul_mirarii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880" y="481143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Elbow Connector 18"/>
          <p:cNvCxnSpPr>
            <a:stCxn id="12" idx="2"/>
          </p:cNvCxnSpPr>
          <p:nvPr/>
        </p:nvCxnSpPr>
        <p:spPr>
          <a:xfrm rot="16200000" flipH="1">
            <a:off x="4257699" y="4903628"/>
            <a:ext cx="329262" cy="1452188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5154284" y="5575174"/>
            <a:ext cx="2376264" cy="47046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iritant</a:t>
            </a:r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gastric</a:t>
            </a:r>
          </a:p>
        </p:txBody>
      </p:sp>
      <p:sp>
        <p:nvSpPr>
          <p:cNvPr id="3" name="Explosion 2 2"/>
          <p:cNvSpPr/>
          <p:nvPr/>
        </p:nvSpPr>
        <p:spPr>
          <a:xfrm>
            <a:off x="6728150" y="2317263"/>
            <a:ext cx="2088232" cy="1080120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1- 3%</a:t>
            </a:r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225429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82" name="Picture 2" descr="Imagine similară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289" t="5098" r="13358" b="4863"/>
          <a:stretch/>
        </p:blipFill>
        <p:spPr bwMode="auto">
          <a:xfrm>
            <a:off x="2267744" y="1700808"/>
            <a:ext cx="2396644" cy="3024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884" name="Picture 4" descr="Imagine similară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901" r="23253"/>
          <a:stretch/>
        </p:blipFill>
        <p:spPr bwMode="auto">
          <a:xfrm>
            <a:off x="5508104" y="464328"/>
            <a:ext cx="1596362" cy="29646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http://www.magazin-naturist.ro/poze_produse/3093/mari/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3881" y="3933056"/>
            <a:ext cx="1670585" cy="22780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2843808" y="5013176"/>
            <a:ext cx="1148263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Tinctură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24328" y="3429000"/>
            <a:ext cx="1023037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Siropuri</a:t>
            </a:r>
          </a:p>
        </p:txBody>
      </p:sp>
    </p:spTree>
    <p:extLst>
      <p:ext uri="{BB962C8B-B14F-4D97-AF65-F5344CB8AC3E}">
        <p14:creationId xmlns="" xmlns:p14="http://schemas.microsoft.com/office/powerpoint/2010/main" val="120043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 descr="http://www.meduman.ro/imagini/produse/plopis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027878"/>
            <a:ext cx="3117380" cy="31225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5348" name="AutoShape 4" descr="data:image/jpg;base64,/9j/4AAQSkZJRgABAQAAAQABAAD/2wCEAAkGBhQSERUSEhQVFBUVFRYWGBgYGBgYFxkXFhQVFxcXFBYXGyYeFxkjGRUYHy8gIycpLCwsGB4xNzAqNSYrLCkBCQoKDgwOFw8PGjQkHCQsKSwsLSw0LCwsKSwpKSwpLCksNCkqLCwsLCksLCwpLCksLCksKSwsLCwsLCwpLCwsLP/AABEIAHgAoAMBIgACEQEDEQH/xAAbAAABBQEBAAAAAAAAAAAAAAAFAQIDBAYAB//EAEAQAAIBAgQCBwUFBQgDAQAAAAECEQADBBIhMQVBBhMiUWFxkTJSgaHRFBVCsfAWcpLB4QcjM1NigrLxosLiQ//EABoBAAIDAQEAAAAAAAAAAAAAAAECAAMEBQb/xAAtEQABBAAEBgEEAQUAAAAAAAABAAIDEQQSITEFExRBUVKhMmGRscEVIkJxgf/aAAwDAQACEQMRAD8AKnDvpKjUT7Xftpl3qrj+E9asGARsZmPlRvid9bVo3H2VV0G5OwA8zpQ9sayf4tsLIkQ+bv0aVHa05SPGuG+bFB5ykUtdM2KAL0Vf31+dSDoy/vr6GtOLtvsycpYkAHQkjcVG+OsBcxuKBMTPOh1GM8j8IZYtkAXo63vj0NPHAW98eho7dxthYzXFEiRJ3HhXHHWApbrFygwTPPuqdRjPI/CFRIKvAz7w9DS/cre8PQ0bOIs5BczrlOzTpTwbebLmGaJjnHfQ6jGeQjljWdPDCN2qLFYIqpaQQN6NcX4YHXs/ogaUGvXm1R0Y6aEHQjuMb8hWQ4/FNdRd+vhRzGDsmYfCM6hpAB2k6mrCcKJPtfKo8PmgLaTLEQx8TO5rR4LCwJaJ8PnRHEMW99Nd+kWsjrZBfuU+8PQ04cGPvD0NaLqFpeoWtHVYv2Hwjy4/Czg4KfeHpXHgje8PQ1pBYWqmFugsyt3mPGKPV4v2CHLj8IN9xt7w9DSHgb+8PnWmW2pmDtvTuoFHqsX7BTlx+FmU4GY1Ovh/1UWL4SUQtOx28+6tX1K1R41aAsOfFfzq6DE4kyNDiKSvZGBoFFxmx1ttrUxmUCe4jVT8CJoT9vL+3oy9l1G6tG4j8LakHxNG8SO16fkKE8UwoaGWQ67MoOYCDII/EPCuY2Vxmcz7lXFoq0O41buF7AVoYFzMaL2e70oNgxkKNeUskXY7JIzFjGlbDh90vbVnEORqO4+R2748atpgy2y/SmZi5G/2ZbVTsOCc1rDcM4dca4qkBYtz21kAFgY8DUb2mV8xUlBdfSCRMQCV5ivRrfDTzgeVTDhic9a2xuxDjq2gqjCwCrXmcPctiytvTM7kAZREQD2j8Yq9wvi2W8ty4GEWQnsse0NO7wreO9pGCdkMVJAI3C1V6P8AEFxFstkUFXKnQcoIPpWnllwyu+/ykDcpFFJbckAiYInakOHJ/D8qNClrCeGA7uWrmoMtkj8J9KeJ8aL0uWh/TK2cjzfsg/WV3WGi5tjuFNOCQ8hVTuHy/wCLkwkb3CB/eMMQQ2nMCfjA1ioEbPnyn8Ug9xIqzj7OW4IUrGkk6MO7aqHGrrJafIO0Qde4Dc+cfOuXOJGSCM76K+ICQ0FYtI6nskajtHxncDvqfB3iJBYkzGu+1AsPx8qStwaDNJ59ka+EAkDzNELdnNDpuWntSI30j4ilLpY9HlWSYcx7hFutNQ4y21y0yjclfkaqG27GM503IED+tFcEmtacI9/OZr3Wd4GUp1zDyf13Ui8PHOKugV1d8YSPMXVqsucqBMOo2FLdvKozMQAOZMCquO4xbtbnM3JV1PyrEdLmxVy2XM27epAJEwBtFWgtZo1Sid1s34qWDG2AEWZuN7Om+QAy/noKzvGuK3kVHF50D5cpIUlgefVwFURyJJqpw1rl6zhMK34lDPl0HVkFyDHPLlH+81P0pwhvY21aUiJUHwkzEfuifjVjidKSUF3SPh2IQJi2uLe6mDpbyNkJBbNBOYf1qf8As4xwuLfyjKodco8CGifhWxCCI5RGo5bajyrEcKsrgeJ3bXs2b9s3F7hlMkeAHa+VNXdArcilFD7XF1bEdSN+rDg940+tEaW0yWuArgKcBUUXBaWKUUtRFCLvDrrtLlYnQToPgKixmDKAEsDJAiPrR2KjvYdWjMJjUf176xy4SOSyRqnDyNlj8TwhHOZeycwJJEzGsETtOvnRC3bAGUd368+dXm4cTeIjsk5p5bbVC2DCXlRhKk6T3HlPga47uGyuIaTpZ/HlaXYkubTkzh3D57QOmoKyfnNFLdiB+u6pMPglSSs6+P5VPcHZ+P8AKuzDhGtLT3Cyl5KgqtjbLMuVWCzud9PCKs02thFpEHa3Zwq57rgDvbv02G5NYbpp0ytXlyWw5EiSVgFRvv41s+kXRr7QyuCJXTK05TueWx13rzrpRwG5ZuLbyhnuAwF15n0pMoJojRWdrtVMBxa7YVb6tBzdkHbKfw+RgaCtX0kwJsPhcQbhzBlN1Z7RLHOzLJ21iJ2qnwvg2WyBcW2SbZXtalSdcygbkTUXSvg4Q2s95iXKgkD2UOrGJ1hTSCQZgEXxndbrEY64xVAcrMCwRSCQAJzXHgxpGijXvrDccFy8ly91rXPszgagRkuaNlI1G2xNFuiWIHU37lxszgLaXvKR2DrzY/8ACKv9CMBauYW8JDdazK/gIgD5k1afqVCDdGMawx1m0w1CMM86OpUlGXvEEj/qvSWrzJFZLKs3+Nw6+FbvNlm/Lf4edemoQwBBkHUeIOx9KNUiE0U4PThapMlBMlzU0uacBXdX3VFFwuGkJpwtGndTUUTFY0pEwSBptT+qrjaqKLg1Pcdn4/ypBbp1wdkedO3dBVjTYp7VFdvBRLEDz/Id58KFqJYrAf2oqR1ToxVwG20MTG4862y8TtkxnH68fl56Vkf7RcHmFq7yAIBHOSCOWsigT4RbuggxFxRbVVBfqcpLbAtBnxMCgHGeIX7rjrXHJYAA0JE7V6twLgv91mxAV3ch4I9mVGmtYXpjw8JxG32QEY2zAAAgETAFUMZlGYq6RwOgXcGBwuKs3rgUWXLW99RHZLFe4Tz8a0nQniNsYjEWEGVHY3bY+EOoPzqueA/a1a1mySbmU5Z0DgjSdiZ1qj0dsm0tywUy4vC3DeXf+8UDtKNdinLy8aaF+dtqqRuUon0ww5sYg3wAUv2mtXF5MQNPjl/4ijPQTiBuYUW39uyerM90Sh8ZX8qXjyW8bhhbRu1dXPa8wJ17tJFZvorj2w72rt0FFuK2Hu84u4fZj45dD5VZd2kXo4FcwpyEESCCDtG3wpYoJkwKaTKZqSloqJkHvpwpYpht0FE4NS01EPOnkUbUSU66OyPM0kUt4dlfM0zN0EOx2KFtS55cu8+nxrOOC/bumZ5HYAgCDsNvzoj0lJyoBzceXI6ju8awz2sRibkMOyJDKZVFYFlMECSeYOu1cnHFziGB2Ubnymaa7Wr3EukFpezaVXfkfZG8bjXQx5aUX4JjyEQ3BKuBIb8LCAZmYiCd6zxv4fD+23XOWAMRkViCCSJgbydzrVvhnF3vZg6EQViASqkaMpIMt3iJmazwl0ZbywavUnuoTe+69AmvP+luGb7wtsVzjsBV72IIEfGt7hycqz7oO4J2HMaH4Uj4C2zq7KpdfZaNR5V23C9FGmlU4HwkWkBIIYqARvB3I9TUXGOjYvXbeIRurvWpysBow3yv/p+p76MinqKDRlFBQkuNleb9HcPdscSW3iYtyrmyogocxJKo09kSTp9a2HSPgou4a4iLDybi/v8AOfMTPnUnSHgC4q3lnI6nNbcbo/f4giJHhRHDKwRQ5DNAkgQCY3AOvwpilApBeiPGEfA2mdghUdW2bsw6dnLr5D50ctYhWJCkGDBggwe4671Tv8GRlZFOQO7O0AaltzrtyNRpwEBHQOe0FUGBoquXA0OvtMCfKgiitdH6+nfQVOjZH/7N6fu6+3v2YnuJpB0aYCBfcaACAZBAUSDmOpjXfflUpRG0cHYzy011G40paBr0bcAhbxWZOgaBmzEgf3n+rnJkDyqzY4OypcU3WYuAATn7I5R29NNiO7WojSKfr+dITVD7ubJZUsGa24YsQe1EjSToTNVb/B7jObgZbbMFzZZ1AyaZomOydRvPhUURmnYj2U+P50I4dwy6jhrjh4QrJJLa9XzI70Y/7qL4n2U8j+Zp2boLyY4+5Pad2E7ElvQNpPdVjibXrwUWj2WUhgDlIYEEENzGuo+FUTS2rzKZUx6Ebg6g+XKK89YJBO4/6vV47h4mFs0KI4DooiibsMe4aW95GnODPhqBU/F8cqLktjXkBGm3IRlOuneaGtxK570fATz7/P5Cquu866GTJ1EETPLTala05w+R1/pY4uFPAOYV/KO4/HdQeqe7fNwW8xdbhyq5EqoTmu0nx86rWeI4llzC40ZWf2x2ltjtlAfaC+lTYnjoLXLtpLiXbyBHJZcixHaUDUtG01UxePz4e3aXOjJb6sxkysJB7TavBgSoie/TXqOdG46u+VVHHiGDSPfyrtvE40qGU3Cpt9aCHQyneNd/AU1uJ4tX6su4bILkSuiEE5mOwGm86VTu8SlWCqwP2RcOmo0YsWdjrsfDXTlU78QRjeGV1W7h7dkGFZl6sROWRKkaRM6UCIjs75TB2JF3EPwrB4rjM/V52z5M+6FckTnzezkjnNTYvi+IRrSrddi9lHI7DdpsxgEKBGUCqlziqt14KOFexbs2wpXMFRjoxMgFuehqwnFrX2h7hR1tthhYAIDFSAB7IMlMojeTrtUHLojPv90h55cHGLYeNyl+/cZMS7EILnZCNNs7NKyCNDt3Ul3pFilW6WNxTayg9i3lUtH+KTrEMNFE61Sw2OytdYlmJw7WrZCBIkKoGUEhFAmKms4YnC31JIe49s5mkhlSN2Jk93wFVl8cZ1d8qTczJbmAbdlZu9JsWjEPmUhQ5lF0RjlDHwnSpG6UYoLnM5InN1Yy5ZifKdJqDi+FW85a241S1bynSEXLMGdScsAab1Jx2/bP2oL1he51KoCkLktwci+EjcxvpQY9jjo/5StxGagIxf8ApWsT0hxdoWmcoBdBK9kaQdASNNV1qEdM78xKT3ZRPpQ7i11HaybZlUsJbMqRlKyTBO8lu741WZx1dtefWXGYRqJChZaNfxncxmpHvdmOV2wtdCCFnLaXxgknxsjn7Z34khY2nIcs/vbfOu/be73JtPsHY7Hfbx2oO18C2ACSepvLkhpz3WkTIiAsGfCn4nFrldV1PV4a2G7faCkM8A6QGA7qto5bzrNbc+XkirrujH7Z3vdT0P1rR8P4m15FLACEU6T+ItO/kK88Fbjo/wD4Q/cT/wBvrUwUr3yUSreJYWGKIOY2igH3CvKD5/0qG5wpV3QfP611dXVbEytguCcTL7FNHD7fu/NvrXHh1v3Pm31rq6reRHX0hJ1U3sVSCJ/lj+JvrUowye5/5N9aSuqdPF6hQYuf3KX7Inun+I0n2VO5v4q6uoHDReoTdbiPcpfsydzfxf8AzRrh3RVLqB8ziZ00P8q6upX4WL1Tsx2Iv6ypH6GkEFHmPe29AKbc6LXWbMXX5x8NPAeldXVl6GFztQpJPJJ9ZtN/ZO5r2rY5zBn1O9OHRe6Vys9sjUjRpE90nalrqJ4dB4VbZnxuDmnVRfse3+YPT+td+x7/AOYv8J+tdXUDg4r2Ws8TxPsmt0Pue+vofrTD0Qu++nofrXV1HoojpSg4rifZIeiV73kPrWj4JgmtWwrxm8NoG1dXVYzCxxHM1LLjpp25XnR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sp>
        <p:nvSpPr>
          <p:cNvPr id="185350" name="AutoShape 6" descr="data:image/jpg;base64,/9j/4AAQSkZJRgABAQAAAQABAAD/2wCEAAkGBhAQERQUEBQVFBQWGRkYEhgWExQWGBYdGRgaHx0TFxQXHSYgFxklGxUXHy8hJycpLCwsGCAxNTAsNSYrLCkBCQoKDgwOGg8PGjUlHSUsNCopLzAuKSk1LCwsLCosLCwpKSkpNS0tLCkpKSwpLSw1LCwpLCwsLC8sLCwsKSwsLP/AABEIAHgAeAMBIgACEQEDEQH/xAAbAAACAgMBAAAAAAAAAAAAAAAABQQGAgMHAf/EAD4QAAEDAQUDCQcCAwkAAAAAAAEAAhEDBAUSITEGQVETFiJSYXGBkdEyY6Gio7HiB0IUcsEjM0NzgpLC4fD/xAAaAQADAQEBAQAAAAAAAAAAAAAAAgQDAQUG/8QALhEAAgECAggGAgMBAAAAAAAAAAECAxESUQQTFCExUqHRBUFxkbHwIoFhwfEy/9oADAMBAAIRAxEAPwDp3ND3v0/yRzQ979P8lYH1mt1IHetZt1PrBQS0XRY8V1fcXVJ+Qj5oe9+n+SOaHvfp/knFS9KTdXeQJ+y0HaChuJPgVm6OhrL3fcNSshdzQ979P8kc0Pe/T/JMDfrNzXnuafJYPv2BPJujtgfdI4aEvrO6j+CFzQ979P8AJHND3v0/yUpl+PeYYwH/AFj7QtrLdXJ6TGtHHED/AFS20O10vnud1CyIHND3v0/yRzQ979P8kwNrqcWrxl7ta7DUcM9Ia/7gQuR2OTtbq+4bOsiBzQ979P8AJHND3v0/yViBXqt2Ghy9X3E1cciuc0Pe/T/JHND3v0/yVjQjYaHL1fcNXErnND3v0/yQrGhGw0OXq+4auJDvBgMT2pGy1Oa7C/khIyGjj2w45jwTu8XRH/uCp96ufL3Zua7DjA1GCYcOIg5jskb1H4g4Rkr8X6f2V0rtFiaanUA8l6azxq5jQNZcBCqbrrqVjibVxNdm1pBIIMRkO6fJTKOw73AdLCcyXOAOKSMyO4KOlGnU3Rcn6f4EnNeSLByhJjlGzwDs8hMR3EeaS37X5N7cZkEENflDScoz3lTbFsU2m8P5aoXTJybByjeMsgB4Ju+56LhDm4h2mfgm0jwydWNo9WzkKtuJTLFTLmNbyhL8QccRBIz4DdkrMeRHtOPiVMoXHZ6fsUw3uyUe9Lsp8mcLTikYYBdn3LCn4XXoqUnZ+/YfWxdkL226mPaY52ZzGnZlxyW5tspEAhuqr17Xbam1AaLwwAAOpkCIky4dufwCZXfc+J3RAho4nI8Q3gpKdStKWBRV8rcPU3nCEYqWK5cGaBZLxoXq+zR5wIQhdAEIQgCBeg9nx/oo7bmpn2s98LzaJ5DWEcT9lNLcTIBLZGRGoy1EqepShUl+SvYdSaW4pP6r29tju6KQwOfUY2mW9Etg4sQIzBhvxVNuvaW3sAebVVf0ZwucHf7TvWv9WW3jlRtL+VpB2Oi4U2tnIjUb4MQouwNx17fFNv8AZspnp1XHj/h02x0nZcYGR4KerFzglS3b9/kTY2qh1DYnbltsYGVujWL3sZlHKYGhxeOAg+at0rnt53bdtgt1ktbnNouYypSe3FnGCBVLdXQThLt+IJlYP1Xuqs/AK5YTAa6oxzGkncHHKe9V03us3vKnBveluLgl5v8Aswc5pqtDmzimREGCCeMqPbL1rtqEU6OOmNHZy4lmIQdImBOmqWVLuqOFY1KVBkkBhe0AuLiOm4kyM3OGs5iFoYt5DN182So9oDg5xOQDT3dLLIZ717cd60quJlJrwGyZc2BBOUH+m7ekYqVqTDir2ejq1vTYIILYAwgl2EOHiQSEy2dtrHvc3+JFd0EiMcRIE5iMi2Mt8pcKvewJyZZEIQnGBCEIAEIQgBVtAOgO8/ZSmPAYCTAgZnuSnbG2mjTpP/bygD+4gpZtHfB5KmLPhqnDJaKjY3QX55NGqkr11SUpZGypScVLyGV9UqFsp8ljpz+3HTxtnuJHwKrFis/8BiFe1sBa6WUqEQ7iHUTkwRHaDJxFKrHaar62Js13jIuBwUaY3gH9zonNNtpzd9to0xW5UVoHJ1aTP7QefttMHUQdy8+hpWvu5Wi199Q1Mpf8K5AvagL1pueOSNooB2EPLgTTcJghsirpkCBn3q02az2W8bPTFawxSqMDmktpw3E3i0hzCNNAq7snaqN3U3YKVprvqHp1agayRua0ScLRr8SnfPCvEU7M1kHCGufoIcS7oiA0YT37lZTqxSs3d+jNtRWsr7v2u5vu7Z6w2Wg+ymtUdRDmuwVKhdycERTaYkMkDJYUroutpyZUrEn39WNDH8stBS4bU2t2bRZ2E4Tk0k9IOIkmM+ifNR6m0trLcTrSM2uIDAwGQBhBmdZ01yKZ6XFLh99zRaFOT4rr2LZZbBZRTwU7IBTzOE0Q0ZuDT0TnJAB7Q1TLC54IaaLaTAIBDm7jk0NAEDVc1N816mT69U5CA0nUnTLsWVmu+vUrMLadZzcbc3tecsQzJOSnfiO5OMb/ALKl4VZtSnayvezt1sdaQhC9U8UEIQgAQhCAIl6Xcy0Un0n6OHkdzh2grldPZe3U6jg2i8wS0mBhcPHItIXX0KPSdEjXs27WL9E06ejRlFJNPyZzVmzd5vZgwMpM0gFrftKn0djracMvoMIbhkNJJGHCJMaho3Rx1V7Qs6fh9Knwb+Pg7LxCbWFRiv13KU3YN7WzUtTgGjOGCAAI3ngEmtNkNOcE1Wh3RL6hxGQZ6OjdSfFWK/755V3JsdDG5vPHt7RPmVX6tozDW6ak9nb3rrp04vcurfyzm0VZLe/ZJfCF1S1hn97SY5on2WQdMh0d3and0X/ZC2BQo490tBOWuRzS0Vml5jx3zCKTGFxMARvXVGHGwrqzta7LQNr6FMHosEahozHgAp1n2ysz2gzE5QcsxqM/uqLSose4kgDKJ4rGpdbMOIT0dBiImeydFrGdjFpM6Uy/KRjMid+5bTetGYxfAx5rmdldgZDXEt3SZjsHAKLaKVUgE1HYj7LtMuGWi1UzPCdco2lj/ZcD3FbVyWjeVsY7FIcOAeRlERmnVC+ngBxa4E6hpzHdxTYkcsdAQkOzF5Va/KF46AjBJ6W+ZG7cvUwo9QhCABJtpLW5jMLThxan/jO5OVrtD2hpLswBJXHwA42bJVbXq1HEFhGW8wN07gIUdpe92pxOPkE52jJcHOzEuBcGAHLgBw0Sm7H43k4TEGS7Iz2BeZVTTtEvg7xuzKnX5MGOOfasBbqrgQMsiTluWF5VAzDOQJOvYtlgeC14BkmASNIPakm2vwjxGSusTNtntuCnLtYnvWuvfJjCB/0FFtjgHYeAn0C9ZSxUzxcQO4BPKTTshVFWuxj/ABYwiTrqirejTDQZPAbkotJzjhqsWUsIxDVxjwWkptOwqgmrlgFYdEeaaPLei4CHEABVc2nCP5jA7k4uaa1ZjBmAABvzJ1+KbWflYzcN1zo+z9nwUW8XdI+OnwQmDGAAAaAQPBCuJjJCEIAFhVpBwLXCQcis0IArNt2MDz0ahA4ObPxCg1djKrGktLXngAQY8SrohLhR27OVXhcDjk+k7xYT5Lyncho082OY3cS0gfFdWXjmg5HMJdWuI2N2scVvC63VCMLo03Dd8Vts93FjOJ/ceJXWKtx2d/tUmeUfZRrVstZngDBgjQsMefFJqUncfWu1jjN4UXCpk1zgY0iO0QprLMRTGLM93szuXQ7RsC0mWVCO9sqNa9iHsbDTyg/cIDT4Z5pFQtLEM611Y5peVRwe0QMjAhwnPsV6/Tax4nl0GGyc9+4H4nyUK1bHY3SaVWf8s/cK77I3SaFI4gQ5x3iDA0y3b0sKLx3Z2dRONkPUIQrCYqnOyr1WfN6o52Veqz5vVCF8xtdbmJMcsw52Veqz5vVHOyr1WfN6oQja63MGOWYc7KvVZ83qjnZV6rPm9UIRtdbmDHLMOdlXqs+b1Rzsq9VnzeqEI2utzBjlmHOyr1WfN6o52Veqz5vVCEbXW5gxyzDnZV6rPm9Uc7KvVZ83qhCNrrcwY5Zhzsq9VnzeqOdlXqs+b1QhG11uYMcsw52Veqz5vVCEI2utzBjlm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pic>
        <p:nvPicPr>
          <p:cNvPr id="185362" name="Picture 18" descr="BIOSEPT FARES CAPSU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5429" y="332656"/>
            <a:ext cx="1447611" cy="28196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2" descr="DIUROSEPT FARES CAPSU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535" y="3455399"/>
            <a:ext cx="1420591" cy="28539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"/>
          <p:cNvSpPr txBox="1"/>
          <p:nvPr/>
        </p:nvSpPr>
        <p:spPr>
          <a:xfrm flipH="1">
            <a:off x="1360285" y="5169966"/>
            <a:ext cx="2779667" cy="40011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Extract</a:t>
            </a:r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 Gemmae populi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44209" y="2854677"/>
            <a:ext cx="2592288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Gemmaae populi pulv.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Salicis cortex extract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7504" y="332656"/>
            <a:ext cx="4608512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Suplimente de uz oral cu pulbere p.v. şi / sau extracte</a:t>
            </a:r>
            <a:endParaRPr lang="en-US" sz="2000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urved Down Arrow 3"/>
          <p:cNvSpPr/>
          <p:nvPr/>
        </p:nvSpPr>
        <p:spPr>
          <a:xfrm rot="2100000">
            <a:off x="6310505" y="2128157"/>
            <a:ext cx="1310644" cy="577805"/>
          </a:xfrm>
          <a:prstGeom prst="curved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6" name="Curved Right Arrow 5"/>
          <p:cNvSpPr/>
          <p:nvPr/>
        </p:nvSpPr>
        <p:spPr>
          <a:xfrm rot="3720000" flipH="1" flipV="1">
            <a:off x="6758476" y="3521926"/>
            <a:ext cx="641671" cy="1260524"/>
          </a:xfrm>
          <a:prstGeom prst="curved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http://www.magazin-naturist.ro/poze_produse/1056/mari/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4610" y="2485103"/>
            <a:ext cx="1718313" cy="37379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4" descr="Imagine similară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216" r="24401" b="5689"/>
          <a:stretch/>
        </p:blipFill>
        <p:spPr bwMode="auto">
          <a:xfrm>
            <a:off x="3922879" y="620688"/>
            <a:ext cx="1663241" cy="32745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906" name="Picture 2" descr="Hemoplop Unguent Antihemoroidal 50ml Tis Farmaceutic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706" t="13904" r="4329" b="9019"/>
          <a:stretch/>
        </p:blipFill>
        <p:spPr bwMode="auto">
          <a:xfrm>
            <a:off x="6084168" y="812779"/>
            <a:ext cx="2667704" cy="30824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55976" y="5085184"/>
            <a:ext cx="2335896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Unguente</a:t>
            </a:r>
            <a:r>
              <a:rPr lang="ro-RO" b="1" dirty="0">
                <a:latin typeface="Times New Roman" pitchFamily="18" charset="0"/>
                <a:cs typeface="Times New Roman" pitchFamily="18" charset="0"/>
              </a:rPr>
              <a:t> cu extract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3770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794" name="Picture 2" descr="http://www.hofigal.eu/poze_produs_mari/gemoplo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548680"/>
            <a:ext cx="2857500" cy="218122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Rectangle 8"/>
          <p:cNvSpPr/>
          <p:nvPr/>
        </p:nvSpPr>
        <p:spPr>
          <a:xfrm>
            <a:off x="3541068" y="1124744"/>
            <a:ext cx="4572000" cy="286232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o-RO" dirty="0">
                <a:latin typeface="Times New Roman" pitchFamily="18" charset="0"/>
                <a:cs typeface="Times New Roman" pitchFamily="18" charset="0"/>
              </a:rPr>
              <a:t> a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rteriopatii</a:t>
            </a:r>
            <a:endParaRPr lang="ro-RO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ro-RO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arterite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ale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membrelor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inferioare</a:t>
            </a:r>
            <a:endParaRPr lang="ro-RO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ro-RO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tromboflebite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dirty="0" err="1">
                <a:latin typeface="Times New Roman" pitchFamily="18" charset="0"/>
                <a:cs typeface="Times New Roman" pitchFamily="18" charset="0"/>
              </a:rPr>
              <a:t>ș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tendinta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la manifest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tromboembolice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ale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membrelor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inferioare</a:t>
            </a:r>
            <a:endParaRPr lang="ro-RO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ro-RO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artrozele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dirty="0" err="1">
                <a:latin typeface="Times New Roman" pitchFamily="18" charset="0"/>
                <a:cs typeface="Times New Roman" pitchFamily="18" charset="0"/>
              </a:rPr>
              <a:t>ș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artritele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membrelor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inferioare</a:t>
            </a:r>
            <a:endParaRPr lang="ro-RO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guta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dirty="0" err="1">
                <a:latin typeface="Times New Roman" pitchFamily="18" charset="0"/>
                <a:cs typeface="Times New Roman" pitchFamily="18" charset="0"/>
              </a:rPr>
              <a:t>ș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 manifest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rile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articulare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ale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gutei</a:t>
            </a:r>
            <a:endParaRPr lang="ro-RO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cistite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recidivante</a:t>
            </a:r>
            <a:endParaRPr lang="ro-RO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litiaza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renal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origine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uric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ă</a:t>
            </a:r>
          </a:p>
          <a:p>
            <a:pPr>
              <a:buFont typeface="Wingdings" pitchFamily="2" charset="2"/>
              <a:buChar char="q"/>
            </a:pPr>
            <a:r>
              <a:rPr lang="ro-RO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bron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ș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ite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cronice</a:t>
            </a:r>
            <a:endParaRPr lang="ro-RO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ro-RO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traheite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recidivante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1954" name="Picture 2" descr="Extract din muguri de PLOP - Populus nigra MG=D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481" r="29940"/>
          <a:stretch/>
        </p:blipFill>
        <p:spPr bwMode="auto">
          <a:xfrm>
            <a:off x="683568" y="2852936"/>
            <a:ext cx="1584176" cy="381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0" y="4482986"/>
            <a:ext cx="5598368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Sistem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circulator: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tonifică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circulaţia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arterială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de la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nivelul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membrelor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inferioare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 </a:t>
            </a:r>
            <a:b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Aparat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respirator: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susţine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buna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funcţionare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aparatului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respirator (antiseptic, expectorant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şi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sedativ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al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tusei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sp>
        <p:nvSpPr>
          <p:cNvPr id="3" name="Rectangle 2"/>
          <p:cNvSpPr/>
          <p:nvPr/>
        </p:nvSpPr>
        <p:spPr>
          <a:xfrm>
            <a:off x="4499992" y="404664"/>
            <a:ext cx="3613076" cy="50405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GEMMATERAPIE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732" name="Picture 4" descr="http://alwaysayurveda.com/wp-content/uploads/2013/06/Symplocos-Racemos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1544" y="880990"/>
            <a:ext cx="3962739" cy="28399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755576" y="692696"/>
            <a:ext cx="3240360" cy="50405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b="1" i="1" dirty="0">
                <a:latin typeface="Times New Roman" pitchFamily="18" charset="0"/>
                <a:cs typeface="Times New Roman" pitchFamily="18" charset="0"/>
              </a:rPr>
              <a:t>SYMPLOCOS RACEMOSA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="" xmlns:p14="http://schemas.microsoft.com/office/powerpoint/2010/main" val="1219029700"/>
              </p:ext>
            </p:extLst>
          </p:nvPr>
        </p:nvGraphicFramePr>
        <p:xfrm>
          <a:off x="5364088" y="1196752"/>
          <a:ext cx="3528392" cy="3256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="" xmlns:p14="http://schemas.microsoft.com/office/powerpoint/2010/main" val="2214078943"/>
              </p:ext>
            </p:extLst>
          </p:nvPr>
        </p:nvGraphicFramePr>
        <p:xfrm>
          <a:off x="873315" y="3983548"/>
          <a:ext cx="3984104" cy="2680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29734" name="Picture 6" descr="http://lp.rs.ro/upload_img/3234_seminar.eprotectiamuncii.ro/images/semn%20exclamare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43468" y="3586494"/>
            <a:ext cx="972252" cy="173709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5724127" y="5013176"/>
            <a:ext cx="2723255" cy="10801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Alcaloizi </a:t>
            </a:r>
          </a:p>
          <a:p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(loturină, izo-harman)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3218" name="Picture 2" descr="SunPiles, 60 capsule, Sun Wave Pharma&lt;br /&gt;&lt;span class=&quot;small&quot;&gt;[6425746000765]&lt;/span&gt;">
            <a:extLst>
              <a:ext uri="{FF2B5EF4-FFF2-40B4-BE49-F238E27FC236}">
                <a16:creationId xmlns="" xmlns:a16="http://schemas.microsoft.com/office/drawing/2014/main" id="{FE727295-41E1-4BF2-895B-D2AF993AC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5" y="1296471"/>
            <a:ext cx="3024336" cy="30243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2D785F36-BAD7-45A4-A83F-7B68772CD0D3}"/>
              </a:ext>
            </a:extLst>
          </p:cNvPr>
          <p:cNvSpPr/>
          <p:nvPr/>
        </p:nvSpPr>
        <p:spPr>
          <a:xfrm>
            <a:off x="50925" y="333289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Indicat </a:t>
            </a:r>
            <a:r>
              <a:rPr lang="ro-R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î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n: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dureri 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ș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inflama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ț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 hemoroidale;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nger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 hemoroidale;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fisuri anale.</a:t>
            </a:r>
            <a:endParaRPr lang="ro-R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4376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1"/>
          <p:cNvSpPr>
            <a:spLocks noChangeArrowheads="1"/>
          </p:cNvSpPr>
          <p:nvPr/>
        </p:nvSpPr>
        <p:spPr bwMode="auto">
          <a:xfrm>
            <a:off x="1785918" y="1208774"/>
            <a:ext cx="6530498" cy="107721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3200" b="1" i="0" u="none" strike="noStrike" cap="all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HETEROZIDE </a:t>
            </a:r>
            <a:r>
              <a:rPr lang="ro-RO" sz="3200" b="1" cap="al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Ale salicilatului de metil</a:t>
            </a:r>
            <a:endParaRPr kumimoji="0" lang="ro-RO" sz="3200" b="0" i="0" u="none" strike="noStrike" cap="all" normalizeH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730785911"/>
              </p:ext>
            </p:extLst>
          </p:nvPr>
        </p:nvGraphicFramePr>
        <p:xfrm>
          <a:off x="3635896" y="3068960"/>
          <a:ext cx="2128521" cy="2347341"/>
        </p:xfrm>
        <a:graphic>
          <a:graphicData uri="http://schemas.openxmlformats.org/presentationml/2006/ole">
            <p:oleObj spid="_x0000_s383021" r:id="rId3" imgW="1093800" imgH="1202014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87110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390378716"/>
              </p:ext>
            </p:extLst>
          </p:nvPr>
        </p:nvGraphicFramePr>
        <p:xfrm>
          <a:off x="467544" y="523213"/>
          <a:ext cx="3308927" cy="2118413"/>
        </p:xfrm>
        <a:graphic>
          <a:graphicData uri="http://schemas.openxmlformats.org/presentationml/2006/ole">
            <p:oleObj spid="_x0000_s365867" r:id="rId3" imgW="1950323" imgH="1246283" progId="">
              <p:embed/>
            </p:oleObj>
          </a:graphicData>
        </a:graphic>
      </p:graphicFrame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519209606"/>
              </p:ext>
            </p:extLst>
          </p:nvPr>
        </p:nvGraphicFramePr>
        <p:xfrm>
          <a:off x="599115" y="4130926"/>
          <a:ext cx="2579844" cy="2381394"/>
        </p:xfrm>
        <a:graphic>
          <a:graphicData uri="http://schemas.openxmlformats.org/presentationml/2006/ole">
            <p:oleObj spid="_x0000_s365868" r:id="rId4" imgW="1592111" imgH="1467089" progId="">
              <p:embed/>
            </p:oleObj>
          </a:graphicData>
        </a:graphic>
      </p:graphicFrame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695770581"/>
              </p:ext>
            </p:extLst>
          </p:nvPr>
        </p:nvGraphicFramePr>
        <p:xfrm>
          <a:off x="5940152" y="4468034"/>
          <a:ext cx="3063574" cy="2107141"/>
        </p:xfrm>
        <a:graphic>
          <a:graphicData uri="http://schemas.openxmlformats.org/presentationml/2006/ole">
            <p:oleObj spid="_x0000_s365869" r:id="rId5" imgW="2110398" imgH="1449003" progId="">
              <p:embed/>
            </p:oleObj>
          </a:graphicData>
        </a:graphic>
      </p:graphicFrame>
      <p:pic>
        <p:nvPicPr>
          <p:cNvPr id="11" name="Picture 3" descr="http://www.armonianaturii.ro/UserFiles/plant/23_ciub_ciubotica_cuculu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78959" y="3134117"/>
            <a:ext cx="2927111" cy="25654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45770" name="Picture 10" descr="http://www.phytoimages.siu.edu/users/paraman1/8_31_12_3/Upload31Aug12e/252FilipendulaUlmari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559" y="620688"/>
            <a:ext cx="3106724" cy="23300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215074" y="3140968"/>
            <a:ext cx="2317366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Filipendulae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herba</a:t>
            </a:r>
            <a:endParaRPr lang="en-US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85889" y="5822423"/>
            <a:ext cx="2000264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Primulae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flos</a:t>
            </a:r>
            <a:endParaRPr lang="en-US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Explosion 1 17"/>
          <p:cNvSpPr/>
          <p:nvPr/>
        </p:nvSpPr>
        <p:spPr>
          <a:xfrm>
            <a:off x="2627784" y="1333917"/>
            <a:ext cx="3240360" cy="18002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Solubile în apă</a:t>
            </a:r>
            <a:endParaRPr lang="ro-RO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6197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1"/>
          <p:cNvSpPr>
            <a:spLocks noChangeArrowheads="1"/>
          </p:cNvSpPr>
          <p:nvPr/>
        </p:nvSpPr>
        <p:spPr bwMode="auto">
          <a:xfrm>
            <a:off x="1785918" y="1484784"/>
            <a:ext cx="6530498" cy="107721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3200" b="1" i="0" u="none" strike="noStrike" cap="all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HETEROZIDE </a:t>
            </a:r>
            <a:r>
              <a:rPr lang="ro-RO" sz="3200" b="1" cap="al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Ale aldehidei salicilice</a:t>
            </a:r>
            <a:endParaRPr kumimoji="0" lang="ro-RO" sz="3200" b="0" i="0" u="none" strike="noStrike" cap="all" normalizeH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717027592"/>
              </p:ext>
            </p:extLst>
          </p:nvPr>
        </p:nvGraphicFramePr>
        <p:xfrm>
          <a:off x="3563888" y="2852936"/>
          <a:ext cx="2664296" cy="2526065"/>
        </p:xfrm>
        <a:graphic>
          <a:graphicData uri="http://schemas.openxmlformats.org/presentationml/2006/ole">
            <p:oleObj spid="_x0000_s391185" r:id="rId3" imgW="1192869" imgH="1133451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62361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77828176"/>
              </p:ext>
            </p:extLst>
          </p:nvPr>
        </p:nvGraphicFramePr>
        <p:xfrm>
          <a:off x="2077356" y="836711"/>
          <a:ext cx="2303400" cy="2184259"/>
        </p:xfrm>
        <a:graphic>
          <a:graphicData uri="http://schemas.openxmlformats.org/presentationml/2006/ole">
            <p:oleObj spid="_x0000_s366763" r:id="rId3" imgW="1192869" imgH="1133451" progId="">
              <p:embed/>
            </p:oleObj>
          </a:graphicData>
        </a:graphic>
      </p:graphicFrame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61200418"/>
              </p:ext>
            </p:extLst>
          </p:nvPr>
        </p:nvGraphicFramePr>
        <p:xfrm>
          <a:off x="5652120" y="857232"/>
          <a:ext cx="2359928" cy="2101810"/>
        </p:xfrm>
        <a:graphic>
          <a:graphicData uri="http://schemas.openxmlformats.org/presentationml/2006/ole">
            <p:oleObj spid="_x0000_s366764" r:id="rId4" imgW="1331618" imgH="1183929" progId="">
              <p:embed/>
            </p:oleObj>
          </a:graphicData>
        </a:graphic>
      </p:graphicFrame>
      <p:pic>
        <p:nvPicPr>
          <p:cNvPr id="246790" name="Picture 6" descr="http://www.kuleuven-kulak.be/kulakbiocampus/lage%20planten/Filipendula%20ulmaria%20-%20Moerasspirea/Filipendula_ulmaria-moerassprirea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020971"/>
            <a:ext cx="3936437" cy="2952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Bent Arrow 6"/>
          <p:cNvSpPr/>
          <p:nvPr/>
        </p:nvSpPr>
        <p:spPr>
          <a:xfrm flipH="1">
            <a:off x="7143768" y="1928802"/>
            <a:ext cx="587586" cy="1644214"/>
          </a:xfrm>
          <a:prstGeom prst="ben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Explosion 1 8"/>
          <p:cNvSpPr/>
          <p:nvPr/>
        </p:nvSpPr>
        <p:spPr>
          <a:xfrm>
            <a:off x="5580112" y="3720105"/>
            <a:ext cx="3363655" cy="18002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Solubilă în apă</a:t>
            </a:r>
            <a:endParaRPr lang="ro-RO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3350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27584" y="411202"/>
            <a:ext cx="8064896" cy="186566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o-RO" sz="2400" b="1" i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FILIPENDULAE ULMARIAE HERBA </a:t>
            </a:r>
            <a:endParaRPr lang="ro-RO" sz="2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o-RO" sz="2400" b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lang="ro-RO" sz="2400" b="1" i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Spiraeae</a:t>
            </a:r>
            <a:r>
              <a:rPr lang="ro-RO" sz="2400" b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o-RO" sz="2400" b="1" i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herba</a:t>
            </a:r>
            <a:r>
              <a:rPr lang="ro-RO" sz="2400" b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o-RO" sz="2400" b="1" i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Ulmariae</a:t>
            </a:r>
            <a:r>
              <a:rPr lang="ro-RO" sz="2400" b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o-RO" sz="2400" b="1" i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herba</a:t>
            </a:r>
            <a:r>
              <a:rPr lang="ro-RO" sz="2400" b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endParaRPr lang="ro-RO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o-RO" sz="24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Creţuşcă</a:t>
            </a:r>
            <a:endParaRPr lang="ro-RO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7395" name="Picture 3" descr="http://www.thefloweringgarden.com/pics/filipendula-ulmar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1556792"/>
            <a:ext cx="5148064" cy="45045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5148064" y="5733256"/>
            <a:ext cx="3600400" cy="57606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i="1" dirty="0">
                <a:latin typeface="Times New Roman" pitchFamily="18" charset="0"/>
                <a:cs typeface="Times New Roman" pitchFamily="18" charset="0"/>
              </a:rPr>
              <a:t>Filipendula ulmaria</a:t>
            </a:r>
          </a:p>
        </p:txBody>
      </p:sp>
      <p:pic>
        <p:nvPicPr>
          <p:cNvPr id="187397" name="Picture 5" descr="http://t1.gstatic.com/images?q=tbn:ANd9GcQFmnCrKijcZN3vhdcNTX6n9CYjuVJlRzaXzuOOS4j2J7WNSuEt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84784"/>
            <a:ext cx="2088232" cy="2787897"/>
          </a:xfrm>
          <a:prstGeom prst="rect">
            <a:avLst/>
          </a:prstGeom>
          <a:noFill/>
        </p:spPr>
      </p:pic>
      <p:sp>
        <p:nvSpPr>
          <p:cNvPr id="18739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pic>
        <p:nvPicPr>
          <p:cNvPr id="18739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437112"/>
            <a:ext cx="3600450" cy="17716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4" name="Picture 2" descr="http://img5.rajce.idnes.cz/d0508/4/4128/4128788_264e3399d7dbe4045a5aa4c078a88ad3/images/Vitis_idaeae_folium_1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74078" y="476672"/>
            <a:ext cx="3762418" cy="39604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5580112" y="476672"/>
            <a:ext cx="2952328" cy="100811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Tanin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!</a:t>
            </a:r>
            <a:endParaRPr lang="ro-RO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3956" name="Picture 4" descr="http://www.cas.vanderbilt.edu/bioimages/biohires/m/hmepi--lf374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899592" y="404664"/>
            <a:ext cx="1920213" cy="28803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Straight Arrow Connector 7"/>
          <p:cNvCxnSpPr/>
          <p:nvPr/>
        </p:nvCxnSpPr>
        <p:spPr>
          <a:xfrm flipV="1">
            <a:off x="1547664" y="404664"/>
            <a:ext cx="1440160" cy="165618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059832" y="188640"/>
            <a:ext cx="15343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tanin</a:t>
            </a:r>
            <a:r>
              <a:rPr lang="en-US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mentol</a:t>
            </a:r>
            <a:endParaRPr lang="ro-RO" sz="20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7236296" y="1196752"/>
            <a:ext cx="72008" cy="108012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253956" idx="3"/>
          </p:cNvCxnSpPr>
          <p:nvPr/>
        </p:nvCxnSpPr>
        <p:spPr>
          <a:xfrm>
            <a:off x="1859699" y="2804931"/>
            <a:ext cx="2208245" cy="127214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987824" y="4149080"/>
            <a:ext cx="2443939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asocierea în părţi egale</a:t>
            </a:r>
          </a:p>
          <a:p>
            <a:r>
              <a:rPr lang="ro-RO" b="1" dirty="0">
                <a:latin typeface="Times New Roman" pitchFamily="18" charset="0"/>
                <a:cs typeface="Times New Roman" pitchFamily="18" charset="0"/>
              </a:rPr>
              <a:t>infuzie</a:t>
            </a:r>
            <a:endParaRPr lang="ro-RO" b="1" dirty="0"/>
          </a:p>
        </p:txBody>
      </p:sp>
      <p:pic>
        <p:nvPicPr>
          <p:cNvPr id="253958" name="Picture 6" descr="http://farmacognozie.medicalstudent.ro/heterozide/C6/Uvae%20ursi%20foliu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1974" y="4088105"/>
            <a:ext cx="285750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9" name="Straight Arrow Connector 18"/>
          <p:cNvCxnSpPr>
            <a:stCxn id="253958" idx="3"/>
            <a:endCxn id="253958" idx="3"/>
          </p:cNvCxnSpPr>
          <p:nvPr/>
        </p:nvCxnSpPr>
        <p:spPr>
          <a:xfrm>
            <a:off x="610445" y="6120629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7884368" y="4437112"/>
            <a:ext cx="107593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o-RO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1,3 părţi </a:t>
            </a:r>
            <a:endParaRPr lang="ro-RO" b="1" dirty="0"/>
          </a:p>
        </p:txBody>
      </p:sp>
      <p:pic>
        <p:nvPicPr>
          <p:cNvPr id="178180" name="Picture 4" descr="http://sport20.ro/wp-content/uploads/2009/09/semnul-exclamari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6500" y="5015581"/>
            <a:ext cx="899592" cy="1066017"/>
          </a:xfrm>
          <a:prstGeom prst="rect">
            <a:avLst/>
          </a:prstGeom>
          <a:noFill/>
        </p:spPr>
      </p:pic>
      <p:cxnSp>
        <p:nvCxnSpPr>
          <p:cNvPr id="21" name="Straight Arrow Connector 20"/>
          <p:cNvCxnSpPr>
            <a:stCxn id="253954" idx="2"/>
          </p:cNvCxnSpPr>
          <p:nvPr/>
        </p:nvCxnSpPr>
        <p:spPr>
          <a:xfrm flipH="1">
            <a:off x="4139952" y="2456892"/>
            <a:ext cx="1134126" cy="16201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53958" idx="6"/>
            <a:endCxn id="22" idx="1"/>
          </p:cNvCxnSpPr>
          <p:nvPr/>
        </p:nvCxnSpPr>
        <p:spPr>
          <a:xfrm flipV="1">
            <a:off x="3049474" y="4621778"/>
            <a:ext cx="4834894" cy="65695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868470" y="5548590"/>
            <a:ext cx="1806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i="1" dirty="0">
                <a:latin typeface="Times New Roman" pitchFamily="18" charset="0"/>
                <a:cs typeface="Times New Roman" pitchFamily="18" charset="0"/>
              </a:rPr>
              <a:t>Uvae-ursi folium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71800" y="2348880"/>
            <a:ext cx="1717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i="1" dirty="0">
                <a:latin typeface="Times New Roman" pitchFamily="18" charset="0"/>
                <a:cs typeface="Times New Roman" pitchFamily="18" charset="0"/>
              </a:rPr>
              <a:t>Menthae folium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="" xmlns:p14="http://schemas.microsoft.com/office/powerpoint/2010/main" val="1908995603"/>
              </p:ext>
            </p:extLst>
          </p:nvPr>
        </p:nvGraphicFramePr>
        <p:xfrm>
          <a:off x="2483768" y="2348880"/>
          <a:ext cx="6096000" cy="2736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6665952" y="2852936"/>
            <a:ext cx="2448272" cy="108012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Afecţiuni reumatismale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996085112"/>
              </p:ext>
            </p:extLst>
          </p:nvPr>
        </p:nvGraphicFramePr>
        <p:xfrm>
          <a:off x="971600" y="162203"/>
          <a:ext cx="3374965" cy="2160240"/>
        </p:xfrm>
        <a:graphic>
          <a:graphicData uri="http://schemas.openxmlformats.org/presentationml/2006/ole">
            <p:oleObj spid="_x0000_s384080" r:id="rId7" imgW="1950323" imgH="1246283" progId="">
              <p:embed/>
            </p:oleObj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268695927"/>
              </p:ext>
            </p:extLst>
          </p:nvPr>
        </p:nvGraphicFramePr>
        <p:xfrm>
          <a:off x="539552" y="4221088"/>
          <a:ext cx="2376264" cy="2117444"/>
        </p:xfrm>
        <a:graphic>
          <a:graphicData uri="http://schemas.openxmlformats.org/presentationml/2006/ole">
            <p:oleObj spid="_x0000_s384081" r:id="rId8" imgW="1331618" imgH="1183929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35546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="" xmlns:p14="http://schemas.microsoft.com/office/powerpoint/2010/main" val="3020687446"/>
              </p:ext>
            </p:extLst>
          </p:nvPr>
        </p:nvGraphicFramePr>
        <p:xfrm>
          <a:off x="357158" y="500042"/>
          <a:ext cx="4714908" cy="3429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3" descr="http://farmaciaverde.util21.ro/produse/1129_485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7725" y="3571876"/>
            <a:ext cx="2234765" cy="27714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5" descr="Reumax BioMed Lin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2976" y="3571876"/>
            <a:ext cx="2564928" cy="25649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7" descr="Ceai Cretusca 50G Fare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84466" y="1051596"/>
            <a:ext cx="2107791" cy="23053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TextBox 8"/>
          <p:cNvSpPr txBox="1"/>
          <p:nvPr/>
        </p:nvSpPr>
        <p:spPr>
          <a:xfrm>
            <a:off x="3662337" y="4833081"/>
            <a:ext cx="2931252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o-RO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preparate cu pulbere p.v.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851920" y="4581128"/>
            <a:ext cx="276479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652120" y="404664"/>
            <a:ext cx="2569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Ceai monocomponent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1"/>
          <p:cNvSpPr>
            <a:spLocks noChangeArrowheads="1"/>
          </p:cNvSpPr>
          <p:nvPr/>
        </p:nvSpPr>
        <p:spPr bwMode="auto">
          <a:xfrm>
            <a:off x="1785918" y="1556792"/>
            <a:ext cx="6530498" cy="107721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o-RO" sz="3200" b="1" i="0" u="none" strike="noStrike" cap="all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HETEROZIDE </a:t>
            </a:r>
            <a:r>
              <a:rPr lang="ro-RO" sz="3200" b="1" cap="al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Ale vanilalului</a:t>
            </a:r>
            <a:endParaRPr kumimoji="0" lang="ro-RO" sz="3200" b="0" i="0" u="none" strike="noStrike" cap="all" normalizeH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738793094"/>
              </p:ext>
            </p:extLst>
          </p:nvPr>
        </p:nvGraphicFramePr>
        <p:xfrm>
          <a:off x="4211960" y="2924944"/>
          <a:ext cx="2041525" cy="2749550"/>
        </p:xfrm>
        <a:graphic>
          <a:graphicData uri="http://schemas.openxmlformats.org/presentationml/2006/ole">
            <p:oleObj spid="_x0000_s392209" r:id="rId3" imgW="1004180" imgH="1355876" progId="">
              <p:embed/>
            </p:oleObj>
          </a:graphicData>
        </a:graphic>
      </p:graphicFrame>
      <p:sp>
        <p:nvSpPr>
          <p:cNvPr id="3" name="Oval 2">
            <a:extLst>
              <a:ext uri="{FF2B5EF4-FFF2-40B4-BE49-F238E27FC236}">
                <a16:creationId xmlns="" xmlns:a16="http://schemas.microsoft.com/office/drawing/2014/main" id="{B0A1F389-2D49-4E05-B66F-43775D348632}"/>
              </a:ext>
            </a:extLst>
          </p:cNvPr>
          <p:cNvSpPr/>
          <p:nvPr/>
        </p:nvSpPr>
        <p:spPr>
          <a:xfrm>
            <a:off x="251520" y="3717032"/>
            <a:ext cx="3168352" cy="136815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Natural/sinteză</a:t>
            </a:r>
          </a:p>
        </p:txBody>
      </p:sp>
    </p:spTree>
    <p:extLst>
      <p:ext uri="{BB962C8B-B14F-4D97-AF65-F5344CB8AC3E}">
        <p14:creationId xmlns="" xmlns:p14="http://schemas.microsoft.com/office/powerpoint/2010/main" val="193266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576338291"/>
              </p:ext>
            </p:extLst>
          </p:nvPr>
        </p:nvGraphicFramePr>
        <p:xfrm>
          <a:off x="1979712" y="326954"/>
          <a:ext cx="2042145" cy="2749818"/>
        </p:xfrm>
        <a:graphic>
          <a:graphicData uri="http://schemas.openxmlformats.org/presentationml/2006/ole">
            <p:oleObj spid="_x0000_s367785" r:id="rId3" imgW="1004180" imgH="1355876" progId="">
              <p:embed/>
            </p:oleObj>
          </a:graphicData>
        </a:graphic>
      </p:graphicFrame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945378144"/>
              </p:ext>
            </p:extLst>
          </p:nvPr>
        </p:nvGraphicFramePr>
        <p:xfrm>
          <a:off x="6012160" y="334539"/>
          <a:ext cx="2363491" cy="2831931"/>
        </p:xfrm>
        <a:graphic>
          <a:graphicData uri="http://schemas.openxmlformats.org/presentationml/2006/ole">
            <p:oleObj spid="_x0000_s367786" r:id="rId4" imgW="1156427" imgH="1392587" progId="">
              <p:embed/>
            </p:oleObj>
          </a:graphicData>
        </a:graphic>
      </p:graphicFrame>
      <p:pic>
        <p:nvPicPr>
          <p:cNvPr id="247814" name="Picture 6" descr="http://www.retetecalamama.ro/wp-content/uploads/2012/11/dsc01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501008"/>
            <a:ext cx="4319130" cy="2880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8000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79512" y="404664"/>
            <a:ext cx="3312368" cy="57606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400" b="1" i="1" dirty="0">
                <a:latin typeface="Times New Roman" pitchFamily="18" charset="0"/>
                <a:cs typeface="Times New Roman" pitchFamily="18" charset="0"/>
              </a:rPr>
              <a:t>VANILLAE FRUCTUS</a:t>
            </a:r>
          </a:p>
        </p:txBody>
      </p:sp>
      <p:pic>
        <p:nvPicPr>
          <p:cNvPr id="192515" name="Picture 3" descr="http://t3.gstatic.com/images?q=tbn:ANd9GcTBpjTuKoNC5jakJTwjcAPnVged-R0fZZHQ6ecimuzFFV8ysX5Nn3Y_Z36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332656"/>
            <a:ext cx="2657475" cy="1714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ounded Rectangle 4"/>
          <p:cNvSpPr/>
          <p:nvPr/>
        </p:nvSpPr>
        <p:spPr>
          <a:xfrm>
            <a:off x="5292080" y="2204864"/>
            <a:ext cx="2592288" cy="5040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o-RO" sz="2000" b="1" i="1" dirty="0">
                <a:latin typeface="Times New Roman" pitchFamily="18" charset="0"/>
                <a:cs typeface="Times New Roman" pitchFamily="18" charset="0"/>
              </a:rPr>
              <a:t>Vanilla planifolia</a:t>
            </a:r>
          </a:p>
        </p:txBody>
      </p:sp>
      <p:pic>
        <p:nvPicPr>
          <p:cNvPr id="192517" name="Picture 5" descr="http://t2.gstatic.com/images?q=tbn:ANd9GcRaz4fPL9aJbmZyvL6S7Gh-Vx3utSrh_d4rwH2BwKwlI14c3Vxz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1340768"/>
            <a:ext cx="2314575" cy="19716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2519" name="Picture 7" descr="http://images1.hellotrade.com/data2/JV/XS/HELLOTD-1950027/detail-20vanilla-250x2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340768"/>
            <a:ext cx="2069207" cy="2664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2521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pic>
        <p:nvPicPr>
          <p:cNvPr id="192523" name="Picture 11" descr="http://us.123rf.com/400wm/400/400/joannawnuk/joannawnuk1108/joannawnuk110800258/10379020-vanilla-planifolia-vine-and-dried-vanilla-pod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3973658"/>
            <a:ext cx="3810000" cy="25336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2525" name="Picture 13" descr="http://zoom50.files.wordpress.com/2011/01/vanilla-planifolia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3069035"/>
            <a:ext cx="4036117" cy="31683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3" descr="http://zoom50.files.wordpress.com/2011/01/vanilla-planifolia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3429000"/>
            <a:ext cx="2483768" cy="19497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o-RO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783521334"/>
              </p:ext>
            </p:extLst>
          </p:nvPr>
        </p:nvGraphicFramePr>
        <p:xfrm>
          <a:off x="1259632" y="836712"/>
          <a:ext cx="7623274" cy="5328592"/>
        </p:xfrm>
        <a:graphic>
          <a:graphicData uri="http://schemas.openxmlformats.org/presentationml/2006/ole">
            <p:oleObj spid="_x0000_s191629" r:id="rId4" imgW="6208370" imgH="4335403" progId="">
              <p:embed/>
            </p:oleObj>
          </a:graphicData>
        </a:graphic>
      </p:graphicFrame>
      <p:pic>
        <p:nvPicPr>
          <p:cNvPr id="5" name="Picture 7" descr="http://images1.hellotrade.com/data2/JV/XS/HELLOTD-1950027/detail-20vanilla-250x250.jpg">
            <a:extLst>
              <a:ext uri="{FF2B5EF4-FFF2-40B4-BE49-F238E27FC236}">
                <a16:creationId xmlns="" xmlns:a16="http://schemas.microsoft.com/office/drawing/2014/main" id="{FBEADA15-89CB-458D-B699-1ED39D6CC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76672"/>
            <a:ext cx="1721054" cy="22160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="" xmlns:p14="http://schemas.microsoft.com/office/powerpoint/2010/main" val="2555566381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4" descr="Imagine similară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467944"/>
            <a:ext cx="2344111" cy="17190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Picture 2" descr="Imagini pentru ceai vanili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070592"/>
            <a:ext cx="2566243" cy="16545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" name="Picture 2" descr="Imagini pentru vanilie plant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50" y="1700808"/>
            <a:ext cx="2495538" cy="14910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TextBox 2"/>
          <p:cNvSpPr txBox="1"/>
          <p:nvPr/>
        </p:nvSpPr>
        <p:spPr>
          <a:xfrm>
            <a:off x="2267744" y="548680"/>
            <a:ext cx="1516954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o-RO" sz="2000" b="1" dirty="0">
                <a:latin typeface="Times New Roman" pitchFamily="18" charset="0"/>
                <a:cs typeface="Times New Roman" pitchFamily="18" charset="0"/>
              </a:rPr>
              <a:t>aromatizant</a:t>
            </a:r>
          </a:p>
        </p:txBody>
      </p:sp>
      <p:pic>
        <p:nvPicPr>
          <p:cNvPr id="393222" name="Picture 6" descr="Imagini pentru dermatocosmetice vanilie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688" r="2504" b="8018"/>
          <a:stretch/>
        </p:blipFill>
        <p:spPr bwMode="auto">
          <a:xfrm>
            <a:off x="5732821" y="4725144"/>
            <a:ext cx="3119594" cy="18482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7857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242" name="Picture 2" descr="Imagini pentru Esenţă de vanili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444" r="27403"/>
          <a:stretch/>
        </p:blipFill>
        <p:spPr bwMode="auto">
          <a:xfrm>
            <a:off x="2483768" y="3645024"/>
            <a:ext cx="1191916" cy="2952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4244" name="Picture 4" descr="Imagine similar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996" y="3645024"/>
            <a:ext cx="2520280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81590" y="3730030"/>
            <a:ext cx="705623" cy="3600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pic>
        <p:nvPicPr>
          <p:cNvPr id="394246" name="Picture 6" descr="Imagine similară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86161"/>
            <a:ext cx="4053507" cy="28918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4248" name="Picture 8" descr="Imagine similară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903" y="1340768"/>
            <a:ext cx="2969709" cy="1872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1627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4" name="Picture 2" descr="http://img8.rajce.idnes.cz/d0802/0/451/451713_81b0a25343b4f03734acdd667a9f1665/images/folium_vitis_idaea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624" y="501353"/>
            <a:ext cx="3565979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2771800" y="611396"/>
            <a:ext cx="838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b="1" dirty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1,5-3 g</a:t>
            </a:r>
            <a:endParaRPr lang="ro-RO" b="1" dirty="0">
              <a:solidFill>
                <a:srgbClr val="FFFF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34407" y="1469395"/>
            <a:ext cx="17572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Decoct 10 min.</a:t>
            </a:r>
            <a:endParaRPr lang="ro-RO" sz="2000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193704" y="2060848"/>
            <a:ext cx="1800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6948988" y="3140968"/>
            <a:ext cx="13356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2-3 căni/zi </a:t>
            </a:r>
            <a:endParaRPr lang="ro-RO" sz="2000" dirty="0"/>
          </a:p>
        </p:txBody>
      </p:sp>
      <p:sp>
        <p:nvSpPr>
          <p:cNvPr id="18" name="Rectangle 17"/>
          <p:cNvSpPr/>
          <p:nvPr/>
        </p:nvSpPr>
        <p:spPr>
          <a:xfrm>
            <a:off x="1890668" y="4643844"/>
            <a:ext cx="14366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5-10 g p</a:t>
            </a:r>
            <a:r>
              <a:rPr lang="en-US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</a:t>
            </a:r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/zi</a:t>
            </a:r>
            <a:endParaRPr lang="ro-RO" sz="2000" b="1" dirty="0"/>
          </a:p>
        </p:txBody>
      </p:sp>
      <p:pic>
        <p:nvPicPr>
          <p:cNvPr id="248838" name="Picture 6" descr="http://www.radiocluj.ro/uploads/pics/Semnul-exclamarii-150x1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365581"/>
            <a:ext cx="1428750" cy="1428750"/>
          </a:xfrm>
          <a:prstGeom prst="rect">
            <a:avLst/>
          </a:prstGeom>
          <a:noFill/>
        </p:spPr>
      </p:pic>
      <p:sp>
        <p:nvSpPr>
          <p:cNvPr id="26" name="Rectangle 25"/>
          <p:cNvSpPr/>
          <p:nvPr/>
        </p:nvSpPr>
        <p:spPr>
          <a:xfrm>
            <a:off x="1907704" y="5075892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femei gravide </a:t>
            </a:r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(↑ contracţia uterină)</a:t>
            </a:r>
          </a:p>
          <a:p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copii </a:t>
            </a:r>
            <a:r>
              <a:rPr lang="en-US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&lt; 12 </a:t>
            </a:r>
            <a:r>
              <a:rPr lang="en-US" sz="20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ani</a:t>
            </a:r>
            <a:endParaRPr lang="ro-RO" sz="2000" b="1" dirty="0"/>
          </a:p>
        </p:txBody>
      </p:sp>
      <p:sp>
        <p:nvSpPr>
          <p:cNvPr id="27" name="Rectangle 26"/>
          <p:cNvSpPr/>
          <p:nvPr/>
        </p:nvSpPr>
        <p:spPr>
          <a:xfrm>
            <a:off x="6023672" y="4037002"/>
            <a:ext cx="22207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Alcalinizante !!!!</a:t>
            </a:r>
            <a:endParaRPr lang="ro-RO" sz="2000" b="1" dirty="0"/>
          </a:p>
        </p:txBody>
      </p:sp>
      <p:pic>
        <p:nvPicPr>
          <p:cNvPr id="19" name="Picture 2" descr="Imagine similară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644" y="1217452"/>
            <a:ext cx="3150096" cy="17707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39952" y="2132856"/>
            <a:ext cx="1755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lang="ro-RO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nfuzie 30 min.</a:t>
            </a:r>
            <a:endParaRPr lang="ro-RO" sz="2000" dirty="0"/>
          </a:p>
        </p:txBody>
      </p:sp>
    </p:spTree>
    <p:extLst>
      <p:ext uri="{BB962C8B-B14F-4D97-AF65-F5344CB8AC3E}">
        <p14:creationId xmlns="" xmlns:p14="http://schemas.microsoft.com/office/powerpoint/2010/main" val="391034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vital-plant.ro/images/P10009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7505" y="1180926"/>
            <a:ext cx="3800475" cy="20478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12" descr="http://www.allshops.ro/files/clients/37/4481/p/40/ceai-merisor-30-gr-adserv-1030846.jpg"/>
          <p:cNvPicPr>
            <a:picLocks noChangeAspect="1" noChangeArrowheads="1"/>
          </p:cNvPicPr>
          <p:nvPr/>
        </p:nvPicPr>
        <p:blipFill rotWithShape="1">
          <a:blip r:embed="rId3" cstate="print"/>
          <a:srcRect l="19903" r="16764" b="9643"/>
          <a:stretch/>
        </p:blipFill>
        <p:spPr bwMode="auto">
          <a:xfrm>
            <a:off x="484598" y="2234528"/>
            <a:ext cx="1401957" cy="266685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71714" name="Picture 2" descr="Ceai de merisor - Plaf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628" y="2339087"/>
            <a:ext cx="1349323" cy="259485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http://www.faresbiovital.ro/media/img/text_zones/Romana/353.jpg"/>
          <p:cNvPicPr>
            <a:picLocks noChangeAspect="1" noChangeArrowheads="1"/>
          </p:cNvPicPr>
          <p:nvPr/>
        </p:nvPicPr>
        <p:blipFill rotWithShape="1">
          <a:blip r:embed="rId5" cstate="print"/>
          <a:srcRect l="13392" t="-1555" r="8929" b="1555"/>
          <a:stretch/>
        </p:blipFill>
        <p:spPr bwMode="auto">
          <a:xfrm>
            <a:off x="6411655" y="1238149"/>
            <a:ext cx="2088232" cy="20162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166188" y="404664"/>
            <a:ext cx="2901756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Ceaiuri  monocomponente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12160" y="364594"/>
            <a:ext cx="2792752" cy="40011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o-RO" sz="2000" dirty="0">
                <a:latin typeface="Times New Roman" pitchFamily="18" charset="0"/>
                <a:cs typeface="Times New Roman" pitchFamily="18" charset="0"/>
              </a:rPr>
              <a:t>Ceaiuri multicomponente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1716" name="Picture 4" descr="Vaccinium vitis-idaea var. vitis-idae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6583" t="62928" r="22169"/>
          <a:stretch/>
        </p:blipFill>
        <p:spPr bwMode="auto">
          <a:xfrm>
            <a:off x="3430034" y="1628062"/>
            <a:ext cx="3018013" cy="23870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1718" name="Picture 6" descr="https://www.procash.ro/images/products/b327-39476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608" t="7559" r="10793" b="12307"/>
          <a:stretch/>
        </p:blipFill>
        <p:spPr bwMode="auto">
          <a:xfrm>
            <a:off x="5940152" y="3429000"/>
            <a:ext cx="2136298" cy="22644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2808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690" name="Picture 2" descr="https://www.img.paradisulverde.com/2014/10/MERISOR_60cp_DAC_4e7dc37862d8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92" y="4603505"/>
            <a:ext cx="1943100" cy="19431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0692" name="Picture 4" descr="Diurosept 3D linea nou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573" r="29827"/>
          <a:stretch/>
        </p:blipFill>
        <p:spPr bwMode="auto">
          <a:xfrm>
            <a:off x="5044205" y="0"/>
            <a:ext cx="1379593" cy="2381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0694" name="Picture 6" descr="Merisor x 30 capsule blist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2368" b="17842"/>
          <a:stretch/>
        </p:blipFill>
        <p:spPr bwMode="auto">
          <a:xfrm>
            <a:off x="6341143" y="4606875"/>
            <a:ext cx="2217565" cy="13258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eai de fructe de Merisor 30g Fare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138" t="9517" r="26503" b="7625"/>
          <a:stretch/>
        </p:blipFill>
        <p:spPr bwMode="auto">
          <a:xfrm>
            <a:off x="6908510" y="1221513"/>
            <a:ext cx="1872208" cy="25136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Imagine similară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210" y="2432347"/>
            <a:ext cx="4015297" cy="22148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daciaplant.ro/files/products/thumbs300x300/ceai_de_merisor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692696"/>
            <a:ext cx="2276872" cy="22768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85946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690" name="Picture 2" descr="Uractiv, siro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599" r="21702"/>
          <a:stretch/>
        </p:blipFill>
        <p:spPr bwMode="auto">
          <a:xfrm>
            <a:off x="611560" y="257883"/>
            <a:ext cx="1512168" cy="2381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0692" name="Picture 4" descr="Uractiv Junior, capsu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083" y="102498"/>
            <a:ext cx="2667000" cy="2381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0694" name="Picture 6" descr="URACTIV Mam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02498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0696" name="Picture 8" descr="Medicament nou pentru infectiile urinar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855" t="14049" r="11367" b="-14049"/>
          <a:stretch/>
        </p:blipFill>
        <p:spPr bwMode="auto">
          <a:xfrm>
            <a:off x="3923928" y="3487688"/>
            <a:ext cx="1872208" cy="26289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irop de Merisor 520ml Santo Raphae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665" y="3562146"/>
            <a:ext cx="2076432" cy="23762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12" name="Picture 4" descr="Imagini pentru urinal balanc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838" b="13838"/>
          <a:stretch/>
        </p:blipFill>
        <p:spPr bwMode="auto">
          <a:xfrm>
            <a:off x="1052070" y="3740957"/>
            <a:ext cx="2389513" cy="17281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9434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4328</TotalTime>
  <Words>925</Words>
  <Application>Microsoft Office PowerPoint</Application>
  <PresentationFormat>On-screen Show (4:3)</PresentationFormat>
  <Paragraphs>276</Paragraphs>
  <Slides>57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9" baseType="lpstr">
      <vt:lpstr>Facet</vt:lpstr>
      <vt:lpstr>CS ChemDraw Drawing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Cerasela</dc:creator>
  <cp:lastModifiedBy>Farmacognozie</cp:lastModifiedBy>
  <cp:revision>461</cp:revision>
  <dcterms:created xsi:type="dcterms:W3CDTF">2011-10-17T19:20:14Z</dcterms:created>
  <dcterms:modified xsi:type="dcterms:W3CDTF">2018-01-08T12:11:31Z</dcterms:modified>
</cp:coreProperties>
</file>