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notesSlides/notesSlide4.xml" ContentType="application/vnd.openxmlformats-officedocument.presentationml.notesSlide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notesSlides/notesSlide5.xml" ContentType="application/vnd.openxmlformats-officedocument.presentationml.notesSlide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1"/>
  </p:notesMasterIdLst>
  <p:sldIdLst>
    <p:sldId id="445" r:id="rId2"/>
    <p:sldId id="446" r:id="rId3"/>
    <p:sldId id="447" r:id="rId4"/>
    <p:sldId id="450" r:id="rId5"/>
    <p:sldId id="412" r:id="rId6"/>
    <p:sldId id="448" r:id="rId7"/>
    <p:sldId id="413" r:id="rId8"/>
    <p:sldId id="449" r:id="rId9"/>
    <p:sldId id="451" r:id="rId10"/>
    <p:sldId id="452" r:id="rId11"/>
    <p:sldId id="416" r:id="rId12"/>
    <p:sldId id="453" r:id="rId13"/>
    <p:sldId id="473" r:id="rId14"/>
    <p:sldId id="474" r:id="rId15"/>
    <p:sldId id="309" r:id="rId16"/>
    <p:sldId id="454" r:id="rId17"/>
    <p:sldId id="310" r:id="rId18"/>
    <p:sldId id="455" r:id="rId19"/>
    <p:sldId id="349" r:id="rId20"/>
    <p:sldId id="402" r:id="rId21"/>
    <p:sldId id="405" r:id="rId22"/>
    <p:sldId id="407" r:id="rId23"/>
    <p:sldId id="403" r:id="rId24"/>
    <p:sldId id="456" r:id="rId25"/>
    <p:sldId id="457" r:id="rId26"/>
    <p:sldId id="399" r:id="rId27"/>
    <p:sldId id="458" r:id="rId28"/>
    <p:sldId id="459" r:id="rId29"/>
    <p:sldId id="460" r:id="rId30"/>
    <p:sldId id="421" r:id="rId31"/>
    <p:sldId id="312" r:id="rId32"/>
    <p:sldId id="461" r:id="rId33"/>
    <p:sldId id="359" r:id="rId34"/>
    <p:sldId id="462" r:id="rId35"/>
    <p:sldId id="463" r:id="rId36"/>
    <p:sldId id="389" r:id="rId37"/>
    <p:sldId id="464" r:id="rId38"/>
    <p:sldId id="423" r:id="rId39"/>
    <p:sldId id="466" r:id="rId40"/>
    <p:sldId id="424" r:id="rId41"/>
    <p:sldId id="426" r:id="rId42"/>
    <p:sldId id="427" r:id="rId43"/>
    <p:sldId id="465" r:id="rId44"/>
    <p:sldId id="467" r:id="rId45"/>
    <p:sldId id="468" r:id="rId46"/>
    <p:sldId id="469" r:id="rId47"/>
    <p:sldId id="470" r:id="rId48"/>
    <p:sldId id="471" r:id="rId49"/>
    <p:sldId id="433" r:id="rId50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  <a:srgbClr val="F54C17"/>
    <a:srgbClr val="F9DFDF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image" Target="../media/image8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536D33-96A7-4C4C-B261-FC1ECD615298}" type="doc">
      <dgm:prSet loTypeId="urn:microsoft.com/office/officeart/2005/8/layout/arrow6" loCatId="process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92C94951-C26A-440C-9BC3-CFDF518471E7}">
      <dgm:prSet phldrT="[Text]" custT="1"/>
      <dgm:spPr/>
      <dgm:t>
        <a:bodyPr/>
        <a:lstStyle/>
        <a:p>
          <a:r>
            <a:rPr lang="en-US" sz="2200" b="1" dirty="0">
              <a:latin typeface="Times New Roman" pitchFamily="18" charset="0"/>
              <a:cs typeface="Times New Roman" pitchFamily="18" charset="0"/>
            </a:rPr>
            <a:t>       </a:t>
          </a:r>
        </a:p>
        <a:p>
          <a:r>
            <a:rPr lang="en-US" sz="2200" b="1" dirty="0">
              <a:latin typeface="Times New Roman" pitchFamily="18" charset="0"/>
              <a:cs typeface="Times New Roman" pitchFamily="18" charset="0"/>
            </a:rPr>
            <a:t>ACUTĂ</a:t>
          </a:r>
        </a:p>
      </dgm:t>
    </dgm:pt>
    <dgm:pt modelId="{385E0849-DC25-4097-9420-681CA053D505}" type="parTrans" cxnId="{FBEFEC04-B3B5-49C9-AEE8-EA661D4B19A2}">
      <dgm:prSet/>
      <dgm:spPr/>
      <dgm:t>
        <a:bodyPr/>
        <a:lstStyle/>
        <a:p>
          <a:endParaRPr lang="en-US"/>
        </a:p>
      </dgm:t>
    </dgm:pt>
    <dgm:pt modelId="{678E98B4-C60A-4EAF-BFAD-45C1A22E9451}" type="sibTrans" cxnId="{FBEFEC04-B3B5-49C9-AEE8-EA661D4B19A2}">
      <dgm:prSet/>
      <dgm:spPr/>
      <dgm:t>
        <a:bodyPr/>
        <a:lstStyle/>
        <a:p>
          <a:endParaRPr lang="en-US"/>
        </a:p>
      </dgm:t>
    </dgm:pt>
    <dgm:pt modelId="{CC2AB0EA-EEAE-407D-8CC1-7825A6449031}">
      <dgm:prSet phldrT="[Text]" custT="1"/>
      <dgm:spPr/>
      <dgm:t>
        <a:bodyPr/>
        <a:lstStyle/>
        <a:p>
          <a:r>
            <a:rPr lang="en-US" sz="2200" b="1" dirty="0">
              <a:latin typeface="Times New Roman" pitchFamily="18" charset="0"/>
              <a:cs typeface="Times New Roman" pitchFamily="18" charset="0"/>
            </a:rPr>
            <a:t>CRONICĂ</a:t>
          </a:r>
        </a:p>
      </dgm:t>
    </dgm:pt>
    <dgm:pt modelId="{DE0038B3-2B7D-4AB0-9615-EFFCCA3A46FC}" type="parTrans" cxnId="{7A55D200-E63A-4341-BFF9-756829EE0716}">
      <dgm:prSet/>
      <dgm:spPr/>
      <dgm:t>
        <a:bodyPr/>
        <a:lstStyle/>
        <a:p>
          <a:endParaRPr lang="en-US"/>
        </a:p>
      </dgm:t>
    </dgm:pt>
    <dgm:pt modelId="{2AF192AF-A7A8-4412-9631-D877CC91A94A}" type="sibTrans" cxnId="{7A55D200-E63A-4341-BFF9-756829EE0716}">
      <dgm:prSet/>
      <dgm:spPr/>
      <dgm:t>
        <a:bodyPr/>
        <a:lstStyle/>
        <a:p>
          <a:endParaRPr lang="en-US"/>
        </a:p>
      </dgm:t>
    </dgm:pt>
    <dgm:pt modelId="{ADBFF58A-F633-474B-B0CF-724682DF032A}" type="pres">
      <dgm:prSet presAssocID="{69536D33-96A7-4C4C-B261-FC1ECD61529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54512C-FD5B-48DB-836D-990EBA25ADF0}" type="pres">
      <dgm:prSet presAssocID="{69536D33-96A7-4C4C-B261-FC1ECD615298}" presName="ribbon" presStyleLbl="node1" presStyleIdx="0" presStyleCnt="1" custScaleY="60493" custLinFactNeighborY="-14814"/>
      <dgm:spPr/>
    </dgm:pt>
    <dgm:pt modelId="{AC3D9690-F52E-488B-A3B8-34F6FFB94674}" type="pres">
      <dgm:prSet presAssocID="{69536D33-96A7-4C4C-B261-FC1ECD615298}" presName="leftArrowText" presStyleLbl="node1" presStyleIdx="0" presStyleCnt="1" custScaleY="30463" custLinFactNeighborX="-10176" custLinFactNeighborY="-377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E9D1D-4876-4875-B717-020B8627A87D}" type="pres">
      <dgm:prSet presAssocID="{69536D33-96A7-4C4C-B261-FC1ECD615298}" presName="rightArrowText" presStyleLbl="node1" presStyleIdx="0" presStyleCnt="1" custScaleX="100000" custScaleY="40987" custLinFactNeighborX="-1583" custLinFactNeighborY="-336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6BE4D-EB5B-4853-90D3-E470A947A104}" type="presOf" srcId="{92C94951-C26A-440C-9BC3-CFDF518471E7}" destId="{AC3D9690-F52E-488B-A3B8-34F6FFB94674}" srcOrd="0" destOrd="0" presId="urn:microsoft.com/office/officeart/2005/8/layout/arrow6"/>
    <dgm:cxn modelId="{DBB7FDA9-B0C2-436C-9BEE-78B298377E7E}" type="presOf" srcId="{69536D33-96A7-4C4C-B261-FC1ECD615298}" destId="{ADBFF58A-F633-474B-B0CF-724682DF032A}" srcOrd="0" destOrd="0" presId="urn:microsoft.com/office/officeart/2005/8/layout/arrow6"/>
    <dgm:cxn modelId="{10F93869-503E-46BB-AB29-3E97725D5D80}" type="presOf" srcId="{CC2AB0EA-EEAE-407D-8CC1-7825A6449031}" destId="{503E9D1D-4876-4875-B717-020B8627A87D}" srcOrd="0" destOrd="0" presId="urn:microsoft.com/office/officeart/2005/8/layout/arrow6"/>
    <dgm:cxn modelId="{FBEFEC04-B3B5-49C9-AEE8-EA661D4B19A2}" srcId="{69536D33-96A7-4C4C-B261-FC1ECD615298}" destId="{92C94951-C26A-440C-9BC3-CFDF518471E7}" srcOrd="0" destOrd="0" parTransId="{385E0849-DC25-4097-9420-681CA053D505}" sibTransId="{678E98B4-C60A-4EAF-BFAD-45C1A22E9451}"/>
    <dgm:cxn modelId="{7A55D200-E63A-4341-BFF9-756829EE0716}" srcId="{69536D33-96A7-4C4C-B261-FC1ECD615298}" destId="{CC2AB0EA-EEAE-407D-8CC1-7825A6449031}" srcOrd="1" destOrd="0" parTransId="{DE0038B3-2B7D-4AB0-9615-EFFCCA3A46FC}" sibTransId="{2AF192AF-A7A8-4412-9631-D877CC91A94A}"/>
    <dgm:cxn modelId="{DC337F39-CEFE-4DF4-BACE-5290F54E2BF8}" type="presParOf" srcId="{ADBFF58A-F633-474B-B0CF-724682DF032A}" destId="{AE54512C-FD5B-48DB-836D-990EBA25ADF0}" srcOrd="0" destOrd="0" presId="urn:microsoft.com/office/officeart/2005/8/layout/arrow6"/>
    <dgm:cxn modelId="{C6F06FCA-077B-4A47-B352-D23A9BC6ECE0}" type="presParOf" srcId="{ADBFF58A-F633-474B-B0CF-724682DF032A}" destId="{AC3D9690-F52E-488B-A3B8-34F6FFB94674}" srcOrd="1" destOrd="0" presId="urn:microsoft.com/office/officeart/2005/8/layout/arrow6"/>
    <dgm:cxn modelId="{976997AC-F958-454A-8E5A-94A3EB3091CA}" type="presParOf" srcId="{ADBFF58A-F633-474B-B0CF-724682DF032A}" destId="{503E9D1D-4876-4875-B717-020B8627A87D}" srcOrd="2" destOrd="0" presId="urn:microsoft.com/office/officeart/2005/8/layout/arrow6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043A91-3E3C-4162-BE81-670E3C8C30C9}" type="doc">
      <dgm:prSet loTypeId="urn:microsoft.com/office/officeart/2009/3/layout/CircleRelationship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AFA5F8C-2440-4C01-8A45-FBC7E96D5A0D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Excipient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tehnica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farmaceutică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A04C2A-89BC-4278-9A5A-51FA179CDDD7}" type="parTrans" cxnId="{C0B5DFF2-29D0-4332-835D-48A7BC23FD1C}">
      <dgm:prSet/>
      <dgm:spPr/>
      <dgm:t>
        <a:bodyPr/>
        <a:lstStyle/>
        <a:p>
          <a:endParaRPr lang="en-US"/>
        </a:p>
      </dgm:t>
    </dgm:pt>
    <dgm:pt modelId="{6C0142E9-B3F6-4A8E-A523-BCB93CC522CB}" type="sibTrans" cxnId="{C0B5DFF2-29D0-4332-835D-48A7BC23FD1C}">
      <dgm:prSet/>
      <dgm:spPr/>
      <dgm:t>
        <a:bodyPr/>
        <a:lstStyle/>
        <a:p>
          <a:endParaRPr lang="en-US"/>
        </a:p>
      </dgm:t>
    </dgm:pt>
    <dgm:pt modelId="{5D574526-3302-493F-8952-3F2863526108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Aditiv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alimentar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E413</a:t>
          </a:r>
        </a:p>
      </dgm:t>
    </dgm:pt>
    <dgm:pt modelId="{04098609-8E33-482C-8B28-EB349599CCAA}" type="parTrans" cxnId="{2D0DC05D-DBCC-4683-9260-582EB9FB7DDE}">
      <dgm:prSet/>
      <dgm:spPr/>
      <dgm:t>
        <a:bodyPr/>
        <a:lstStyle/>
        <a:p>
          <a:endParaRPr lang="en-US"/>
        </a:p>
      </dgm:t>
    </dgm:pt>
    <dgm:pt modelId="{690CE020-DCF8-4B6C-9C77-40572140C75D}" type="sibTrans" cxnId="{2D0DC05D-DBCC-4683-9260-582EB9FB7DDE}">
      <dgm:prSet/>
      <dgm:spPr/>
      <dgm:t>
        <a:bodyPr/>
        <a:lstStyle/>
        <a:p>
          <a:endParaRPr lang="en-US"/>
        </a:p>
      </dgm:t>
    </dgm:pt>
    <dgm:pt modelId="{F53AC3E2-6B61-41A6-B4FD-0D248C661EEA}" type="pres">
      <dgm:prSet presAssocID="{EB043A91-3E3C-4162-BE81-670E3C8C30C9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2EF7B28-3429-4463-85AD-649FF8140CD9}" type="pres">
      <dgm:prSet presAssocID="{7AFA5F8C-2440-4C01-8A45-FBC7E96D5A0D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5940FFF9-BC8D-4163-92D7-C0665DEBB556}" type="pres">
      <dgm:prSet presAssocID="{7AFA5F8C-2440-4C01-8A45-FBC7E96D5A0D}" presName="Accent1" presStyleLbl="node1" presStyleIdx="0" presStyleCnt="9"/>
      <dgm:spPr/>
    </dgm:pt>
    <dgm:pt modelId="{CB06E1CC-0FA6-4A0C-AB87-03DE434B26A6}" type="pres">
      <dgm:prSet presAssocID="{7AFA5F8C-2440-4C01-8A45-FBC7E96D5A0D}" presName="Accent2" presStyleLbl="node1" presStyleIdx="1" presStyleCnt="9"/>
      <dgm:spPr/>
    </dgm:pt>
    <dgm:pt modelId="{5FE5AF1B-0C35-4E8E-B765-50095F105C7D}" type="pres">
      <dgm:prSet presAssocID="{7AFA5F8C-2440-4C01-8A45-FBC7E96D5A0D}" presName="Accent3" presStyleLbl="node1" presStyleIdx="2" presStyleCnt="9"/>
      <dgm:spPr/>
    </dgm:pt>
    <dgm:pt modelId="{EFB7281B-A507-4E9C-8A54-5DD3924A7187}" type="pres">
      <dgm:prSet presAssocID="{7AFA5F8C-2440-4C01-8A45-FBC7E96D5A0D}" presName="Accent4" presStyleLbl="node1" presStyleIdx="3" presStyleCnt="9"/>
      <dgm:spPr/>
    </dgm:pt>
    <dgm:pt modelId="{1A7B8B4E-2631-4967-8F31-9F2A6898BAB8}" type="pres">
      <dgm:prSet presAssocID="{7AFA5F8C-2440-4C01-8A45-FBC7E96D5A0D}" presName="Accent5" presStyleLbl="node1" presStyleIdx="4" presStyleCnt="9"/>
      <dgm:spPr/>
    </dgm:pt>
    <dgm:pt modelId="{FC167841-F4D3-4105-9545-7D22CD8EE42B}" type="pres">
      <dgm:prSet presAssocID="{7AFA5F8C-2440-4C01-8A45-FBC7E96D5A0D}" presName="Accent6" presStyleLbl="node1" presStyleIdx="5" presStyleCnt="9"/>
      <dgm:spPr/>
    </dgm:pt>
    <dgm:pt modelId="{1FE64D96-DCB9-4462-8944-31E7F1DFC25B}" type="pres">
      <dgm:prSet presAssocID="{5D574526-3302-493F-8952-3F2863526108}" presName="Child1" presStyleLbl="node1" presStyleIdx="6" presStyleCnt="9" custScaleX="183576" custLinFactNeighborX="-20894" custLinFactNeighborY="-71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0B14C66-54B6-4D77-9E64-042B9DCA6447}" type="pres">
      <dgm:prSet presAssocID="{5D574526-3302-493F-8952-3F2863526108}" presName="Accent7" presStyleCnt="0"/>
      <dgm:spPr/>
    </dgm:pt>
    <dgm:pt modelId="{9F815ACC-374D-444F-8275-FAF365BA5928}" type="pres">
      <dgm:prSet presAssocID="{5D574526-3302-493F-8952-3F2863526108}" presName="AccentHold1" presStyleLbl="node1" presStyleIdx="7" presStyleCnt="9"/>
      <dgm:spPr/>
    </dgm:pt>
    <dgm:pt modelId="{495CEE87-1414-4543-A2BC-D689265A4930}" type="pres">
      <dgm:prSet presAssocID="{5D574526-3302-493F-8952-3F2863526108}" presName="Accent8" presStyleCnt="0"/>
      <dgm:spPr/>
    </dgm:pt>
    <dgm:pt modelId="{52CDC139-21F1-42BD-8275-234F280F1315}" type="pres">
      <dgm:prSet presAssocID="{5D574526-3302-493F-8952-3F2863526108}" presName="AccentHold2" presStyleLbl="node1" presStyleIdx="8" presStyleCnt="9"/>
      <dgm:spPr/>
    </dgm:pt>
  </dgm:ptLst>
  <dgm:cxnLst>
    <dgm:cxn modelId="{2D0DC05D-DBCC-4683-9260-582EB9FB7DDE}" srcId="{7AFA5F8C-2440-4C01-8A45-FBC7E96D5A0D}" destId="{5D574526-3302-493F-8952-3F2863526108}" srcOrd="0" destOrd="0" parTransId="{04098609-8E33-482C-8B28-EB349599CCAA}" sibTransId="{690CE020-DCF8-4B6C-9C77-40572140C75D}"/>
    <dgm:cxn modelId="{0827089C-E67B-496F-A0D8-5489FD2C3BE2}" type="presOf" srcId="{EB043A91-3E3C-4162-BE81-670E3C8C30C9}" destId="{F53AC3E2-6B61-41A6-B4FD-0D248C661EEA}" srcOrd="0" destOrd="0" presId="urn:microsoft.com/office/officeart/2009/3/layout/CircleRelationship"/>
    <dgm:cxn modelId="{F8DBE07E-F236-4776-B71B-CA5C200FC8DE}" type="presOf" srcId="{5D574526-3302-493F-8952-3F2863526108}" destId="{1FE64D96-DCB9-4462-8944-31E7F1DFC25B}" srcOrd="0" destOrd="0" presId="urn:microsoft.com/office/officeart/2009/3/layout/CircleRelationship"/>
    <dgm:cxn modelId="{C0B5DFF2-29D0-4332-835D-48A7BC23FD1C}" srcId="{EB043A91-3E3C-4162-BE81-670E3C8C30C9}" destId="{7AFA5F8C-2440-4C01-8A45-FBC7E96D5A0D}" srcOrd="0" destOrd="0" parTransId="{F9A04C2A-89BC-4278-9A5A-51FA179CDDD7}" sibTransId="{6C0142E9-B3F6-4A8E-A523-BCB93CC522CB}"/>
    <dgm:cxn modelId="{6A7354AC-9C66-4710-8ABB-6093CAC2954D}" type="presOf" srcId="{7AFA5F8C-2440-4C01-8A45-FBC7E96D5A0D}" destId="{92EF7B28-3429-4463-85AD-649FF8140CD9}" srcOrd="0" destOrd="0" presId="urn:microsoft.com/office/officeart/2009/3/layout/CircleRelationship"/>
    <dgm:cxn modelId="{5BD5CDA3-1D64-4C6A-A347-564686765230}" type="presParOf" srcId="{F53AC3E2-6B61-41A6-B4FD-0D248C661EEA}" destId="{92EF7B28-3429-4463-85AD-649FF8140CD9}" srcOrd="0" destOrd="0" presId="urn:microsoft.com/office/officeart/2009/3/layout/CircleRelationship"/>
    <dgm:cxn modelId="{F2609133-A96C-4DEA-B597-6F6E7EB37FCE}" type="presParOf" srcId="{F53AC3E2-6B61-41A6-B4FD-0D248C661EEA}" destId="{5940FFF9-BC8D-4163-92D7-C0665DEBB556}" srcOrd="1" destOrd="0" presId="urn:microsoft.com/office/officeart/2009/3/layout/CircleRelationship"/>
    <dgm:cxn modelId="{8EDB8346-E56C-4E8B-B58E-67A80D82FEA8}" type="presParOf" srcId="{F53AC3E2-6B61-41A6-B4FD-0D248C661EEA}" destId="{CB06E1CC-0FA6-4A0C-AB87-03DE434B26A6}" srcOrd="2" destOrd="0" presId="urn:microsoft.com/office/officeart/2009/3/layout/CircleRelationship"/>
    <dgm:cxn modelId="{F9B862EC-6B8D-4EDA-A03E-A45B8EF5ACEC}" type="presParOf" srcId="{F53AC3E2-6B61-41A6-B4FD-0D248C661EEA}" destId="{5FE5AF1B-0C35-4E8E-B765-50095F105C7D}" srcOrd="3" destOrd="0" presId="urn:microsoft.com/office/officeart/2009/3/layout/CircleRelationship"/>
    <dgm:cxn modelId="{6E3C0301-D2F5-4332-8AEA-D038F178FE8E}" type="presParOf" srcId="{F53AC3E2-6B61-41A6-B4FD-0D248C661EEA}" destId="{EFB7281B-A507-4E9C-8A54-5DD3924A7187}" srcOrd="4" destOrd="0" presId="urn:microsoft.com/office/officeart/2009/3/layout/CircleRelationship"/>
    <dgm:cxn modelId="{3C2784F6-5FD6-46E2-822D-23085B56960F}" type="presParOf" srcId="{F53AC3E2-6B61-41A6-B4FD-0D248C661EEA}" destId="{1A7B8B4E-2631-4967-8F31-9F2A6898BAB8}" srcOrd="5" destOrd="0" presId="urn:microsoft.com/office/officeart/2009/3/layout/CircleRelationship"/>
    <dgm:cxn modelId="{C3F33EDC-D60B-4AB3-9F37-A85B19F06847}" type="presParOf" srcId="{F53AC3E2-6B61-41A6-B4FD-0D248C661EEA}" destId="{FC167841-F4D3-4105-9545-7D22CD8EE42B}" srcOrd="6" destOrd="0" presId="urn:microsoft.com/office/officeart/2009/3/layout/CircleRelationship"/>
    <dgm:cxn modelId="{8758FE2E-95F5-468F-963C-8517C2FCCA76}" type="presParOf" srcId="{F53AC3E2-6B61-41A6-B4FD-0D248C661EEA}" destId="{1FE64D96-DCB9-4462-8944-31E7F1DFC25B}" srcOrd="7" destOrd="0" presId="urn:microsoft.com/office/officeart/2009/3/layout/CircleRelationship"/>
    <dgm:cxn modelId="{AB292168-E35A-4D0B-9F4F-192818D08BBE}" type="presParOf" srcId="{F53AC3E2-6B61-41A6-B4FD-0D248C661EEA}" destId="{90B14C66-54B6-4D77-9E64-042B9DCA6447}" srcOrd="8" destOrd="0" presId="urn:microsoft.com/office/officeart/2009/3/layout/CircleRelationship"/>
    <dgm:cxn modelId="{EECCBD9A-3822-45C0-9022-2417FB93C39F}" type="presParOf" srcId="{90B14C66-54B6-4D77-9E64-042B9DCA6447}" destId="{9F815ACC-374D-444F-8275-FAF365BA5928}" srcOrd="0" destOrd="0" presId="urn:microsoft.com/office/officeart/2009/3/layout/CircleRelationship"/>
    <dgm:cxn modelId="{10B34089-77BC-404D-97D2-75F4253C8178}" type="presParOf" srcId="{F53AC3E2-6B61-41A6-B4FD-0D248C661EEA}" destId="{495CEE87-1414-4543-A2BC-D689265A4930}" srcOrd="9" destOrd="0" presId="urn:microsoft.com/office/officeart/2009/3/layout/CircleRelationship"/>
    <dgm:cxn modelId="{F7B577DF-4F3C-4678-90D6-969CE50E6EFA}" type="presParOf" srcId="{495CEE87-1414-4543-A2BC-D689265A4930}" destId="{52CDC139-21F1-42BD-8275-234F280F1315}" srcOrd="0" destOrd="0" presId="urn:microsoft.com/office/officeart/2009/3/layout/CircleRelationship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2B89685-67AD-4E34-B850-8E29315C8251}" type="doc">
      <dgm:prSet loTypeId="urn:microsoft.com/office/officeart/2005/8/layout/venn3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58D6566-1DCE-4681-B838-7F56143745B0}">
      <dgm:prSet phldrT="[Text]" custT="1"/>
      <dgm:spPr/>
      <dgm:t>
        <a:bodyPr/>
        <a:lstStyle/>
        <a:p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laxativă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2704AE-DD00-428B-8175-146686F694F6}" type="parTrans" cxnId="{8F9BF753-0D66-4750-B36D-0938E8D2EC1F}">
      <dgm:prSet/>
      <dgm:spPr/>
      <dgm:t>
        <a:bodyPr/>
        <a:lstStyle/>
        <a:p>
          <a:endParaRPr lang="en-US"/>
        </a:p>
      </dgm:t>
    </dgm:pt>
    <dgm:pt modelId="{BD6E31F9-C2DC-4F7C-B000-EA6096E73524}" type="sibTrans" cxnId="{8F9BF753-0D66-4750-B36D-0938E8D2EC1F}">
      <dgm:prSet/>
      <dgm:spPr/>
      <dgm:t>
        <a:bodyPr/>
        <a:lstStyle/>
        <a:p>
          <a:endParaRPr lang="en-US"/>
        </a:p>
      </dgm:t>
    </dgm:pt>
    <dgm:pt modelId="{4B1A4746-F6BE-494A-9952-701248C787FC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↓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glicemia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1D0593-6132-496F-BACC-35387CB1F44B}" type="parTrans" cxnId="{38956F37-B886-4449-BCAC-D9EA8C1D34A7}">
      <dgm:prSet/>
      <dgm:spPr/>
      <dgm:t>
        <a:bodyPr/>
        <a:lstStyle/>
        <a:p>
          <a:endParaRPr lang="en-US"/>
        </a:p>
      </dgm:t>
    </dgm:pt>
    <dgm:pt modelId="{468BB6B4-947E-421A-8847-72419BF284EF}" type="sibTrans" cxnId="{38956F37-B886-4449-BCAC-D9EA8C1D34A7}">
      <dgm:prSet/>
      <dgm:spPr/>
      <dgm:t>
        <a:bodyPr/>
        <a:lstStyle/>
        <a:p>
          <a:endParaRPr lang="en-US"/>
        </a:p>
      </dgm:t>
    </dgm:pt>
    <dgm:pt modelId="{650E4F65-B806-49DA-AF60-692D9410D649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↓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colesterol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E9EB5E-32EB-420D-9157-7778799B1698}" type="parTrans" cxnId="{3B5EF129-2212-4312-BEC4-2CFED798D89A}">
      <dgm:prSet/>
      <dgm:spPr/>
      <dgm:t>
        <a:bodyPr/>
        <a:lstStyle/>
        <a:p>
          <a:endParaRPr lang="en-US"/>
        </a:p>
      </dgm:t>
    </dgm:pt>
    <dgm:pt modelId="{5D536670-D1AB-4358-812A-A5FCD12E143F}" type="sibTrans" cxnId="{3B5EF129-2212-4312-BEC4-2CFED798D89A}">
      <dgm:prSet/>
      <dgm:spPr/>
      <dgm:t>
        <a:bodyPr/>
        <a:lstStyle/>
        <a:p>
          <a:endParaRPr lang="en-US"/>
        </a:p>
      </dgm:t>
    </dgm:pt>
    <dgm:pt modelId="{92BD7C44-BE18-43D2-8BA2-CDAC85D4F1EC}">
      <dgm:prSet custT="1"/>
      <dgm:spPr/>
      <dgm:t>
        <a:bodyPr/>
        <a:lstStyle/>
        <a:p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Aditiv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alimentar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o-RO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(E412)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E4790F-F7F5-4102-89D9-17B45E6C71C5}" type="parTrans" cxnId="{5D4F5C31-353E-4B31-A163-72873B4BD714}">
      <dgm:prSet/>
      <dgm:spPr/>
      <dgm:t>
        <a:bodyPr/>
        <a:lstStyle/>
        <a:p>
          <a:endParaRPr lang="en-US"/>
        </a:p>
      </dgm:t>
    </dgm:pt>
    <dgm:pt modelId="{E57AB456-160F-47DC-AEFA-486EA994BDE1}" type="sibTrans" cxnId="{5D4F5C31-353E-4B31-A163-72873B4BD714}">
      <dgm:prSet/>
      <dgm:spPr/>
      <dgm:t>
        <a:bodyPr/>
        <a:lstStyle/>
        <a:p>
          <a:endParaRPr lang="en-US"/>
        </a:p>
      </dgm:t>
    </dgm:pt>
    <dgm:pt modelId="{6CA3320A-800D-453D-B6EE-A7552CA71142}">
      <dgm:prSet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Excipient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tehnica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farmaceutică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912D93-246B-4E21-91BE-27DA9139F7E9}" type="parTrans" cxnId="{D9346281-0443-48E8-9458-E566524D5B7B}">
      <dgm:prSet/>
      <dgm:spPr/>
      <dgm:t>
        <a:bodyPr/>
        <a:lstStyle/>
        <a:p>
          <a:endParaRPr lang="en-US"/>
        </a:p>
      </dgm:t>
    </dgm:pt>
    <dgm:pt modelId="{A55E6300-F993-41E9-A45F-A11AF3730E5E}" type="sibTrans" cxnId="{D9346281-0443-48E8-9458-E566524D5B7B}">
      <dgm:prSet/>
      <dgm:spPr/>
      <dgm:t>
        <a:bodyPr/>
        <a:lstStyle/>
        <a:p>
          <a:endParaRPr lang="en-US"/>
        </a:p>
      </dgm:t>
    </dgm:pt>
    <dgm:pt modelId="{D1709826-EBDB-4E7B-A45B-89FCC13FB7DB}" type="pres">
      <dgm:prSet presAssocID="{A2B89685-67AD-4E34-B850-8E29315C82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9678DE-C638-4C51-BC2B-C9AA01F1BE66}" type="pres">
      <dgm:prSet presAssocID="{458D6566-1DCE-4681-B838-7F56143745B0}" presName="Name5" presStyleLbl="vennNode1" presStyleIdx="0" presStyleCnt="5" custLinFactNeighborX="-14935" custLinFactNeighborY="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B5354-2F38-4553-937C-A7CBAB5EAEA3}" type="pres">
      <dgm:prSet presAssocID="{BD6E31F9-C2DC-4F7C-B000-EA6096E73524}" presName="space" presStyleCnt="0"/>
      <dgm:spPr/>
    </dgm:pt>
    <dgm:pt modelId="{10F96933-31F6-4A36-855A-6F6B7F867597}" type="pres">
      <dgm:prSet presAssocID="{4B1A4746-F6BE-494A-9952-701248C787FC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99D8F-9D57-41CC-A311-F178672A1BB7}" type="pres">
      <dgm:prSet presAssocID="{468BB6B4-947E-421A-8847-72419BF284EF}" presName="space" presStyleCnt="0"/>
      <dgm:spPr/>
    </dgm:pt>
    <dgm:pt modelId="{4249E9A8-443F-44D7-BCBA-C4E84B112D16}" type="pres">
      <dgm:prSet presAssocID="{650E4F65-B806-49DA-AF60-692D9410D649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8051A-F67E-48BF-BE2C-A79F513EB7C0}" type="pres">
      <dgm:prSet presAssocID="{5D536670-D1AB-4358-812A-A5FCD12E143F}" presName="space" presStyleCnt="0"/>
      <dgm:spPr/>
    </dgm:pt>
    <dgm:pt modelId="{AC75151F-3D69-4A6F-8418-93145587FDCD}" type="pres">
      <dgm:prSet presAssocID="{92BD7C44-BE18-43D2-8BA2-CDAC85D4F1EC}" presName="Name5" presStyleLbl="vennNode1" presStyleIdx="3" presStyleCnt="5" custLinFactNeighborX="-17314" custLinFactNeighborY="-1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8BEF5-AB80-4ABC-A670-422B5BD0B197}" type="pres">
      <dgm:prSet presAssocID="{E57AB456-160F-47DC-AEFA-486EA994BDE1}" presName="space" presStyleCnt="0"/>
      <dgm:spPr/>
    </dgm:pt>
    <dgm:pt modelId="{DB0FE681-8DAF-4759-BA89-35A3E3519266}" type="pres">
      <dgm:prSet presAssocID="{6CA3320A-800D-453D-B6EE-A7552CA71142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12F81E-143F-4AE7-BB45-CC314AE3A3EB}" type="presOf" srcId="{458D6566-1DCE-4681-B838-7F56143745B0}" destId="{D19678DE-C638-4C51-BC2B-C9AA01F1BE66}" srcOrd="0" destOrd="0" presId="urn:microsoft.com/office/officeart/2005/8/layout/venn3"/>
    <dgm:cxn modelId="{DD7FFA92-0383-4BDD-B553-16E5EEF0AFB2}" type="presOf" srcId="{4B1A4746-F6BE-494A-9952-701248C787FC}" destId="{10F96933-31F6-4A36-855A-6F6B7F867597}" srcOrd="0" destOrd="0" presId="urn:microsoft.com/office/officeart/2005/8/layout/venn3"/>
    <dgm:cxn modelId="{C866B022-9475-4045-B744-0764C5F71AB4}" type="presOf" srcId="{A2B89685-67AD-4E34-B850-8E29315C8251}" destId="{D1709826-EBDB-4E7B-A45B-89FCC13FB7DB}" srcOrd="0" destOrd="0" presId="urn:microsoft.com/office/officeart/2005/8/layout/venn3"/>
    <dgm:cxn modelId="{5D4F5C31-353E-4B31-A163-72873B4BD714}" srcId="{A2B89685-67AD-4E34-B850-8E29315C8251}" destId="{92BD7C44-BE18-43D2-8BA2-CDAC85D4F1EC}" srcOrd="3" destOrd="0" parTransId="{AEE4790F-F7F5-4102-89D9-17B45E6C71C5}" sibTransId="{E57AB456-160F-47DC-AEFA-486EA994BDE1}"/>
    <dgm:cxn modelId="{3B5EF129-2212-4312-BEC4-2CFED798D89A}" srcId="{A2B89685-67AD-4E34-B850-8E29315C8251}" destId="{650E4F65-B806-49DA-AF60-692D9410D649}" srcOrd="2" destOrd="0" parTransId="{06E9EB5E-32EB-420D-9157-7778799B1698}" sibTransId="{5D536670-D1AB-4358-812A-A5FCD12E143F}"/>
    <dgm:cxn modelId="{DFFAD4D0-DC7E-40D0-9B16-8BE23BD99C31}" type="presOf" srcId="{6CA3320A-800D-453D-B6EE-A7552CA71142}" destId="{DB0FE681-8DAF-4759-BA89-35A3E3519266}" srcOrd="0" destOrd="0" presId="urn:microsoft.com/office/officeart/2005/8/layout/venn3"/>
    <dgm:cxn modelId="{8F9BF753-0D66-4750-B36D-0938E8D2EC1F}" srcId="{A2B89685-67AD-4E34-B850-8E29315C8251}" destId="{458D6566-1DCE-4681-B838-7F56143745B0}" srcOrd="0" destOrd="0" parTransId="{DF2704AE-DD00-428B-8175-146686F694F6}" sibTransId="{BD6E31F9-C2DC-4F7C-B000-EA6096E73524}"/>
    <dgm:cxn modelId="{66E1D6DE-DCF8-46E7-8781-673DB6A2CCC1}" type="presOf" srcId="{92BD7C44-BE18-43D2-8BA2-CDAC85D4F1EC}" destId="{AC75151F-3D69-4A6F-8418-93145587FDCD}" srcOrd="0" destOrd="0" presId="urn:microsoft.com/office/officeart/2005/8/layout/venn3"/>
    <dgm:cxn modelId="{D9346281-0443-48E8-9458-E566524D5B7B}" srcId="{A2B89685-67AD-4E34-B850-8E29315C8251}" destId="{6CA3320A-800D-453D-B6EE-A7552CA71142}" srcOrd="4" destOrd="0" parTransId="{1A912D93-246B-4E21-91BE-27DA9139F7E9}" sibTransId="{A55E6300-F993-41E9-A45F-A11AF3730E5E}"/>
    <dgm:cxn modelId="{1A2C5D82-0BC9-4398-83FF-E626B9303246}" type="presOf" srcId="{650E4F65-B806-49DA-AF60-692D9410D649}" destId="{4249E9A8-443F-44D7-BCBA-C4E84B112D16}" srcOrd="0" destOrd="0" presId="urn:microsoft.com/office/officeart/2005/8/layout/venn3"/>
    <dgm:cxn modelId="{38956F37-B886-4449-BCAC-D9EA8C1D34A7}" srcId="{A2B89685-67AD-4E34-B850-8E29315C8251}" destId="{4B1A4746-F6BE-494A-9952-701248C787FC}" srcOrd="1" destOrd="0" parTransId="{431D0593-6132-496F-BACC-35387CB1F44B}" sibTransId="{468BB6B4-947E-421A-8847-72419BF284EF}"/>
    <dgm:cxn modelId="{542BA835-443F-4458-9FA7-625B3B717685}" type="presParOf" srcId="{D1709826-EBDB-4E7B-A45B-89FCC13FB7DB}" destId="{D19678DE-C638-4C51-BC2B-C9AA01F1BE66}" srcOrd="0" destOrd="0" presId="urn:microsoft.com/office/officeart/2005/8/layout/venn3"/>
    <dgm:cxn modelId="{BC1C92C7-9685-49D6-88FC-B752176E5D4A}" type="presParOf" srcId="{D1709826-EBDB-4E7B-A45B-89FCC13FB7DB}" destId="{FFAB5354-2F38-4553-937C-A7CBAB5EAEA3}" srcOrd="1" destOrd="0" presId="urn:microsoft.com/office/officeart/2005/8/layout/venn3"/>
    <dgm:cxn modelId="{DBAACEE3-7A9A-492D-882F-8C70960B26F6}" type="presParOf" srcId="{D1709826-EBDB-4E7B-A45B-89FCC13FB7DB}" destId="{10F96933-31F6-4A36-855A-6F6B7F867597}" srcOrd="2" destOrd="0" presId="urn:microsoft.com/office/officeart/2005/8/layout/venn3"/>
    <dgm:cxn modelId="{4E0477C7-0B85-4744-BAAF-978E38B53801}" type="presParOf" srcId="{D1709826-EBDB-4E7B-A45B-89FCC13FB7DB}" destId="{89799D8F-9D57-41CC-A311-F178672A1BB7}" srcOrd="3" destOrd="0" presId="urn:microsoft.com/office/officeart/2005/8/layout/venn3"/>
    <dgm:cxn modelId="{3388D420-F818-4CD4-A37D-7A73CBCF89AD}" type="presParOf" srcId="{D1709826-EBDB-4E7B-A45B-89FCC13FB7DB}" destId="{4249E9A8-443F-44D7-BCBA-C4E84B112D16}" srcOrd="4" destOrd="0" presId="urn:microsoft.com/office/officeart/2005/8/layout/venn3"/>
    <dgm:cxn modelId="{F6BACB08-51BD-497C-8FDA-B0701373A3B3}" type="presParOf" srcId="{D1709826-EBDB-4E7B-A45B-89FCC13FB7DB}" destId="{CFE8051A-F67E-48BF-BE2C-A79F513EB7C0}" srcOrd="5" destOrd="0" presId="urn:microsoft.com/office/officeart/2005/8/layout/venn3"/>
    <dgm:cxn modelId="{24CCE936-6BA7-4B31-B3B4-1E200D758C4E}" type="presParOf" srcId="{D1709826-EBDB-4E7B-A45B-89FCC13FB7DB}" destId="{AC75151F-3D69-4A6F-8418-93145587FDCD}" srcOrd="6" destOrd="0" presId="urn:microsoft.com/office/officeart/2005/8/layout/venn3"/>
    <dgm:cxn modelId="{3BA93731-5E69-45BF-A71C-00A18A042D70}" type="presParOf" srcId="{D1709826-EBDB-4E7B-A45B-89FCC13FB7DB}" destId="{8638BEF5-AB80-4ABC-A670-422B5BD0B197}" srcOrd="7" destOrd="0" presId="urn:microsoft.com/office/officeart/2005/8/layout/venn3"/>
    <dgm:cxn modelId="{EAEEDEE5-C995-4227-9F11-5FC1BABE6F95}" type="presParOf" srcId="{D1709826-EBDB-4E7B-A45B-89FCC13FB7DB}" destId="{DB0FE681-8DAF-4759-BA89-35A3E3519266}" srcOrd="8" destOrd="0" presId="urn:microsoft.com/office/officeart/2005/8/layout/venn3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0DBE478-C7E5-43E5-9F07-22B386112646}" type="doc">
      <dgm:prSet loTypeId="urn:microsoft.com/office/officeart/2005/8/layout/target1" loCatId="relationship" qsTypeId="urn:microsoft.com/office/officeart/2005/8/quickstyle/3d1" qsCatId="3D" csTypeId="urn:microsoft.com/office/officeart/2005/8/colors/colorful5" csCatId="colorful" phldr="1"/>
      <dgm:spPr/>
    </dgm:pt>
    <dgm:pt modelId="{92EB79B5-8F07-44E9-8AEC-E085A837D4D6}">
      <dgm:prSet phldrT="[Text]" custT="1"/>
      <dgm:spPr/>
      <dgm:t>
        <a:bodyPr/>
        <a:lstStyle/>
        <a:p>
          <a:pPr algn="ctr"/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excipient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industria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farmaceutică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031663-DD9F-4CD3-9EE6-CEEA1030CD28}" type="parTrans" cxnId="{CCD2B53F-2063-4353-8277-6C484494985E}">
      <dgm:prSet/>
      <dgm:spPr/>
      <dgm:t>
        <a:bodyPr/>
        <a:lstStyle/>
        <a:p>
          <a:endParaRPr lang="en-US"/>
        </a:p>
      </dgm:t>
    </dgm:pt>
    <dgm:pt modelId="{166ED00A-308A-4AEC-BAA6-DA81E3103E27}" type="sibTrans" cxnId="{CCD2B53F-2063-4353-8277-6C484494985E}">
      <dgm:prSet/>
      <dgm:spPr/>
      <dgm:t>
        <a:bodyPr/>
        <a:lstStyle/>
        <a:p>
          <a:endParaRPr lang="en-US"/>
        </a:p>
      </dgm:t>
    </dgm:pt>
    <dgm:pt modelId="{28BD67BB-5298-4307-B0C7-1E4DA5E9B799}">
      <dgm:prSet phldrT="[Text]" custT="1"/>
      <dgm:spPr/>
      <dgm:t>
        <a:bodyPr/>
        <a:lstStyle/>
        <a:p>
          <a:pPr algn="ctr"/>
          <a:r>
            <a:rPr lang="en-US" sz="1500" dirty="0"/>
            <a:t> 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excipient 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industria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cosmetică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4A0886-50B5-4D25-B730-0F1C830EA0FB}" type="parTrans" cxnId="{79E74470-9C51-49AA-8FA1-6E815E24ED92}">
      <dgm:prSet/>
      <dgm:spPr/>
      <dgm:t>
        <a:bodyPr/>
        <a:lstStyle/>
        <a:p>
          <a:endParaRPr lang="en-US"/>
        </a:p>
      </dgm:t>
    </dgm:pt>
    <dgm:pt modelId="{822B5925-CABF-4581-803C-1B863860FC79}" type="sibTrans" cxnId="{79E74470-9C51-49AA-8FA1-6E815E24ED92}">
      <dgm:prSet/>
      <dgm:spPr/>
      <dgm:t>
        <a:bodyPr/>
        <a:lstStyle/>
        <a:p>
          <a:endParaRPr lang="en-US"/>
        </a:p>
      </dgm:t>
    </dgm:pt>
    <dgm:pt modelId="{0AE0B9AA-4471-4005-BAC8-10B5BBA11549}">
      <dgm:prSet phldrT="[Text]" custT="1"/>
      <dgm:spPr/>
      <dgm:t>
        <a:bodyPr/>
        <a:lstStyle/>
        <a:p>
          <a:pPr algn="ctr"/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Aditiv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alimentar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– E415</a:t>
          </a:r>
        </a:p>
      </dgm:t>
    </dgm:pt>
    <dgm:pt modelId="{6432A514-D34D-428D-B1C3-845017ED39CB}" type="parTrans" cxnId="{9545F617-CA53-4E6F-ACBD-8005A9436261}">
      <dgm:prSet/>
      <dgm:spPr/>
      <dgm:t>
        <a:bodyPr/>
        <a:lstStyle/>
        <a:p>
          <a:endParaRPr lang="en-US"/>
        </a:p>
      </dgm:t>
    </dgm:pt>
    <dgm:pt modelId="{8A60D8D6-D670-40C5-9F38-2453E6E68EF0}" type="sibTrans" cxnId="{9545F617-CA53-4E6F-ACBD-8005A9436261}">
      <dgm:prSet/>
      <dgm:spPr/>
      <dgm:t>
        <a:bodyPr/>
        <a:lstStyle/>
        <a:p>
          <a:endParaRPr lang="en-US"/>
        </a:p>
      </dgm:t>
    </dgm:pt>
    <dgm:pt modelId="{4B9C90B2-7FB8-441D-966A-5127900487FF}" type="pres">
      <dgm:prSet presAssocID="{70DBE478-C7E5-43E5-9F07-22B386112646}" presName="composite" presStyleCnt="0">
        <dgm:presLayoutVars>
          <dgm:chMax val="5"/>
          <dgm:dir/>
          <dgm:resizeHandles val="exact"/>
        </dgm:presLayoutVars>
      </dgm:prSet>
      <dgm:spPr/>
    </dgm:pt>
    <dgm:pt modelId="{7F91DE67-75D1-4EB1-8A51-425AAF7B5EBC}" type="pres">
      <dgm:prSet presAssocID="{92EB79B5-8F07-44E9-8AEC-E085A837D4D6}" presName="circle1" presStyleLbl="lnNode1" presStyleIdx="0" presStyleCnt="3"/>
      <dgm:spPr/>
    </dgm:pt>
    <dgm:pt modelId="{FF6C6EA5-4B62-4A82-9CF1-321CFA192B67}" type="pres">
      <dgm:prSet presAssocID="{92EB79B5-8F07-44E9-8AEC-E085A837D4D6}" presName="text1" presStyleLbl="revTx" presStyleIdx="0" presStyleCnt="3" custScaleX="131688" custScaleY="99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CAABC-768C-49DA-B812-7FD220FEA5E6}" type="pres">
      <dgm:prSet presAssocID="{92EB79B5-8F07-44E9-8AEC-E085A837D4D6}" presName="line1" presStyleLbl="callout" presStyleIdx="0" presStyleCnt="6"/>
      <dgm:spPr/>
    </dgm:pt>
    <dgm:pt modelId="{51E1A785-BE3A-430A-B743-C45EB37F2FDD}" type="pres">
      <dgm:prSet presAssocID="{92EB79B5-8F07-44E9-8AEC-E085A837D4D6}" presName="d1" presStyleLbl="callout" presStyleIdx="1" presStyleCnt="6"/>
      <dgm:spPr/>
    </dgm:pt>
    <dgm:pt modelId="{13C4F3BE-0055-4BF1-A5FE-40C194727FE1}" type="pres">
      <dgm:prSet presAssocID="{28BD67BB-5298-4307-B0C7-1E4DA5E9B799}" presName="circle2" presStyleLbl="lnNode1" presStyleIdx="1" presStyleCnt="3"/>
      <dgm:spPr/>
    </dgm:pt>
    <dgm:pt modelId="{F832F7C1-D6EB-4006-87E3-355F7F984144}" type="pres">
      <dgm:prSet presAssocID="{28BD67BB-5298-4307-B0C7-1E4DA5E9B799}" presName="text2" presStyleLbl="revTx" presStyleIdx="1" presStyleCnt="3" custScaleX="147258" custLinFactNeighborX="3159" custLinFactNeighborY="38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5E7740-6E28-4DC9-B680-6AC48B49B44B}" type="pres">
      <dgm:prSet presAssocID="{28BD67BB-5298-4307-B0C7-1E4DA5E9B799}" presName="line2" presStyleLbl="callout" presStyleIdx="2" presStyleCnt="6"/>
      <dgm:spPr/>
    </dgm:pt>
    <dgm:pt modelId="{50114FE9-CB94-4C50-98E4-9BA7601B7823}" type="pres">
      <dgm:prSet presAssocID="{28BD67BB-5298-4307-B0C7-1E4DA5E9B799}" presName="d2" presStyleLbl="callout" presStyleIdx="3" presStyleCnt="6"/>
      <dgm:spPr/>
    </dgm:pt>
    <dgm:pt modelId="{3A8C0E96-A23A-45D3-BF6C-9CF7E276FEDB}" type="pres">
      <dgm:prSet presAssocID="{0AE0B9AA-4471-4005-BAC8-10B5BBA11549}" presName="circle3" presStyleLbl="lnNode1" presStyleIdx="2" presStyleCnt="3"/>
      <dgm:spPr/>
    </dgm:pt>
    <dgm:pt modelId="{ED24D096-6D55-4EE2-9634-6062ABC67D1B}" type="pres">
      <dgm:prSet presAssocID="{0AE0B9AA-4471-4005-BAC8-10B5BBA11549}" presName="text3" presStyleLbl="revTx" presStyleIdx="2" presStyleCnt="3" custScaleX="142640" custScaleY="113430" custLinFactNeighborX="7052" custLinFactNeighborY="619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5F34C-8844-4845-AB9C-CA34EDF0A9C8}" type="pres">
      <dgm:prSet presAssocID="{0AE0B9AA-4471-4005-BAC8-10B5BBA11549}" presName="line3" presStyleLbl="callout" presStyleIdx="4" presStyleCnt="6"/>
      <dgm:spPr/>
    </dgm:pt>
    <dgm:pt modelId="{424F09EF-FCF5-42CE-9874-EF3303FCEFEE}" type="pres">
      <dgm:prSet presAssocID="{0AE0B9AA-4471-4005-BAC8-10B5BBA11549}" presName="d3" presStyleLbl="callout" presStyleIdx="5" presStyleCnt="6"/>
      <dgm:spPr/>
    </dgm:pt>
  </dgm:ptLst>
  <dgm:cxnLst>
    <dgm:cxn modelId="{CCD2B53F-2063-4353-8277-6C484494985E}" srcId="{70DBE478-C7E5-43E5-9F07-22B386112646}" destId="{92EB79B5-8F07-44E9-8AEC-E085A837D4D6}" srcOrd="0" destOrd="0" parTransId="{0C031663-DD9F-4CD3-9EE6-CEEA1030CD28}" sibTransId="{166ED00A-308A-4AEC-BAA6-DA81E3103E27}"/>
    <dgm:cxn modelId="{9545F617-CA53-4E6F-ACBD-8005A9436261}" srcId="{70DBE478-C7E5-43E5-9F07-22B386112646}" destId="{0AE0B9AA-4471-4005-BAC8-10B5BBA11549}" srcOrd="2" destOrd="0" parTransId="{6432A514-D34D-428D-B1C3-845017ED39CB}" sibTransId="{8A60D8D6-D670-40C5-9F38-2453E6E68EF0}"/>
    <dgm:cxn modelId="{79E74470-9C51-49AA-8FA1-6E815E24ED92}" srcId="{70DBE478-C7E5-43E5-9F07-22B386112646}" destId="{28BD67BB-5298-4307-B0C7-1E4DA5E9B799}" srcOrd="1" destOrd="0" parTransId="{144A0886-50B5-4D25-B730-0F1C830EA0FB}" sibTransId="{822B5925-CABF-4581-803C-1B863860FC79}"/>
    <dgm:cxn modelId="{53A6FA21-683A-443B-BE84-B1AB6C036DE3}" type="presOf" srcId="{0AE0B9AA-4471-4005-BAC8-10B5BBA11549}" destId="{ED24D096-6D55-4EE2-9634-6062ABC67D1B}" srcOrd="0" destOrd="0" presId="urn:microsoft.com/office/officeart/2005/8/layout/target1"/>
    <dgm:cxn modelId="{3C7E0D79-CA9F-4188-9BD8-698AC39D6203}" type="presOf" srcId="{70DBE478-C7E5-43E5-9F07-22B386112646}" destId="{4B9C90B2-7FB8-441D-966A-5127900487FF}" srcOrd="0" destOrd="0" presId="urn:microsoft.com/office/officeart/2005/8/layout/target1"/>
    <dgm:cxn modelId="{847B3697-F8D9-4DEC-B8DB-46A4B4243E07}" type="presOf" srcId="{92EB79B5-8F07-44E9-8AEC-E085A837D4D6}" destId="{FF6C6EA5-4B62-4A82-9CF1-321CFA192B67}" srcOrd="0" destOrd="0" presId="urn:microsoft.com/office/officeart/2005/8/layout/target1"/>
    <dgm:cxn modelId="{400E81F0-C80E-4A08-9D47-D25DF9F3A8B7}" type="presOf" srcId="{28BD67BB-5298-4307-B0C7-1E4DA5E9B799}" destId="{F832F7C1-D6EB-4006-87E3-355F7F984144}" srcOrd="0" destOrd="0" presId="urn:microsoft.com/office/officeart/2005/8/layout/target1"/>
    <dgm:cxn modelId="{5D52BF4C-CE0A-407C-B640-CA653E340A69}" type="presParOf" srcId="{4B9C90B2-7FB8-441D-966A-5127900487FF}" destId="{7F91DE67-75D1-4EB1-8A51-425AAF7B5EBC}" srcOrd="0" destOrd="0" presId="urn:microsoft.com/office/officeart/2005/8/layout/target1"/>
    <dgm:cxn modelId="{D6630FAB-7EF4-4268-94BD-728E046EFD83}" type="presParOf" srcId="{4B9C90B2-7FB8-441D-966A-5127900487FF}" destId="{FF6C6EA5-4B62-4A82-9CF1-321CFA192B67}" srcOrd="1" destOrd="0" presId="urn:microsoft.com/office/officeart/2005/8/layout/target1"/>
    <dgm:cxn modelId="{5B313CF9-4197-43D8-9B13-16D7696ACA45}" type="presParOf" srcId="{4B9C90B2-7FB8-441D-966A-5127900487FF}" destId="{96ECAABC-768C-49DA-B812-7FD220FEA5E6}" srcOrd="2" destOrd="0" presId="urn:microsoft.com/office/officeart/2005/8/layout/target1"/>
    <dgm:cxn modelId="{7670F640-8695-4951-961A-C6331682D3F4}" type="presParOf" srcId="{4B9C90B2-7FB8-441D-966A-5127900487FF}" destId="{51E1A785-BE3A-430A-B743-C45EB37F2FDD}" srcOrd="3" destOrd="0" presId="urn:microsoft.com/office/officeart/2005/8/layout/target1"/>
    <dgm:cxn modelId="{173521A6-B837-4FB2-B25C-C73572437A9F}" type="presParOf" srcId="{4B9C90B2-7FB8-441D-966A-5127900487FF}" destId="{13C4F3BE-0055-4BF1-A5FE-40C194727FE1}" srcOrd="4" destOrd="0" presId="urn:microsoft.com/office/officeart/2005/8/layout/target1"/>
    <dgm:cxn modelId="{D49B38F4-EF44-4B57-A694-869274035BF5}" type="presParOf" srcId="{4B9C90B2-7FB8-441D-966A-5127900487FF}" destId="{F832F7C1-D6EB-4006-87E3-355F7F984144}" srcOrd="5" destOrd="0" presId="urn:microsoft.com/office/officeart/2005/8/layout/target1"/>
    <dgm:cxn modelId="{8563A085-6766-439D-975D-C0154ABBFEE9}" type="presParOf" srcId="{4B9C90B2-7FB8-441D-966A-5127900487FF}" destId="{F45E7740-6E28-4DC9-B680-6AC48B49B44B}" srcOrd="6" destOrd="0" presId="urn:microsoft.com/office/officeart/2005/8/layout/target1"/>
    <dgm:cxn modelId="{5069F2D0-0C1E-45B6-8745-ECF936C3A611}" type="presParOf" srcId="{4B9C90B2-7FB8-441D-966A-5127900487FF}" destId="{50114FE9-CB94-4C50-98E4-9BA7601B7823}" srcOrd="7" destOrd="0" presId="urn:microsoft.com/office/officeart/2005/8/layout/target1"/>
    <dgm:cxn modelId="{9262ACA9-A01A-4B59-A9FC-47C8322ACC46}" type="presParOf" srcId="{4B9C90B2-7FB8-441D-966A-5127900487FF}" destId="{3A8C0E96-A23A-45D3-BF6C-9CF7E276FEDB}" srcOrd="8" destOrd="0" presId="urn:microsoft.com/office/officeart/2005/8/layout/target1"/>
    <dgm:cxn modelId="{14758FD0-D539-477C-82D1-2BEADAE974E5}" type="presParOf" srcId="{4B9C90B2-7FB8-441D-966A-5127900487FF}" destId="{ED24D096-6D55-4EE2-9634-6062ABC67D1B}" srcOrd="9" destOrd="0" presId="urn:microsoft.com/office/officeart/2005/8/layout/target1"/>
    <dgm:cxn modelId="{E9483893-3E8C-467B-8C38-089379C13A61}" type="presParOf" srcId="{4B9C90B2-7FB8-441D-966A-5127900487FF}" destId="{CE15F34C-8844-4845-AB9C-CA34EDF0A9C8}" srcOrd="10" destOrd="0" presId="urn:microsoft.com/office/officeart/2005/8/layout/target1"/>
    <dgm:cxn modelId="{AAE89B98-9855-44DE-870E-D227BF1B7DFB}" type="presParOf" srcId="{4B9C90B2-7FB8-441D-966A-5127900487FF}" destId="{424F09EF-FCF5-42CE-9874-EF3303FCEFEE}" srcOrd="11" destOrd="0" presId="urn:microsoft.com/office/officeart/2005/8/layout/targe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491A332-74D6-4D34-B36B-75A6F63BDCA9}" type="doc">
      <dgm:prSet loTypeId="urn:microsoft.com/office/officeart/2005/8/layout/hierarchy3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o-RO"/>
        </a:p>
      </dgm:t>
    </dgm:pt>
    <dgm:pt modelId="{75DA3AAD-502B-45BD-BC78-322F38AA79AE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400" b="1" dirty="0">
              <a:latin typeface="Times New Roman" pitchFamily="18" charset="0"/>
              <a:cs typeface="Times New Roman" pitchFamily="18" charset="0"/>
            </a:rPr>
            <a:t>HETEROZIDE</a:t>
          </a:r>
          <a:endParaRPr lang="ro-RO" sz="2400" dirty="0">
            <a:latin typeface="Times New Roman" pitchFamily="18" charset="0"/>
            <a:cs typeface="Times New Roman" pitchFamily="18" charset="0"/>
          </a:endParaRPr>
        </a:p>
      </dgm:t>
    </dgm:pt>
    <dgm:pt modelId="{431E87FF-3177-4CD7-BCAF-62669C9C8B97}" type="parTrans" cxnId="{9AE10C48-B6EB-4A25-9575-B7D195584AF7}">
      <dgm:prSet/>
      <dgm:spPr/>
      <dgm:t>
        <a:bodyPr/>
        <a:lstStyle/>
        <a:p>
          <a:endParaRPr lang="ro-RO"/>
        </a:p>
      </dgm:t>
    </dgm:pt>
    <dgm:pt modelId="{4FE39BA0-7D77-44D4-A9BC-51BB7D7F1067}" type="sibTrans" cxnId="{9AE10C48-B6EB-4A25-9575-B7D195584AF7}">
      <dgm:prSet/>
      <dgm:spPr/>
      <dgm:t>
        <a:bodyPr/>
        <a:lstStyle/>
        <a:p>
          <a:endParaRPr lang="ro-RO"/>
        </a:p>
      </dgm:t>
    </dgm:pt>
    <dgm:pt modelId="{4DA0E67C-70A1-47D1-8C6D-76B91C6C27E3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400" b="1" dirty="0">
              <a:latin typeface="Times New Roman" pitchFamily="18" charset="0"/>
              <a:cs typeface="Times New Roman" pitchFamily="18" charset="0"/>
            </a:rPr>
            <a:t>Aglicon</a:t>
          </a:r>
          <a:r>
            <a:rPr lang="ro-RO" sz="2400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27C964A4-2630-41EC-AB0C-34BCDBFF8856}" type="parTrans" cxnId="{71205B83-2AA7-49AE-A3D1-31D9BE857455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o-RO"/>
        </a:p>
      </dgm:t>
    </dgm:pt>
    <dgm:pt modelId="{1A939076-1006-4FCA-B8DB-7E9D298C98FA}" type="sibTrans" cxnId="{71205B83-2AA7-49AE-A3D1-31D9BE857455}">
      <dgm:prSet/>
      <dgm:spPr/>
      <dgm:t>
        <a:bodyPr/>
        <a:lstStyle/>
        <a:p>
          <a:endParaRPr lang="ro-RO"/>
        </a:p>
      </dgm:t>
    </dgm:pt>
    <dgm:pt modelId="{DC512800-769C-47F1-821C-7F534F2344E1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400" b="1" dirty="0">
              <a:latin typeface="Times New Roman" pitchFamily="18" charset="0"/>
              <a:cs typeface="Times New Roman" pitchFamily="18" charset="0"/>
            </a:rPr>
            <a:t>Parte glucidică</a:t>
          </a:r>
        </a:p>
      </dgm:t>
    </dgm:pt>
    <dgm:pt modelId="{84FCB9C8-7A9B-4FFC-B945-C35731B3DBF9}" type="parTrans" cxnId="{C0BE156E-6EBC-45F0-8AE2-8474246A758A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o-RO"/>
        </a:p>
      </dgm:t>
    </dgm:pt>
    <dgm:pt modelId="{2F2C26B8-6A45-4395-9F21-996F6DADC0B5}" type="sibTrans" cxnId="{C0BE156E-6EBC-45F0-8AE2-8474246A758A}">
      <dgm:prSet/>
      <dgm:spPr/>
      <dgm:t>
        <a:bodyPr/>
        <a:lstStyle/>
        <a:p>
          <a:endParaRPr lang="ro-RO"/>
        </a:p>
      </dgm:t>
    </dgm:pt>
    <dgm:pt modelId="{97C9BA1B-E0AE-46EF-8B9B-D726E8B03960}" type="pres">
      <dgm:prSet presAssocID="{C491A332-74D6-4D34-B36B-75A6F63BDCA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86A2766-8CEC-48D8-B766-D72D831D167F}" type="pres">
      <dgm:prSet presAssocID="{75DA3AAD-502B-45BD-BC78-322F38AA79AE}" presName="root" presStyleCnt="0"/>
      <dgm:spPr/>
    </dgm:pt>
    <dgm:pt modelId="{62E2FE7B-3C00-4AE8-87B7-16F96C8BF72C}" type="pres">
      <dgm:prSet presAssocID="{75DA3AAD-502B-45BD-BC78-322F38AA79AE}" presName="rootComposite" presStyleCnt="0"/>
      <dgm:spPr/>
    </dgm:pt>
    <dgm:pt modelId="{A98683CE-9DD6-44C7-A71D-36265E140363}" type="pres">
      <dgm:prSet presAssocID="{75DA3AAD-502B-45BD-BC78-322F38AA79AE}" presName="rootText" presStyleLbl="node1" presStyleIdx="0" presStyleCnt="1" custLinFactNeighborX="-64755"/>
      <dgm:spPr/>
      <dgm:t>
        <a:bodyPr/>
        <a:lstStyle/>
        <a:p>
          <a:endParaRPr lang="en-US"/>
        </a:p>
      </dgm:t>
    </dgm:pt>
    <dgm:pt modelId="{71547922-32FE-461E-8AED-9878505912A1}" type="pres">
      <dgm:prSet presAssocID="{75DA3AAD-502B-45BD-BC78-322F38AA79AE}" presName="rootConnector" presStyleLbl="node1" presStyleIdx="0" presStyleCnt="1"/>
      <dgm:spPr/>
      <dgm:t>
        <a:bodyPr/>
        <a:lstStyle/>
        <a:p>
          <a:endParaRPr lang="en-US"/>
        </a:p>
      </dgm:t>
    </dgm:pt>
    <dgm:pt modelId="{053CD51A-52C6-4F9D-839F-C5B97EE8CBFA}" type="pres">
      <dgm:prSet presAssocID="{75DA3AAD-502B-45BD-BC78-322F38AA79AE}" presName="childShape" presStyleCnt="0"/>
      <dgm:spPr/>
    </dgm:pt>
    <dgm:pt modelId="{844426A1-3D28-448F-BFA9-8A4B34CCD440}" type="pres">
      <dgm:prSet presAssocID="{27C964A4-2630-41EC-AB0C-34BCDBFF8856}" presName="Name13" presStyleLbl="parChTrans1D2" presStyleIdx="0" presStyleCnt="2"/>
      <dgm:spPr/>
      <dgm:t>
        <a:bodyPr/>
        <a:lstStyle/>
        <a:p>
          <a:endParaRPr lang="en-US"/>
        </a:p>
      </dgm:t>
    </dgm:pt>
    <dgm:pt modelId="{BB620C1B-0C25-4E97-9043-3D3D8022F1B8}" type="pres">
      <dgm:prSet presAssocID="{4DA0E67C-70A1-47D1-8C6D-76B91C6C27E3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2CD70-B7AA-445F-AF41-AC793ADF93F1}" type="pres">
      <dgm:prSet presAssocID="{84FCB9C8-7A9B-4FFC-B945-C35731B3DBF9}" presName="Name13" presStyleLbl="parChTrans1D2" presStyleIdx="1" presStyleCnt="2"/>
      <dgm:spPr/>
      <dgm:t>
        <a:bodyPr/>
        <a:lstStyle/>
        <a:p>
          <a:endParaRPr lang="en-US"/>
        </a:p>
      </dgm:t>
    </dgm:pt>
    <dgm:pt modelId="{37CE5CEE-17F8-4429-B43C-EC23BFBEB79C}" type="pres">
      <dgm:prSet presAssocID="{DC512800-769C-47F1-821C-7F534F2344E1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BDC10F-4D90-42D0-8D63-4B456866C826}" type="presOf" srcId="{4DA0E67C-70A1-47D1-8C6D-76B91C6C27E3}" destId="{BB620C1B-0C25-4E97-9043-3D3D8022F1B8}" srcOrd="0" destOrd="0" presId="urn:microsoft.com/office/officeart/2005/8/layout/hierarchy3"/>
    <dgm:cxn modelId="{C129976D-2949-4433-A728-070DE16D5C3E}" type="presOf" srcId="{75DA3AAD-502B-45BD-BC78-322F38AA79AE}" destId="{A98683CE-9DD6-44C7-A71D-36265E140363}" srcOrd="0" destOrd="0" presId="urn:microsoft.com/office/officeart/2005/8/layout/hierarchy3"/>
    <dgm:cxn modelId="{60EF87D6-E869-4C10-A639-75EA0D6B42A6}" type="presOf" srcId="{C491A332-74D6-4D34-B36B-75A6F63BDCA9}" destId="{97C9BA1B-E0AE-46EF-8B9B-D726E8B03960}" srcOrd="0" destOrd="0" presId="urn:microsoft.com/office/officeart/2005/8/layout/hierarchy3"/>
    <dgm:cxn modelId="{A91C58C2-AAAC-439A-BABE-0EB3EE59D9D1}" type="presOf" srcId="{84FCB9C8-7A9B-4FFC-B945-C35731B3DBF9}" destId="{DF72CD70-B7AA-445F-AF41-AC793ADF93F1}" srcOrd="0" destOrd="0" presId="urn:microsoft.com/office/officeart/2005/8/layout/hierarchy3"/>
    <dgm:cxn modelId="{C0BE156E-6EBC-45F0-8AE2-8474246A758A}" srcId="{75DA3AAD-502B-45BD-BC78-322F38AA79AE}" destId="{DC512800-769C-47F1-821C-7F534F2344E1}" srcOrd="1" destOrd="0" parTransId="{84FCB9C8-7A9B-4FFC-B945-C35731B3DBF9}" sibTransId="{2F2C26B8-6A45-4395-9F21-996F6DADC0B5}"/>
    <dgm:cxn modelId="{DE988B35-8C3C-49D1-B898-2ACE7D1BFC5A}" type="presOf" srcId="{DC512800-769C-47F1-821C-7F534F2344E1}" destId="{37CE5CEE-17F8-4429-B43C-EC23BFBEB79C}" srcOrd="0" destOrd="0" presId="urn:microsoft.com/office/officeart/2005/8/layout/hierarchy3"/>
    <dgm:cxn modelId="{9AE10C48-B6EB-4A25-9575-B7D195584AF7}" srcId="{C491A332-74D6-4D34-B36B-75A6F63BDCA9}" destId="{75DA3AAD-502B-45BD-BC78-322F38AA79AE}" srcOrd="0" destOrd="0" parTransId="{431E87FF-3177-4CD7-BCAF-62669C9C8B97}" sibTransId="{4FE39BA0-7D77-44D4-A9BC-51BB7D7F1067}"/>
    <dgm:cxn modelId="{090E8D1C-6776-4727-AC87-A82FD9D6CBF7}" type="presOf" srcId="{27C964A4-2630-41EC-AB0C-34BCDBFF8856}" destId="{844426A1-3D28-448F-BFA9-8A4B34CCD440}" srcOrd="0" destOrd="0" presId="urn:microsoft.com/office/officeart/2005/8/layout/hierarchy3"/>
    <dgm:cxn modelId="{71205B83-2AA7-49AE-A3D1-31D9BE857455}" srcId="{75DA3AAD-502B-45BD-BC78-322F38AA79AE}" destId="{4DA0E67C-70A1-47D1-8C6D-76B91C6C27E3}" srcOrd="0" destOrd="0" parTransId="{27C964A4-2630-41EC-AB0C-34BCDBFF8856}" sibTransId="{1A939076-1006-4FCA-B8DB-7E9D298C98FA}"/>
    <dgm:cxn modelId="{28D4E711-31AC-4AE4-8258-F2489D14C9C0}" type="presOf" srcId="{75DA3AAD-502B-45BD-BC78-322F38AA79AE}" destId="{71547922-32FE-461E-8AED-9878505912A1}" srcOrd="1" destOrd="0" presId="urn:microsoft.com/office/officeart/2005/8/layout/hierarchy3"/>
    <dgm:cxn modelId="{9C8CE0B1-822A-4937-AEE9-94B3DDFC5FFF}" type="presParOf" srcId="{97C9BA1B-E0AE-46EF-8B9B-D726E8B03960}" destId="{186A2766-8CEC-48D8-B766-D72D831D167F}" srcOrd="0" destOrd="0" presId="urn:microsoft.com/office/officeart/2005/8/layout/hierarchy3"/>
    <dgm:cxn modelId="{798E7CE0-4FF4-4AC6-82C7-375ECB001372}" type="presParOf" srcId="{186A2766-8CEC-48D8-B766-D72D831D167F}" destId="{62E2FE7B-3C00-4AE8-87B7-16F96C8BF72C}" srcOrd="0" destOrd="0" presId="urn:microsoft.com/office/officeart/2005/8/layout/hierarchy3"/>
    <dgm:cxn modelId="{9E86DDFF-8270-49B9-AFB3-EF8C827ADA68}" type="presParOf" srcId="{62E2FE7B-3C00-4AE8-87B7-16F96C8BF72C}" destId="{A98683CE-9DD6-44C7-A71D-36265E140363}" srcOrd="0" destOrd="0" presId="urn:microsoft.com/office/officeart/2005/8/layout/hierarchy3"/>
    <dgm:cxn modelId="{CA62E326-F856-4230-9083-66B5F963345E}" type="presParOf" srcId="{62E2FE7B-3C00-4AE8-87B7-16F96C8BF72C}" destId="{71547922-32FE-461E-8AED-9878505912A1}" srcOrd="1" destOrd="0" presId="urn:microsoft.com/office/officeart/2005/8/layout/hierarchy3"/>
    <dgm:cxn modelId="{967B7B31-C0CA-4DDC-BA06-8F9DDB121C38}" type="presParOf" srcId="{186A2766-8CEC-48D8-B766-D72D831D167F}" destId="{053CD51A-52C6-4F9D-839F-C5B97EE8CBFA}" srcOrd="1" destOrd="0" presId="urn:microsoft.com/office/officeart/2005/8/layout/hierarchy3"/>
    <dgm:cxn modelId="{D504A2F4-6B0F-4E45-908C-8669A1FB7B29}" type="presParOf" srcId="{053CD51A-52C6-4F9D-839F-C5B97EE8CBFA}" destId="{844426A1-3D28-448F-BFA9-8A4B34CCD440}" srcOrd="0" destOrd="0" presId="urn:microsoft.com/office/officeart/2005/8/layout/hierarchy3"/>
    <dgm:cxn modelId="{2A84F417-E560-4712-B8FC-1F20385DFEA5}" type="presParOf" srcId="{053CD51A-52C6-4F9D-839F-C5B97EE8CBFA}" destId="{BB620C1B-0C25-4E97-9043-3D3D8022F1B8}" srcOrd="1" destOrd="0" presId="urn:microsoft.com/office/officeart/2005/8/layout/hierarchy3"/>
    <dgm:cxn modelId="{9A581249-1C6B-43BA-BA18-B1BA0C6AEBB3}" type="presParOf" srcId="{053CD51A-52C6-4F9D-839F-C5B97EE8CBFA}" destId="{DF72CD70-B7AA-445F-AF41-AC793ADF93F1}" srcOrd="2" destOrd="0" presId="urn:microsoft.com/office/officeart/2005/8/layout/hierarchy3"/>
    <dgm:cxn modelId="{45BC6BC8-FE53-46D3-A328-0D994D82CB9C}" type="presParOf" srcId="{053CD51A-52C6-4F9D-839F-C5B97EE8CBFA}" destId="{37CE5CEE-17F8-4429-B43C-EC23BFBEB79C}" srcOrd="3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C2D5368-5747-450D-A8A7-796D81782FEC}" type="doc">
      <dgm:prSet loTypeId="urn:microsoft.com/office/officeart/2005/8/layout/cycle7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4866E4B-A35A-4FCB-9954-AC5EDFB4A974}">
      <dgm:prSet phldrT="[Text]" custT="1"/>
      <dgm:spPr/>
      <dgm:t>
        <a:bodyPr/>
        <a:lstStyle/>
        <a:p>
          <a:r>
            <a:rPr lang="en-US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Acţiune</a:t>
          </a:r>
          <a:r>
            <a:rPr 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F958219C-6274-45BA-B190-9FDF72DAB710}" type="parTrans" cxnId="{56072BD9-54BE-4CBC-A4ED-B683EA261B2C}">
      <dgm:prSet/>
      <dgm:spPr/>
      <dgm:t>
        <a:bodyPr/>
        <a:lstStyle/>
        <a:p>
          <a:endParaRPr lang="en-US"/>
        </a:p>
      </dgm:t>
    </dgm:pt>
    <dgm:pt modelId="{C9BB18E8-9272-418F-8297-3978020B5920}" type="sibTrans" cxnId="{56072BD9-54BE-4CBC-A4ED-B683EA261B2C}">
      <dgm:prSet/>
      <dgm:spPr/>
      <dgm:t>
        <a:bodyPr/>
        <a:lstStyle/>
        <a:p>
          <a:endParaRPr lang="en-US"/>
        </a:p>
      </dgm:t>
    </dgm:pt>
    <dgm:pt modelId="{B142487B-FD03-4635-8FD6-4E21FD42D9B4}">
      <dgm:prSet phldrT="[Text]" custT="1"/>
      <dgm:spPr/>
      <dgm:t>
        <a:bodyPr/>
        <a:lstStyle/>
        <a:p>
          <a:r>
            <a:rPr lang="en-US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Inhibă</a:t>
          </a:r>
          <a:r>
            <a:rPr 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sinteza</a:t>
          </a:r>
          <a:r>
            <a:rPr 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melanină</a:t>
          </a:r>
          <a:endParaRPr lang="en-US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5CC9CD-AFE8-4BCF-AA1C-EDADF9DAC832}" type="parTrans" cxnId="{4C768683-1629-4413-B9CE-EF3F50465F80}">
      <dgm:prSet/>
      <dgm:spPr/>
      <dgm:t>
        <a:bodyPr/>
        <a:lstStyle/>
        <a:p>
          <a:endParaRPr lang="en-US"/>
        </a:p>
      </dgm:t>
    </dgm:pt>
    <dgm:pt modelId="{A0DB0AA3-EAE0-4FE6-A117-FC212A8CFA0F}" type="sibTrans" cxnId="{4C768683-1629-4413-B9CE-EF3F50465F80}">
      <dgm:prSet/>
      <dgm:spPr/>
      <dgm:t>
        <a:bodyPr/>
        <a:lstStyle/>
        <a:p>
          <a:endParaRPr lang="en-US"/>
        </a:p>
      </dgm:t>
    </dgm:pt>
    <dgm:pt modelId="{EF0B660E-13AF-4910-91DA-FC786F74BCCB}">
      <dgm:prSet phldrT="[Text]" custT="1"/>
      <dgm:spPr/>
      <dgm:t>
        <a:bodyPr/>
        <a:lstStyle/>
        <a:p>
          <a:r>
            <a:rPr 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Antiseptic </a:t>
          </a:r>
          <a:r>
            <a:rPr lang="en-US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urinară</a:t>
          </a:r>
          <a:endParaRPr lang="en-US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2F9E45-33B9-4C64-AEB8-7701DD5AD129}" type="parTrans" cxnId="{1ABA5F86-300F-484D-94C6-9F04521913BB}">
      <dgm:prSet/>
      <dgm:spPr/>
      <dgm:t>
        <a:bodyPr/>
        <a:lstStyle/>
        <a:p>
          <a:endParaRPr lang="en-US"/>
        </a:p>
      </dgm:t>
    </dgm:pt>
    <dgm:pt modelId="{1A103D10-CEF2-4B85-B66F-00D1F27CCB63}" type="sibTrans" cxnId="{1ABA5F86-300F-484D-94C6-9F04521913BB}">
      <dgm:prSet/>
      <dgm:spPr/>
      <dgm:t>
        <a:bodyPr/>
        <a:lstStyle/>
        <a:p>
          <a:endParaRPr lang="en-US"/>
        </a:p>
      </dgm:t>
    </dgm:pt>
    <dgm:pt modelId="{290E895B-8A23-4A91-A794-CD7D21DF4CB5}" type="pres">
      <dgm:prSet presAssocID="{0C2D5368-5747-450D-A8A7-796D81782FE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C7A5A6-5EE7-4DB3-A308-CE9BC8DE63E5}" type="pres">
      <dgm:prSet presAssocID="{F4866E4B-A35A-4FCB-9954-AC5EDFB4A97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75B5B-F943-4BB5-934D-0A416014D6DB}" type="pres">
      <dgm:prSet presAssocID="{C9BB18E8-9272-418F-8297-3978020B5920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BDA571B-29BE-47CD-A1AF-1E78CB175FD1}" type="pres">
      <dgm:prSet presAssocID="{C9BB18E8-9272-418F-8297-3978020B592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0B08655-4EEF-4937-B52B-F7D7D63C7CFD}" type="pres">
      <dgm:prSet presAssocID="{B142487B-FD03-4635-8FD6-4E21FD42D9B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6B993-2FB1-466F-9F38-37B474F99D2E}" type="pres">
      <dgm:prSet presAssocID="{A0DB0AA3-EAE0-4FE6-A117-FC212A8CFA0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7634EC6A-84B1-4299-A48E-8D12622EFDA8}" type="pres">
      <dgm:prSet presAssocID="{A0DB0AA3-EAE0-4FE6-A117-FC212A8CFA0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F7FC1C9-587C-485F-B2B2-C90A17FBFA14}" type="pres">
      <dgm:prSet presAssocID="{EF0B660E-13AF-4910-91DA-FC786F74BCC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CA6A4-154B-41F9-8A3A-B98F1F7B1785}" type="pres">
      <dgm:prSet presAssocID="{1A103D10-CEF2-4B85-B66F-00D1F27CCB63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A5CEE25-3ADC-4B99-A66E-56D7E23EC6B0}" type="pres">
      <dgm:prSet presAssocID="{1A103D10-CEF2-4B85-B66F-00D1F27CCB63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61F698A-594A-43D2-883E-69CC417BA8CB}" type="presOf" srcId="{C9BB18E8-9272-418F-8297-3978020B5920}" destId="{CBDA571B-29BE-47CD-A1AF-1E78CB175FD1}" srcOrd="1" destOrd="0" presId="urn:microsoft.com/office/officeart/2005/8/layout/cycle7"/>
    <dgm:cxn modelId="{AFD82CEF-C07E-46C9-81EB-90BECB1734B0}" type="presOf" srcId="{A0DB0AA3-EAE0-4FE6-A117-FC212A8CFA0F}" destId="{7634EC6A-84B1-4299-A48E-8D12622EFDA8}" srcOrd="1" destOrd="0" presId="urn:microsoft.com/office/officeart/2005/8/layout/cycle7"/>
    <dgm:cxn modelId="{9D41A17C-4BF1-43DE-91B2-62E0BC1DE66D}" type="presOf" srcId="{1A103D10-CEF2-4B85-B66F-00D1F27CCB63}" destId="{DA5CEE25-3ADC-4B99-A66E-56D7E23EC6B0}" srcOrd="1" destOrd="0" presId="urn:microsoft.com/office/officeart/2005/8/layout/cycle7"/>
    <dgm:cxn modelId="{E12AC6D2-F655-420D-9B48-B1F6F2F62CA7}" type="presOf" srcId="{B142487B-FD03-4635-8FD6-4E21FD42D9B4}" destId="{70B08655-4EEF-4937-B52B-F7D7D63C7CFD}" srcOrd="0" destOrd="0" presId="urn:microsoft.com/office/officeart/2005/8/layout/cycle7"/>
    <dgm:cxn modelId="{A2E74475-5D19-4311-85B8-651094E2255E}" type="presOf" srcId="{EF0B660E-13AF-4910-91DA-FC786F74BCCB}" destId="{CF7FC1C9-587C-485F-B2B2-C90A17FBFA14}" srcOrd="0" destOrd="0" presId="urn:microsoft.com/office/officeart/2005/8/layout/cycle7"/>
    <dgm:cxn modelId="{1ABA5F86-300F-484D-94C6-9F04521913BB}" srcId="{0C2D5368-5747-450D-A8A7-796D81782FEC}" destId="{EF0B660E-13AF-4910-91DA-FC786F74BCCB}" srcOrd="2" destOrd="0" parTransId="{692F9E45-33B9-4C64-AEB8-7701DD5AD129}" sibTransId="{1A103D10-CEF2-4B85-B66F-00D1F27CCB63}"/>
    <dgm:cxn modelId="{4C768683-1629-4413-B9CE-EF3F50465F80}" srcId="{0C2D5368-5747-450D-A8A7-796D81782FEC}" destId="{B142487B-FD03-4635-8FD6-4E21FD42D9B4}" srcOrd="1" destOrd="0" parTransId="{2C5CC9CD-AFE8-4BCF-AA1C-EDADF9DAC832}" sibTransId="{A0DB0AA3-EAE0-4FE6-A117-FC212A8CFA0F}"/>
    <dgm:cxn modelId="{15ACC66F-2610-48F6-9D00-D0C678BD688D}" type="presOf" srcId="{1A103D10-CEF2-4B85-B66F-00D1F27CCB63}" destId="{496CA6A4-154B-41F9-8A3A-B98F1F7B1785}" srcOrd="0" destOrd="0" presId="urn:microsoft.com/office/officeart/2005/8/layout/cycle7"/>
    <dgm:cxn modelId="{A3E04E21-2E49-42A2-BF58-503F264E2878}" type="presOf" srcId="{A0DB0AA3-EAE0-4FE6-A117-FC212A8CFA0F}" destId="{3D56B993-2FB1-466F-9F38-37B474F99D2E}" srcOrd="0" destOrd="0" presId="urn:microsoft.com/office/officeart/2005/8/layout/cycle7"/>
    <dgm:cxn modelId="{143849E0-FCCA-43BB-801E-8A32D5FAA464}" type="presOf" srcId="{F4866E4B-A35A-4FCB-9954-AC5EDFB4A974}" destId="{8DC7A5A6-5EE7-4DB3-A308-CE9BC8DE63E5}" srcOrd="0" destOrd="0" presId="urn:microsoft.com/office/officeart/2005/8/layout/cycle7"/>
    <dgm:cxn modelId="{56072BD9-54BE-4CBC-A4ED-B683EA261B2C}" srcId="{0C2D5368-5747-450D-A8A7-796D81782FEC}" destId="{F4866E4B-A35A-4FCB-9954-AC5EDFB4A974}" srcOrd="0" destOrd="0" parTransId="{F958219C-6274-45BA-B190-9FDF72DAB710}" sibTransId="{C9BB18E8-9272-418F-8297-3978020B5920}"/>
    <dgm:cxn modelId="{69659D69-2632-4A66-884F-5912C1AFD8BF}" type="presOf" srcId="{0C2D5368-5747-450D-A8A7-796D81782FEC}" destId="{290E895B-8A23-4A91-A794-CD7D21DF4CB5}" srcOrd="0" destOrd="0" presId="urn:microsoft.com/office/officeart/2005/8/layout/cycle7"/>
    <dgm:cxn modelId="{02F61484-0402-4678-926D-42951F2FA975}" type="presOf" srcId="{C9BB18E8-9272-418F-8297-3978020B5920}" destId="{DE575B5B-F943-4BB5-934D-0A416014D6DB}" srcOrd="0" destOrd="0" presId="urn:microsoft.com/office/officeart/2005/8/layout/cycle7"/>
    <dgm:cxn modelId="{9E4DE3EC-BB9A-4891-B922-C78D9BC8E473}" type="presParOf" srcId="{290E895B-8A23-4A91-A794-CD7D21DF4CB5}" destId="{8DC7A5A6-5EE7-4DB3-A308-CE9BC8DE63E5}" srcOrd="0" destOrd="0" presId="urn:microsoft.com/office/officeart/2005/8/layout/cycle7"/>
    <dgm:cxn modelId="{C76468B7-C8C3-49AB-AD5E-1BBAB656379F}" type="presParOf" srcId="{290E895B-8A23-4A91-A794-CD7D21DF4CB5}" destId="{DE575B5B-F943-4BB5-934D-0A416014D6DB}" srcOrd="1" destOrd="0" presId="urn:microsoft.com/office/officeart/2005/8/layout/cycle7"/>
    <dgm:cxn modelId="{C309B0B0-4B81-4466-A674-A0AA2F3902AB}" type="presParOf" srcId="{DE575B5B-F943-4BB5-934D-0A416014D6DB}" destId="{CBDA571B-29BE-47CD-A1AF-1E78CB175FD1}" srcOrd="0" destOrd="0" presId="urn:microsoft.com/office/officeart/2005/8/layout/cycle7"/>
    <dgm:cxn modelId="{9D576940-06A5-4419-A739-72C648E96191}" type="presParOf" srcId="{290E895B-8A23-4A91-A794-CD7D21DF4CB5}" destId="{70B08655-4EEF-4937-B52B-F7D7D63C7CFD}" srcOrd="2" destOrd="0" presId="urn:microsoft.com/office/officeart/2005/8/layout/cycle7"/>
    <dgm:cxn modelId="{F83741A2-2862-4752-93A1-C49F6F9EB2F6}" type="presParOf" srcId="{290E895B-8A23-4A91-A794-CD7D21DF4CB5}" destId="{3D56B993-2FB1-466F-9F38-37B474F99D2E}" srcOrd="3" destOrd="0" presId="urn:microsoft.com/office/officeart/2005/8/layout/cycle7"/>
    <dgm:cxn modelId="{B880C199-2B82-45AA-A2D7-08B93A06A012}" type="presParOf" srcId="{3D56B993-2FB1-466F-9F38-37B474F99D2E}" destId="{7634EC6A-84B1-4299-A48E-8D12622EFDA8}" srcOrd="0" destOrd="0" presId="urn:microsoft.com/office/officeart/2005/8/layout/cycle7"/>
    <dgm:cxn modelId="{6984D3F4-9D02-4978-8819-3D50F0C97343}" type="presParOf" srcId="{290E895B-8A23-4A91-A794-CD7D21DF4CB5}" destId="{CF7FC1C9-587C-485F-B2B2-C90A17FBFA14}" srcOrd="4" destOrd="0" presId="urn:microsoft.com/office/officeart/2005/8/layout/cycle7"/>
    <dgm:cxn modelId="{2A86C4BF-6774-4AC6-9D2D-E0F4FA7F4763}" type="presParOf" srcId="{290E895B-8A23-4A91-A794-CD7D21DF4CB5}" destId="{496CA6A4-154B-41F9-8A3A-B98F1F7B1785}" srcOrd="5" destOrd="0" presId="urn:microsoft.com/office/officeart/2005/8/layout/cycle7"/>
    <dgm:cxn modelId="{3B48BDFF-EF2D-4A7E-BE3D-AAB08B64DA9D}" type="presParOf" srcId="{496CA6A4-154B-41F9-8A3A-B98F1F7B1785}" destId="{DA5CEE25-3ADC-4B99-A66E-56D7E23EC6B0}" srcOrd="0" destOrd="0" presId="urn:microsoft.com/office/officeart/2005/8/layout/cycle7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9057E9A-AA59-4D94-ACD1-CBA5DEB0FCA3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139ABB5-CC75-47D2-845D-37323D3FED78}">
      <dgm:prSet phldrT="[Text]"/>
      <dgm:spPr/>
      <dgm:t>
        <a:bodyPr/>
        <a:lstStyle/>
        <a:p>
          <a:endParaRPr lang="en-US" dirty="0"/>
        </a:p>
        <a:p>
          <a:endParaRPr lang="en-US" dirty="0"/>
        </a:p>
        <a:p>
          <a:endParaRPr lang="en-US" dirty="0"/>
        </a:p>
        <a:p>
          <a:endParaRPr lang="en-US" dirty="0"/>
        </a:p>
        <a:p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SIMPTOME</a:t>
          </a:r>
        </a:p>
      </dgm:t>
    </dgm:pt>
    <dgm:pt modelId="{A9912649-341E-43BC-870E-B0A57C545DC1}" type="parTrans" cxnId="{C9B4E1F9-00B7-43E5-8A73-580F163F4E07}">
      <dgm:prSet/>
      <dgm:spPr/>
      <dgm:t>
        <a:bodyPr/>
        <a:lstStyle/>
        <a:p>
          <a:endParaRPr lang="en-US"/>
        </a:p>
      </dgm:t>
    </dgm:pt>
    <dgm:pt modelId="{548A1C87-9CA6-4169-B610-F7E559E9B497}" type="sibTrans" cxnId="{C9B4E1F9-00B7-43E5-8A73-580F163F4E07}">
      <dgm:prSet/>
      <dgm:spPr/>
      <dgm:t>
        <a:bodyPr/>
        <a:lstStyle/>
        <a:p>
          <a:endParaRPr lang="en-US"/>
        </a:p>
      </dgm:t>
    </dgm:pt>
    <dgm:pt modelId="{EFB9CEA1-EDFA-4930-86FC-84E92253C6E0}">
      <dgm:prSet phldrT="[Text]" custT="1"/>
      <dgm:spPr/>
      <dgm:t>
        <a:bodyPr/>
        <a:lstStyle/>
        <a:p>
          <a:pPr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o-RO" sz="1800" dirty="0">
              <a:latin typeface="Times New Roman" pitchFamily="18" charset="0"/>
              <a:cs typeface="Times New Roman" pitchFamily="18" charset="0"/>
            </a:rPr>
            <a:t>durere în zona pelvină</a:t>
          </a:r>
          <a:r>
            <a:rPr lang="en-US" sz="1800" dirty="0">
              <a:latin typeface="Times New Roman" pitchFamily="18" charset="0"/>
              <a:cs typeface="Times New Roman" pitchFamily="18" charset="0"/>
            </a:rPr>
            <a:t>;</a:t>
          </a:r>
        </a:p>
        <a:p>
          <a:pPr marL="0" marR="0" indent="0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o-RO" sz="1800" dirty="0">
              <a:latin typeface="Times New Roman" pitchFamily="18" charset="0"/>
              <a:cs typeface="Times New Roman" pitchFamily="18" charset="0"/>
            </a:rPr>
            <a:t> stare subfebrilă </a:t>
          </a:r>
          <a:r>
            <a:rPr lang="en-US" sz="1800" dirty="0">
              <a:latin typeface="Times New Roman" pitchFamily="18" charset="0"/>
              <a:cs typeface="Times New Roman" pitchFamily="18" charset="0"/>
            </a:rPr>
            <a:t>(±)</a:t>
          </a:r>
        </a:p>
        <a:p>
          <a:pPr marL="0" marR="0" indent="0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>
              <a:latin typeface="Times New Roman" pitchFamily="18" charset="0"/>
              <a:cs typeface="Times New Roman" pitchFamily="18" charset="0"/>
            </a:rPr>
            <a:t>d</a:t>
          </a:r>
          <a:r>
            <a:rPr lang="ro-RO" sz="1800" dirty="0">
              <a:latin typeface="Times New Roman" pitchFamily="18" charset="0"/>
              <a:cs typeface="Times New Roman" pitchFamily="18" charset="0"/>
            </a:rPr>
            <a:t>isurie</a:t>
          </a:r>
          <a:r>
            <a:rPr lang="en-US" sz="1800" dirty="0">
              <a:latin typeface="Times New Roman" pitchFamily="18" charset="0"/>
              <a:cs typeface="Times New Roman" pitchFamily="18" charset="0"/>
            </a:rPr>
            <a:t>,</a:t>
          </a:r>
        </a:p>
        <a:p>
          <a:pPr marL="0" marR="0" indent="0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o-RO" sz="1800" dirty="0">
              <a:latin typeface="Times New Roman" pitchFamily="18" charset="0"/>
              <a:cs typeface="Times New Roman" pitchFamily="18" charset="0"/>
            </a:rPr>
            <a:t>reducerea volumului de urină,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err="1">
              <a:latin typeface="Times New Roman" pitchFamily="18" charset="0"/>
              <a:cs typeface="Times New Roman" pitchFamily="18" charset="0"/>
            </a:rPr>
            <a:t>polakiurie</a:t>
          </a:r>
          <a:r>
            <a:rPr lang="en-US" sz="1800" dirty="0">
              <a:latin typeface="Times New Roman" pitchFamily="18" charset="0"/>
              <a:cs typeface="Times New Roman" pitchFamily="18" charset="0"/>
            </a:rPr>
            <a:t>;</a:t>
          </a:r>
          <a:endParaRPr lang="en-US" sz="1800" dirty="0"/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dirty="0"/>
        </a:p>
      </dgm:t>
    </dgm:pt>
    <dgm:pt modelId="{D420B719-8D3A-4021-9460-BB738CB2EF58}" type="parTrans" cxnId="{30C217BF-6ED6-436E-B7F5-B4FC95B84140}">
      <dgm:prSet/>
      <dgm:spPr/>
      <dgm:t>
        <a:bodyPr/>
        <a:lstStyle/>
        <a:p>
          <a:endParaRPr lang="en-US"/>
        </a:p>
      </dgm:t>
    </dgm:pt>
    <dgm:pt modelId="{7D5787DE-C41C-4EC4-9429-3FFCBEC13AE5}" type="sibTrans" cxnId="{30C217BF-6ED6-436E-B7F5-B4FC95B84140}">
      <dgm:prSet/>
      <dgm:spPr/>
      <dgm:t>
        <a:bodyPr/>
        <a:lstStyle/>
        <a:p>
          <a:endParaRPr lang="en-US"/>
        </a:p>
      </dgm:t>
    </dgm:pt>
    <dgm:pt modelId="{BE0C68D3-C2D7-4C82-9937-CF4B24FBA101}">
      <dgm:prSet phldrT="[Text]" custT="1"/>
      <dgm:spPr/>
      <dgm:t>
        <a:bodyPr/>
        <a:lstStyle/>
        <a:p>
          <a:endParaRPr lang="en-US" sz="1800" dirty="0"/>
        </a:p>
      </dgm:t>
    </dgm:pt>
    <dgm:pt modelId="{AA100183-6EF0-447C-8C50-B285C0FEFBF2}" type="parTrans" cxnId="{D7B8FB1B-87F8-444F-8F73-591E5F55CCFF}">
      <dgm:prSet/>
      <dgm:spPr/>
      <dgm:t>
        <a:bodyPr/>
        <a:lstStyle/>
        <a:p>
          <a:endParaRPr lang="en-US"/>
        </a:p>
      </dgm:t>
    </dgm:pt>
    <dgm:pt modelId="{30FF360B-2BE8-41B0-8F24-FDF4F12A41E5}" type="sibTrans" cxnId="{D7B8FB1B-87F8-444F-8F73-591E5F55CCFF}">
      <dgm:prSet/>
      <dgm:spPr/>
      <dgm:t>
        <a:bodyPr/>
        <a:lstStyle/>
        <a:p>
          <a:endParaRPr lang="en-US"/>
        </a:p>
      </dgm:t>
    </dgm:pt>
    <dgm:pt modelId="{AEE5F699-4B0D-4149-8B69-51B3EAD03208}">
      <dgm:prSet phldrT="[Text]" custT="1"/>
      <dgm:spPr/>
      <dgm:t>
        <a:bodyPr/>
        <a:lstStyle/>
        <a:p>
          <a:endParaRPr lang="en-US" sz="1800" dirty="0">
            <a:latin typeface="Times New Roman" pitchFamily="18" charset="0"/>
            <a:cs typeface="Times New Roman" pitchFamily="18" charset="0"/>
          </a:endParaRPr>
        </a:p>
        <a:p>
          <a:r>
            <a:rPr lang="ro-RO" sz="1800" dirty="0">
              <a:latin typeface="Times New Roman" pitchFamily="18" charset="0"/>
              <a:cs typeface="Times New Roman" pitchFamily="18" charset="0"/>
            </a:rPr>
            <a:t>urina prezintă un aspect tulbure</a:t>
          </a:r>
          <a:endParaRPr lang="en-US" sz="1800" dirty="0"/>
        </a:p>
      </dgm:t>
    </dgm:pt>
    <dgm:pt modelId="{C4344C67-E41B-4EF4-A1FB-3B1F5C68C80D}" type="parTrans" cxnId="{BE5B5C36-6A61-488A-8C7B-081D56D4D5BD}">
      <dgm:prSet/>
      <dgm:spPr/>
      <dgm:t>
        <a:bodyPr/>
        <a:lstStyle/>
        <a:p>
          <a:endParaRPr lang="en-US"/>
        </a:p>
      </dgm:t>
    </dgm:pt>
    <dgm:pt modelId="{38B6D8E4-C107-4E16-AEF0-60F5FD6FDC60}" type="sibTrans" cxnId="{BE5B5C36-6A61-488A-8C7B-081D56D4D5BD}">
      <dgm:prSet/>
      <dgm:spPr/>
      <dgm:t>
        <a:bodyPr/>
        <a:lstStyle/>
        <a:p>
          <a:endParaRPr lang="en-US"/>
        </a:p>
      </dgm:t>
    </dgm:pt>
    <dgm:pt modelId="{1B54B6CE-817D-4444-814D-135176D885BF}" type="pres">
      <dgm:prSet presAssocID="{69057E9A-AA59-4D94-ACD1-CBA5DEB0FCA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C3A83DC-4849-43F5-8D25-32EBC06142AF}" type="pres">
      <dgm:prSet presAssocID="{B139ABB5-CC75-47D2-845D-37323D3FED78}" presName="thickLine" presStyleLbl="alignNode1" presStyleIdx="0" presStyleCnt="1"/>
      <dgm:spPr/>
    </dgm:pt>
    <dgm:pt modelId="{39C2F8B9-982D-4D8C-A166-1F1859DFC631}" type="pres">
      <dgm:prSet presAssocID="{B139ABB5-CC75-47D2-845D-37323D3FED78}" presName="horz1" presStyleCnt="0"/>
      <dgm:spPr/>
    </dgm:pt>
    <dgm:pt modelId="{4CFD7FE4-BB8F-4AFD-BDF6-E6302F20FC38}" type="pres">
      <dgm:prSet presAssocID="{B139ABB5-CC75-47D2-845D-37323D3FED78}" presName="tx1" presStyleLbl="revTx" presStyleIdx="0" presStyleCnt="4"/>
      <dgm:spPr/>
      <dgm:t>
        <a:bodyPr/>
        <a:lstStyle/>
        <a:p>
          <a:endParaRPr lang="en-US"/>
        </a:p>
      </dgm:t>
    </dgm:pt>
    <dgm:pt modelId="{7501FE1C-190C-4647-8399-BE18D85756CD}" type="pres">
      <dgm:prSet presAssocID="{B139ABB5-CC75-47D2-845D-37323D3FED78}" presName="vert1" presStyleCnt="0"/>
      <dgm:spPr/>
    </dgm:pt>
    <dgm:pt modelId="{B631581E-DAB4-4DD9-BF7C-8DC92C22FAB3}" type="pres">
      <dgm:prSet presAssocID="{EFB9CEA1-EDFA-4930-86FC-84E92253C6E0}" presName="vertSpace2a" presStyleCnt="0"/>
      <dgm:spPr/>
    </dgm:pt>
    <dgm:pt modelId="{00EF6CE7-7132-416F-995D-C03913F46DFF}" type="pres">
      <dgm:prSet presAssocID="{EFB9CEA1-EDFA-4930-86FC-84E92253C6E0}" presName="horz2" presStyleCnt="0"/>
      <dgm:spPr/>
    </dgm:pt>
    <dgm:pt modelId="{C9671615-D8AD-466D-8D3E-5760846EBA0A}" type="pres">
      <dgm:prSet presAssocID="{EFB9CEA1-EDFA-4930-86FC-84E92253C6E0}" presName="horzSpace2" presStyleCnt="0"/>
      <dgm:spPr/>
    </dgm:pt>
    <dgm:pt modelId="{2B7EF138-DEE1-4C46-8C69-BFEA5E81998F}" type="pres">
      <dgm:prSet presAssocID="{EFB9CEA1-EDFA-4930-86FC-84E92253C6E0}" presName="tx2" presStyleLbl="revTx" presStyleIdx="1" presStyleCnt="4"/>
      <dgm:spPr/>
      <dgm:t>
        <a:bodyPr/>
        <a:lstStyle/>
        <a:p>
          <a:endParaRPr lang="en-US"/>
        </a:p>
      </dgm:t>
    </dgm:pt>
    <dgm:pt modelId="{26EDA1AC-0C29-4C89-822F-CED88CE004BA}" type="pres">
      <dgm:prSet presAssocID="{EFB9CEA1-EDFA-4930-86FC-84E92253C6E0}" presName="vert2" presStyleCnt="0"/>
      <dgm:spPr/>
    </dgm:pt>
    <dgm:pt modelId="{DE195A59-8A47-4B5A-9005-576D1E26359D}" type="pres">
      <dgm:prSet presAssocID="{EFB9CEA1-EDFA-4930-86FC-84E92253C6E0}" presName="thinLine2b" presStyleLbl="callout" presStyleIdx="0" presStyleCnt="3"/>
      <dgm:spPr/>
    </dgm:pt>
    <dgm:pt modelId="{0C3D0333-122D-400A-A158-48B46FAD3C21}" type="pres">
      <dgm:prSet presAssocID="{EFB9CEA1-EDFA-4930-86FC-84E92253C6E0}" presName="vertSpace2b" presStyleCnt="0"/>
      <dgm:spPr/>
    </dgm:pt>
    <dgm:pt modelId="{89C020F0-D4FD-4C53-B97A-65483BD53747}" type="pres">
      <dgm:prSet presAssocID="{BE0C68D3-C2D7-4C82-9937-CF4B24FBA101}" presName="horz2" presStyleCnt="0"/>
      <dgm:spPr/>
    </dgm:pt>
    <dgm:pt modelId="{8D09CD39-011D-4C19-B287-E2A434F182D8}" type="pres">
      <dgm:prSet presAssocID="{BE0C68D3-C2D7-4C82-9937-CF4B24FBA101}" presName="horzSpace2" presStyleCnt="0"/>
      <dgm:spPr/>
    </dgm:pt>
    <dgm:pt modelId="{6843F6FD-9E76-403C-AD8F-F73F6A9D4E5F}" type="pres">
      <dgm:prSet presAssocID="{BE0C68D3-C2D7-4C82-9937-CF4B24FBA101}" presName="tx2" presStyleLbl="revTx" presStyleIdx="2" presStyleCnt="4"/>
      <dgm:spPr/>
      <dgm:t>
        <a:bodyPr/>
        <a:lstStyle/>
        <a:p>
          <a:endParaRPr lang="en-US"/>
        </a:p>
      </dgm:t>
    </dgm:pt>
    <dgm:pt modelId="{3425DFE8-F275-4AD6-B80F-3D1AA129F87C}" type="pres">
      <dgm:prSet presAssocID="{BE0C68D3-C2D7-4C82-9937-CF4B24FBA101}" presName="vert2" presStyleCnt="0"/>
      <dgm:spPr/>
    </dgm:pt>
    <dgm:pt modelId="{DF9A2168-6974-4BEC-8E65-FB0250232634}" type="pres">
      <dgm:prSet presAssocID="{BE0C68D3-C2D7-4C82-9937-CF4B24FBA101}" presName="thinLine2b" presStyleLbl="callout" presStyleIdx="1" presStyleCnt="3" custLinFactY="100000" custLinFactNeighborX="-1697" custLinFactNeighborY="166000"/>
      <dgm:spPr/>
    </dgm:pt>
    <dgm:pt modelId="{78EF73EA-3595-4087-BA03-1D4611965A07}" type="pres">
      <dgm:prSet presAssocID="{BE0C68D3-C2D7-4C82-9937-CF4B24FBA101}" presName="vertSpace2b" presStyleCnt="0"/>
      <dgm:spPr/>
    </dgm:pt>
    <dgm:pt modelId="{BDF81CB5-E6AF-42EF-9FB8-AB04FB12D34C}" type="pres">
      <dgm:prSet presAssocID="{AEE5F699-4B0D-4149-8B69-51B3EAD03208}" presName="horz2" presStyleCnt="0"/>
      <dgm:spPr/>
    </dgm:pt>
    <dgm:pt modelId="{A5AE39B1-5E65-4CAA-A26D-DD5A56B6E67E}" type="pres">
      <dgm:prSet presAssocID="{AEE5F699-4B0D-4149-8B69-51B3EAD03208}" presName="horzSpace2" presStyleCnt="0"/>
      <dgm:spPr/>
    </dgm:pt>
    <dgm:pt modelId="{88E39802-52AF-4010-ACD0-4FF281A17231}" type="pres">
      <dgm:prSet presAssocID="{AEE5F699-4B0D-4149-8B69-51B3EAD03208}" presName="tx2" presStyleLbl="revTx" presStyleIdx="3" presStyleCnt="4"/>
      <dgm:spPr/>
      <dgm:t>
        <a:bodyPr/>
        <a:lstStyle/>
        <a:p>
          <a:endParaRPr lang="en-US"/>
        </a:p>
      </dgm:t>
    </dgm:pt>
    <dgm:pt modelId="{F38DDCCD-69E9-4195-89E4-D3D59DD9E246}" type="pres">
      <dgm:prSet presAssocID="{AEE5F699-4B0D-4149-8B69-51B3EAD03208}" presName="vert2" presStyleCnt="0"/>
      <dgm:spPr/>
    </dgm:pt>
    <dgm:pt modelId="{4CC8F3A1-DFFE-4AE7-9F0B-681C1EDF0F35}" type="pres">
      <dgm:prSet presAssocID="{AEE5F699-4B0D-4149-8B69-51B3EAD03208}" presName="thinLine2b" presStyleLbl="callout" presStyleIdx="2" presStyleCnt="3"/>
      <dgm:spPr/>
    </dgm:pt>
    <dgm:pt modelId="{5C14D633-2599-4D25-91C4-FF558F9BE550}" type="pres">
      <dgm:prSet presAssocID="{AEE5F699-4B0D-4149-8B69-51B3EAD03208}" presName="vertSpace2b" presStyleCnt="0"/>
      <dgm:spPr/>
    </dgm:pt>
  </dgm:ptLst>
  <dgm:cxnLst>
    <dgm:cxn modelId="{D5165FF8-9026-4CD8-868B-996951B933AA}" type="presOf" srcId="{EFB9CEA1-EDFA-4930-86FC-84E92253C6E0}" destId="{2B7EF138-DEE1-4C46-8C69-BFEA5E81998F}" srcOrd="0" destOrd="0" presId="urn:microsoft.com/office/officeart/2008/layout/LinedList"/>
    <dgm:cxn modelId="{7F994CC8-0AE2-40E3-855B-A9ADC1D67A17}" type="presOf" srcId="{AEE5F699-4B0D-4149-8B69-51B3EAD03208}" destId="{88E39802-52AF-4010-ACD0-4FF281A17231}" srcOrd="0" destOrd="0" presId="urn:microsoft.com/office/officeart/2008/layout/LinedList"/>
    <dgm:cxn modelId="{30C217BF-6ED6-436E-B7F5-B4FC95B84140}" srcId="{B139ABB5-CC75-47D2-845D-37323D3FED78}" destId="{EFB9CEA1-EDFA-4930-86FC-84E92253C6E0}" srcOrd="0" destOrd="0" parTransId="{D420B719-8D3A-4021-9460-BB738CB2EF58}" sibTransId="{7D5787DE-C41C-4EC4-9429-3FFCBEC13AE5}"/>
    <dgm:cxn modelId="{C9B4E1F9-00B7-43E5-8A73-580F163F4E07}" srcId="{69057E9A-AA59-4D94-ACD1-CBA5DEB0FCA3}" destId="{B139ABB5-CC75-47D2-845D-37323D3FED78}" srcOrd="0" destOrd="0" parTransId="{A9912649-341E-43BC-870E-B0A57C545DC1}" sibTransId="{548A1C87-9CA6-4169-B610-F7E559E9B497}"/>
    <dgm:cxn modelId="{D7B8FB1B-87F8-444F-8F73-591E5F55CCFF}" srcId="{B139ABB5-CC75-47D2-845D-37323D3FED78}" destId="{BE0C68D3-C2D7-4C82-9937-CF4B24FBA101}" srcOrd="1" destOrd="0" parTransId="{AA100183-6EF0-447C-8C50-B285C0FEFBF2}" sibTransId="{30FF360B-2BE8-41B0-8F24-FDF4F12A41E5}"/>
    <dgm:cxn modelId="{B5051520-8C3B-4C8F-88A8-68BC3C8411E0}" type="presOf" srcId="{B139ABB5-CC75-47D2-845D-37323D3FED78}" destId="{4CFD7FE4-BB8F-4AFD-BDF6-E6302F20FC38}" srcOrd="0" destOrd="0" presId="urn:microsoft.com/office/officeart/2008/layout/LinedList"/>
    <dgm:cxn modelId="{1DA59E3C-FD64-4DEA-81FB-887D3D4738B5}" type="presOf" srcId="{BE0C68D3-C2D7-4C82-9937-CF4B24FBA101}" destId="{6843F6FD-9E76-403C-AD8F-F73F6A9D4E5F}" srcOrd="0" destOrd="0" presId="urn:microsoft.com/office/officeart/2008/layout/LinedList"/>
    <dgm:cxn modelId="{BE5B5C36-6A61-488A-8C7B-081D56D4D5BD}" srcId="{B139ABB5-CC75-47D2-845D-37323D3FED78}" destId="{AEE5F699-4B0D-4149-8B69-51B3EAD03208}" srcOrd="2" destOrd="0" parTransId="{C4344C67-E41B-4EF4-A1FB-3B1F5C68C80D}" sibTransId="{38B6D8E4-C107-4E16-AEF0-60F5FD6FDC60}"/>
    <dgm:cxn modelId="{DFBDE102-D969-4DB3-A8B6-F4A52F3CA7DF}" type="presOf" srcId="{69057E9A-AA59-4D94-ACD1-CBA5DEB0FCA3}" destId="{1B54B6CE-817D-4444-814D-135176D885BF}" srcOrd="0" destOrd="0" presId="urn:microsoft.com/office/officeart/2008/layout/LinedList"/>
    <dgm:cxn modelId="{5A27DDD2-D93F-421D-9793-847C3652D4F2}" type="presParOf" srcId="{1B54B6CE-817D-4444-814D-135176D885BF}" destId="{1C3A83DC-4849-43F5-8D25-32EBC06142AF}" srcOrd="0" destOrd="0" presId="urn:microsoft.com/office/officeart/2008/layout/LinedList"/>
    <dgm:cxn modelId="{5B40A7A7-12F5-478D-9FD9-294FFD7DA2FE}" type="presParOf" srcId="{1B54B6CE-817D-4444-814D-135176D885BF}" destId="{39C2F8B9-982D-4D8C-A166-1F1859DFC631}" srcOrd="1" destOrd="0" presId="urn:microsoft.com/office/officeart/2008/layout/LinedList"/>
    <dgm:cxn modelId="{8719EC70-B318-4F2F-9E2B-2DA7B9A91E24}" type="presParOf" srcId="{39C2F8B9-982D-4D8C-A166-1F1859DFC631}" destId="{4CFD7FE4-BB8F-4AFD-BDF6-E6302F20FC38}" srcOrd="0" destOrd="0" presId="urn:microsoft.com/office/officeart/2008/layout/LinedList"/>
    <dgm:cxn modelId="{CF39A23D-9C90-4CE9-BE81-0564B12D3EEE}" type="presParOf" srcId="{39C2F8B9-982D-4D8C-A166-1F1859DFC631}" destId="{7501FE1C-190C-4647-8399-BE18D85756CD}" srcOrd="1" destOrd="0" presId="urn:microsoft.com/office/officeart/2008/layout/LinedList"/>
    <dgm:cxn modelId="{1FE0186A-E2CE-4448-9686-CEB2677A34BE}" type="presParOf" srcId="{7501FE1C-190C-4647-8399-BE18D85756CD}" destId="{B631581E-DAB4-4DD9-BF7C-8DC92C22FAB3}" srcOrd="0" destOrd="0" presId="urn:microsoft.com/office/officeart/2008/layout/LinedList"/>
    <dgm:cxn modelId="{82D267FA-0348-423C-8AFE-D2324003C5CE}" type="presParOf" srcId="{7501FE1C-190C-4647-8399-BE18D85756CD}" destId="{00EF6CE7-7132-416F-995D-C03913F46DFF}" srcOrd="1" destOrd="0" presId="urn:microsoft.com/office/officeart/2008/layout/LinedList"/>
    <dgm:cxn modelId="{A2E7E8F3-5317-4A62-99D0-EAFD19F2D3AA}" type="presParOf" srcId="{00EF6CE7-7132-416F-995D-C03913F46DFF}" destId="{C9671615-D8AD-466D-8D3E-5760846EBA0A}" srcOrd="0" destOrd="0" presId="urn:microsoft.com/office/officeart/2008/layout/LinedList"/>
    <dgm:cxn modelId="{60A1A339-9B67-4028-882E-B1EF6D621943}" type="presParOf" srcId="{00EF6CE7-7132-416F-995D-C03913F46DFF}" destId="{2B7EF138-DEE1-4C46-8C69-BFEA5E81998F}" srcOrd="1" destOrd="0" presId="urn:microsoft.com/office/officeart/2008/layout/LinedList"/>
    <dgm:cxn modelId="{E20C27A0-9EDE-48FE-A1AF-2902B6F527DB}" type="presParOf" srcId="{00EF6CE7-7132-416F-995D-C03913F46DFF}" destId="{26EDA1AC-0C29-4C89-822F-CED88CE004BA}" srcOrd="2" destOrd="0" presId="urn:microsoft.com/office/officeart/2008/layout/LinedList"/>
    <dgm:cxn modelId="{75E811AF-47AF-4CA6-A3CD-4B33F5DD99A9}" type="presParOf" srcId="{7501FE1C-190C-4647-8399-BE18D85756CD}" destId="{DE195A59-8A47-4B5A-9005-576D1E26359D}" srcOrd="2" destOrd="0" presId="urn:microsoft.com/office/officeart/2008/layout/LinedList"/>
    <dgm:cxn modelId="{C8CB08DB-7147-479B-9019-3153087EECE1}" type="presParOf" srcId="{7501FE1C-190C-4647-8399-BE18D85756CD}" destId="{0C3D0333-122D-400A-A158-48B46FAD3C21}" srcOrd="3" destOrd="0" presId="urn:microsoft.com/office/officeart/2008/layout/LinedList"/>
    <dgm:cxn modelId="{4226541D-6099-4C4A-B3CB-4C49BF403924}" type="presParOf" srcId="{7501FE1C-190C-4647-8399-BE18D85756CD}" destId="{89C020F0-D4FD-4C53-B97A-65483BD53747}" srcOrd="4" destOrd="0" presId="urn:microsoft.com/office/officeart/2008/layout/LinedList"/>
    <dgm:cxn modelId="{1AC1BFEF-5E54-4B9E-ACEC-A9807A719C29}" type="presParOf" srcId="{89C020F0-D4FD-4C53-B97A-65483BD53747}" destId="{8D09CD39-011D-4C19-B287-E2A434F182D8}" srcOrd="0" destOrd="0" presId="urn:microsoft.com/office/officeart/2008/layout/LinedList"/>
    <dgm:cxn modelId="{DDB0A9BC-B655-42E5-BB2E-DC7AD9083028}" type="presParOf" srcId="{89C020F0-D4FD-4C53-B97A-65483BD53747}" destId="{6843F6FD-9E76-403C-AD8F-F73F6A9D4E5F}" srcOrd="1" destOrd="0" presId="urn:microsoft.com/office/officeart/2008/layout/LinedList"/>
    <dgm:cxn modelId="{EFEED295-D7AB-4E4A-AD73-9E9C62DF8F26}" type="presParOf" srcId="{89C020F0-D4FD-4C53-B97A-65483BD53747}" destId="{3425DFE8-F275-4AD6-B80F-3D1AA129F87C}" srcOrd="2" destOrd="0" presId="urn:microsoft.com/office/officeart/2008/layout/LinedList"/>
    <dgm:cxn modelId="{837C16CC-4C55-4208-8607-89181560EA13}" type="presParOf" srcId="{7501FE1C-190C-4647-8399-BE18D85756CD}" destId="{DF9A2168-6974-4BEC-8E65-FB0250232634}" srcOrd="5" destOrd="0" presId="urn:microsoft.com/office/officeart/2008/layout/LinedList"/>
    <dgm:cxn modelId="{632E1677-3207-4247-A115-C24766C007DA}" type="presParOf" srcId="{7501FE1C-190C-4647-8399-BE18D85756CD}" destId="{78EF73EA-3595-4087-BA03-1D4611965A07}" srcOrd="6" destOrd="0" presId="urn:microsoft.com/office/officeart/2008/layout/LinedList"/>
    <dgm:cxn modelId="{2E22BC55-5F16-48AC-BCCD-5FF54D248FF5}" type="presParOf" srcId="{7501FE1C-190C-4647-8399-BE18D85756CD}" destId="{BDF81CB5-E6AF-42EF-9FB8-AB04FB12D34C}" srcOrd="7" destOrd="0" presId="urn:microsoft.com/office/officeart/2008/layout/LinedList"/>
    <dgm:cxn modelId="{8B13BFB3-3E89-4C1A-BA2F-6C0BB50EA558}" type="presParOf" srcId="{BDF81CB5-E6AF-42EF-9FB8-AB04FB12D34C}" destId="{A5AE39B1-5E65-4CAA-A26D-DD5A56B6E67E}" srcOrd="0" destOrd="0" presId="urn:microsoft.com/office/officeart/2008/layout/LinedList"/>
    <dgm:cxn modelId="{B6B3A621-567D-4B09-950B-2A391D2B2AE5}" type="presParOf" srcId="{BDF81CB5-E6AF-42EF-9FB8-AB04FB12D34C}" destId="{88E39802-52AF-4010-ACD0-4FF281A17231}" srcOrd="1" destOrd="0" presId="urn:microsoft.com/office/officeart/2008/layout/LinedList"/>
    <dgm:cxn modelId="{C31B1260-93F9-4763-B927-B19E953D1C19}" type="presParOf" srcId="{BDF81CB5-E6AF-42EF-9FB8-AB04FB12D34C}" destId="{F38DDCCD-69E9-4195-89E4-D3D59DD9E246}" srcOrd="2" destOrd="0" presId="urn:microsoft.com/office/officeart/2008/layout/LinedList"/>
    <dgm:cxn modelId="{A02A0617-502E-4ADC-BC8A-87FB9A0CC912}" type="presParOf" srcId="{7501FE1C-190C-4647-8399-BE18D85756CD}" destId="{4CC8F3A1-DFFE-4AE7-9F0B-681C1EDF0F35}" srcOrd="8" destOrd="0" presId="urn:microsoft.com/office/officeart/2008/layout/LinedList"/>
    <dgm:cxn modelId="{769E3F4E-3601-4408-BBD5-E2FC1AC5CDF9}" type="presParOf" srcId="{7501FE1C-190C-4647-8399-BE18D85756CD}" destId="{5C14D633-2599-4D25-91C4-FF558F9BE550}" srcOrd="9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F276E1-1A4D-4247-9ED7-FA8C5429DA08}" type="doc">
      <dgm:prSet loTypeId="urn:microsoft.com/office/officeart/2005/8/layout/venn1" loCatId="relationship" qsTypeId="urn:microsoft.com/office/officeart/2005/8/quickstyle/3d3" qsCatId="3D" csTypeId="urn:microsoft.com/office/officeart/2005/8/colors/colorful3" csCatId="colorful" phldr="1"/>
      <dgm:spPr/>
    </dgm:pt>
    <dgm:pt modelId="{3411C948-31E8-461C-93C3-B03DCCB57A4E}">
      <dgm:prSet phldrT="[Text]" custT="1"/>
      <dgm:spPr/>
      <dgm:t>
        <a:bodyPr/>
        <a:lstStyle/>
        <a:p>
          <a:r>
            <a:rPr lang="en-US" sz="2000" b="1" dirty="0">
              <a:latin typeface="Times New Roman" pitchFamily="18" charset="0"/>
              <a:cs typeface="Times New Roman" pitchFamily="18" charset="0"/>
            </a:rPr>
            <a:t>LUMINA</a:t>
          </a:r>
        </a:p>
      </dgm:t>
    </dgm:pt>
    <dgm:pt modelId="{62823572-CD52-46CC-8BBF-5D02F40E5B2E}" type="parTrans" cxnId="{F1F35EEB-8EDB-43F5-8294-16B435C93812}">
      <dgm:prSet/>
      <dgm:spPr/>
      <dgm:t>
        <a:bodyPr/>
        <a:lstStyle/>
        <a:p>
          <a:endParaRPr lang="en-US"/>
        </a:p>
      </dgm:t>
    </dgm:pt>
    <dgm:pt modelId="{7328F34E-3B91-45A5-9EDE-CC227A7E64B9}" type="sibTrans" cxnId="{F1F35EEB-8EDB-43F5-8294-16B435C93812}">
      <dgm:prSet/>
      <dgm:spPr/>
      <dgm:t>
        <a:bodyPr/>
        <a:lstStyle/>
        <a:p>
          <a:endParaRPr lang="en-US"/>
        </a:p>
      </dgm:t>
    </dgm:pt>
    <dgm:pt modelId="{0F8BC68C-8090-46F5-9520-3806BB364563}">
      <dgm:prSet phldrT="[Text]"/>
      <dgm:spPr/>
      <dgm:t>
        <a:bodyPr/>
        <a:lstStyle/>
        <a:p>
          <a:r>
            <a:rPr lang="en-US" b="1" dirty="0">
              <a:latin typeface="Times New Roman" pitchFamily="18" charset="0"/>
              <a:cs typeface="Times New Roman" pitchFamily="18" charset="0"/>
            </a:rPr>
            <a:t>TEMPERATURA</a:t>
          </a:r>
        </a:p>
      </dgm:t>
    </dgm:pt>
    <dgm:pt modelId="{1B14216C-721F-4273-A22E-D61F750EBD9D}" type="parTrans" cxnId="{A5D32FD8-9CC0-456B-87E1-7C851F7715FF}">
      <dgm:prSet/>
      <dgm:spPr/>
      <dgm:t>
        <a:bodyPr/>
        <a:lstStyle/>
        <a:p>
          <a:endParaRPr lang="en-US"/>
        </a:p>
      </dgm:t>
    </dgm:pt>
    <dgm:pt modelId="{EF7F7763-6236-4D0A-A8A9-7A663A7C3ACD}" type="sibTrans" cxnId="{A5D32FD8-9CC0-456B-87E1-7C851F7715FF}">
      <dgm:prSet/>
      <dgm:spPr/>
      <dgm:t>
        <a:bodyPr/>
        <a:lstStyle/>
        <a:p>
          <a:endParaRPr lang="en-US"/>
        </a:p>
      </dgm:t>
    </dgm:pt>
    <dgm:pt modelId="{5AAA7640-5763-42AD-AFCE-A1233E57890D}">
      <dgm:prSet phldrT="[Text]" custT="1"/>
      <dgm:spPr/>
      <dgm:t>
        <a:bodyPr/>
        <a:lstStyle/>
        <a:p>
          <a:r>
            <a:rPr lang="en-US" sz="1700" b="1" dirty="0">
              <a:latin typeface="Times New Roman" pitchFamily="18" charset="0"/>
              <a:cs typeface="Times New Roman" pitchFamily="18" charset="0"/>
            </a:rPr>
            <a:t>UMIDITATEA </a:t>
          </a:r>
        </a:p>
      </dgm:t>
    </dgm:pt>
    <dgm:pt modelId="{54148898-2CB4-4582-994A-689FB129C438}" type="parTrans" cxnId="{94120934-EDE3-4201-B002-76C7A984CDF1}">
      <dgm:prSet/>
      <dgm:spPr/>
      <dgm:t>
        <a:bodyPr/>
        <a:lstStyle/>
        <a:p>
          <a:endParaRPr lang="en-US"/>
        </a:p>
      </dgm:t>
    </dgm:pt>
    <dgm:pt modelId="{9A1396CA-A6F1-407C-A797-4348472DCA68}" type="sibTrans" cxnId="{94120934-EDE3-4201-B002-76C7A984CDF1}">
      <dgm:prSet/>
      <dgm:spPr/>
      <dgm:t>
        <a:bodyPr/>
        <a:lstStyle/>
        <a:p>
          <a:endParaRPr lang="en-US"/>
        </a:p>
      </dgm:t>
    </dgm:pt>
    <dgm:pt modelId="{35ADEEF2-52C2-412B-AF9D-6EA5298BB58C}" type="pres">
      <dgm:prSet presAssocID="{B0F276E1-1A4D-4247-9ED7-FA8C5429DA08}" presName="compositeShape" presStyleCnt="0">
        <dgm:presLayoutVars>
          <dgm:chMax val="7"/>
          <dgm:dir/>
          <dgm:resizeHandles val="exact"/>
        </dgm:presLayoutVars>
      </dgm:prSet>
      <dgm:spPr/>
    </dgm:pt>
    <dgm:pt modelId="{63C704E4-B6D2-4C6D-A9AD-A1FDB2D9104A}" type="pres">
      <dgm:prSet presAssocID="{3411C948-31E8-461C-93C3-B03DCCB57A4E}" presName="circ1" presStyleLbl="vennNode1" presStyleIdx="0" presStyleCnt="3"/>
      <dgm:spPr/>
      <dgm:t>
        <a:bodyPr/>
        <a:lstStyle/>
        <a:p>
          <a:endParaRPr lang="en-US"/>
        </a:p>
      </dgm:t>
    </dgm:pt>
    <dgm:pt modelId="{40474BA8-CB19-4A42-8CF2-57539FAEFDBD}" type="pres">
      <dgm:prSet presAssocID="{3411C948-31E8-461C-93C3-B03DCCB57A4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2C037-0BA5-48FA-8A67-6F42BAFEDFD8}" type="pres">
      <dgm:prSet presAssocID="{0F8BC68C-8090-46F5-9520-3806BB364563}" presName="circ2" presStyleLbl="vennNode1" presStyleIdx="1" presStyleCnt="3"/>
      <dgm:spPr/>
      <dgm:t>
        <a:bodyPr/>
        <a:lstStyle/>
        <a:p>
          <a:endParaRPr lang="en-US"/>
        </a:p>
      </dgm:t>
    </dgm:pt>
    <dgm:pt modelId="{01ED393B-F013-41FE-9314-1765721E9EAE}" type="pres">
      <dgm:prSet presAssocID="{0F8BC68C-8090-46F5-9520-3806BB36456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6FC7B-0684-4A4A-A2C5-7EEA50FBF0F0}" type="pres">
      <dgm:prSet presAssocID="{5AAA7640-5763-42AD-AFCE-A1233E57890D}" presName="circ3" presStyleLbl="vennNode1" presStyleIdx="2" presStyleCnt="3"/>
      <dgm:spPr/>
      <dgm:t>
        <a:bodyPr/>
        <a:lstStyle/>
        <a:p>
          <a:endParaRPr lang="en-US"/>
        </a:p>
      </dgm:t>
    </dgm:pt>
    <dgm:pt modelId="{CA292281-F3CF-4745-A420-DDF155725D1E}" type="pres">
      <dgm:prSet presAssocID="{5AAA7640-5763-42AD-AFCE-A1233E57890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0524B1-4762-48CE-90C7-4A79776D092E}" type="presOf" srcId="{B0F276E1-1A4D-4247-9ED7-FA8C5429DA08}" destId="{35ADEEF2-52C2-412B-AF9D-6EA5298BB58C}" srcOrd="0" destOrd="0" presId="urn:microsoft.com/office/officeart/2005/8/layout/venn1"/>
    <dgm:cxn modelId="{94120934-EDE3-4201-B002-76C7A984CDF1}" srcId="{B0F276E1-1A4D-4247-9ED7-FA8C5429DA08}" destId="{5AAA7640-5763-42AD-AFCE-A1233E57890D}" srcOrd="2" destOrd="0" parTransId="{54148898-2CB4-4582-994A-689FB129C438}" sibTransId="{9A1396CA-A6F1-407C-A797-4348472DCA68}"/>
    <dgm:cxn modelId="{E9339749-0E89-42FB-AB9A-E33F2BB7480D}" type="presOf" srcId="{5AAA7640-5763-42AD-AFCE-A1233E57890D}" destId="{4896FC7B-0684-4A4A-A2C5-7EEA50FBF0F0}" srcOrd="0" destOrd="0" presId="urn:microsoft.com/office/officeart/2005/8/layout/venn1"/>
    <dgm:cxn modelId="{F1F35EEB-8EDB-43F5-8294-16B435C93812}" srcId="{B0F276E1-1A4D-4247-9ED7-FA8C5429DA08}" destId="{3411C948-31E8-461C-93C3-B03DCCB57A4E}" srcOrd="0" destOrd="0" parTransId="{62823572-CD52-46CC-8BBF-5D02F40E5B2E}" sibTransId="{7328F34E-3B91-45A5-9EDE-CC227A7E64B9}"/>
    <dgm:cxn modelId="{B0C9F9CD-3E2B-4559-9720-05D2EAB351BC}" type="presOf" srcId="{0F8BC68C-8090-46F5-9520-3806BB364563}" destId="{01ED393B-F013-41FE-9314-1765721E9EAE}" srcOrd="1" destOrd="0" presId="urn:microsoft.com/office/officeart/2005/8/layout/venn1"/>
    <dgm:cxn modelId="{17550EAE-99A9-43BF-8DE3-83164E5FEACC}" type="presOf" srcId="{0F8BC68C-8090-46F5-9520-3806BB364563}" destId="{AE02C037-0BA5-48FA-8A67-6F42BAFEDFD8}" srcOrd="0" destOrd="0" presId="urn:microsoft.com/office/officeart/2005/8/layout/venn1"/>
    <dgm:cxn modelId="{D4BFB7BD-AE42-445E-BEED-E8DACAE75511}" type="presOf" srcId="{5AAA7640-5763-42AD-AFCE-A1233E57890D}" destId="{CA292281-F3CF-4745-A420-DDF155725D1E}" srcOrd="1" destOrd="0" presId="urn:microsoft.com/office/officeart/2005/8/layout/venn1"/>
    <dgm:cxn modelId="{D2391503-CFB1-4D9D-9B77-0A73F8EE008A}" type="presOf" srcId="{3411C948-31E8-461C-93C3-B03DCCB57A4E}" destId="{63C704E4-B6D2-4C6D-A9AD-A1FDB2D9104A}" srcOrd="0" destOrd="0" presId="urn:microsoft.com/office/officeart/2005/8/layout/venn1"/>
    <dgm:cxn modelId="{A5D32FD8-9CC0-456B-87E1-7C851F7715FF}" srcId="{B0F276E1-1A4D-4247-9ED7-FA8C5429DA08}" destId="{0F8BC68C-8090-46F5-9520-3806BB364563}" srcOrd="1" destOrd="0" parTransId="{1B14216C-721F-4273-A22E-D61F750EBD9D}" sibTransId="{EF7F7763-6236-4D0A-A8A9-7A663A7C3ACD}"/>
    <dgm:cxn modelId="{2EEA7A4E-53BD-4144-A21E-D78A7DBB7C8A}" type="presOf" srcId="{3411C948-31E8-461C-93C3-B03DCCB57A4E}" destId="{40474BA8-CB19-4A42-8CF2-57539FAEFDBD}" srcOrd="1" destOrd="0" presId="urn:microsoft.com/office/officeart/2005/8/layout/venn1"/>
    <dgm:cxn modelId="{9785CD13-0E47-4105-87F8-6D85E51A171F}" type="presParOf" srcId="{35ADEEF2-52C2-412B-AF9D-6EA5298BB58C}" destId="{63C704E4-B6D2-4C6D-A9AD-A1FDB2D9104A}" srcOrd="0" destOrd="0" presId="urn:microsoft.com/office/officeart/2005/8/layout/venn1"/>
    <dgm:cxn modelId="{F91B93C3-EB7B-4499-B922-18D2F9CEBF0E}" type="presParOf" srcId="{35ADEEF2-52C2-412B-AF9D-6EA5298BB58C}" destId="{40474BA8-CB19-4A42-8CF2-57539FAEFDBD}" srcOrd="1" destOrd="0" presId="urn:microsoft.com/office/officeart/2005/8/layout/venn1"/>
    <dgm:cxn modelId="{B66FDECC-ABF4-46C8-81F2-93F3204D785D}" type="presParOf" srcId="{35ADEEF2-52C2-412B-AF9D-6EA5298BB58C}" destId="{AE02C037-0BA5-48FA-8A67-6F42BAFEDFD8}" srcOrd="2" destOrd="0" presId="urn:microsoft.com/office/officeart/2005/8/layout/venn1"/>
    <dgm:cxn modelId="{BB480E69-03B4-4560-B6F7-06204997E130}" type="presParOf" srcId="{35ADEEF2-52C2-412B-AF9D-6EA5298BB58C}" destId="{01ED393B-F013-41FE-9314-1765721E9EAE}" srcOrd="3" destOrd="0" presId="urn:microsoft.com/office/officeart/2005/8/layout/venn1"/>
    <dgm:cxn modelId="{F32A5858-224C-46ED-A59E-200F23C1F618}" type="presParOf" srcId="{35ADEEF2-52C2-412B-AF9D-6EA5298BB58C}" destId="{4896FC7B-0684-4A4A-A2C5-7EEA50FBF0F0}" srcOrd="4" destOrd="0" presId="urn:microsoft.com/office/officeart/2005/8/layout/venn1"/>
    <dgm:cxn modelId="{BFA032AE-FF84-460F-8EA4-FA07BB2C8F1A}" type="presParOf" srcId="{35ADEEF2-52C2-412B-AF9D-6EA5298BB58C}" destId="{CA292281-F3CF-4745-A420-DDF155725D1E}" srcOrd="5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950E09-F3EB-44CC-8865-D49F957C797F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47C6776-55E8-4B16-8B93-859FA3D7F08B}">
      <dgm:prSet phldrT="[Text]" custT="1"/>
      <dgm:spPr/>
      <dgm:t>
        <a:bodyPr/>
        <a:lstStyle/>
        <a:p>
          <a:r>
            <a:rPr lang="en-US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LAXATIVĂ DE VOLUM – </a:t>
          </a:r>
          <a:r>
            <a:rPr lang="en-US" sz="2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mucilagii</a:t>
          </a:r>
          <a:r>
            <a:rPr lang="en-US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fibre</a:t>
          </a:r>
          <a:r>
            <a:rPr lang="en-US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040C3ED0-142E-429E-AC3F-6D09126328F9}" type="parTrans" cxnId="{085BBA7E-8BB5-42B2-AFDD-D1E865C82CF9}">
      <dgm:prSet/>
      <dgm:spPr/>
      <dgm:t>
        <a:bodyPr/>
        <a:lstStyle/>
        <a:p>
          <a:endParaRPr lang="en-US"/>
        </a:p>
      </dgm:t>
    </dgm:pt>
    <dgm:pt modelId="{1A5F7200-3336-41B4-A7B0-21072F877472}" type="sibTrans" cxnId="{085BBA7E-8BB5-42B2-AFDD-D1E865C82CF9}">
      <dgm:prSet/>
      <dgm:spPr/>
      <dgm:t>
        <a:bodyPr/>
        <a:lstStyle/>
        <a:p>
          <a:endParaRPr lang="en-US"/>
        </a:p>
      </dgm:t>
    </dgm:pt>
    <dgm:pt modelId="{EB42D296-E45C-40D3-8D07-06568966FA1A}">
      <dgm:prSet phldrT="[Text]" custT="1"/>
      <dgm:spPr/>
      <dgm:t>
        <a:bodyPr/>
        <a:lstStyle/>
        <a:p>
          <a:r>
            <a:rPr lang="en-US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MUCOPROTECTOARE – </a:t>
          </a:r>
          <a:r>
            <a:rPr lang="en-US" sz="2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mucilagii</a:t>
          </a:r>
          <a:r>
            <a:rPr lang="en-US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ulei</a:t>
          </a:r>
          <a:r>
            <a:rPr lang="en-US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gras</a:t>
          </a:r>
          <a:r>
            <a:rPr lang="en-US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E34DA1D4-5D8E-4FC1-8E68-953E93C75788}" type="parTrans" cxnId="{0E84ECEF-2CF3-466E-8056-C91486673452}">
      <dgm:prSet/>
      <dgm:spPr/>
      <dgm:t>
        <a:bodyPr/>
        <a:lstStyle/>
        <a:p>
          <a:endParaRPr lang="en-US"/>
        </a:p>
      </dgm:t>
    </dgm:pt>
    <dgm:pt modelId="{B7E74C46-A589-4DE2-9352-B51E51B67E31}" type="sibTrans" cxnId="{0E84ECEF-2CF3-466E-8056-C91486673452}">
      <dgm:prSet/>
      <dgm:spPr/>
      <dgm:t>
        <a:bodyPr/>
        <a:lstStyle/>
        <a:p>
          <a:endParaRPr lang="en-US"/>
        </a:p>
      </dgm:t>
    </dgm:pt>
    <dgm:pt modelId="{CBD9B795-A0A9-4BB8-B63E-0C2A3EDD7DC4}">
      <dgm:prSet phldrT="[Text]" custT="1"/>
      <dgm:spPr/>
      <dgm:t>
        <a:bodyPr/>
        <a:lstStyle/>
        <a:p>
          <a:r>
            <a:rPr lang="en-US" sz="2200" b="1" dirty="0">
              <a:latin typeface="Times New Roman" pitchFamily="18" charset="0"/>
              <a:cs typeface="Times New Roman" pitchFamily="18" charset="0"/>
            </a:rPr>
            <a:t>EMOLIENTĂ - </a:t>
          </a:r>
          <a:r>
            <a:rPr lang="en-US" sz="2200" b="1" dirty="0" err="1">
              <a:latin typeface="Times New Roman" pitchFamily="18" charset="0"/>
              <a:cs typeface="Times New Roman" pitchFamily="18" charset="0"/>
            </a:rPr>
            <a:t>mucilagii</a:t>
          </a:r>
          <a:r>
            <a:rPr lang="en-US" sz="2200" b="1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29F93664-ABB0-4587-A602-4D20584B3D71}" type="parTrans" cxnId="{6BF5704C-5EA6-4E90-B09A-686AED6CCE63}">
      <dgm:prSet/>
      <dgm:spPr/>
      <dgm:t>
        <a:bodyPr/>
        <a:lstStyle/>
        <a:p>
          <a:endParaRPr lang="en-US"/>
        </a:p>
      </dgm:t>
    </dgm:pt>
    <dgm:pt modelId="{3B7CF63F-14DB-438B-8BFC-53C54A57585F}" type="sibTrans" cxnId="{6BF5704C-5EA6-4E90-B09A-686AED6CCE63}">
      <dgm:prSet/>
      <dgm:spPr/>
      <dgm:t>
        <a:bodyPr/>
        <a:lstStyle/>
        <a:p>
          <a:endParaRPr lang="en-US"/>
        </a:p>
      </dgm:t>
    </dgm:pt>
    <dgm:pt modelId="{E607DBF5-C5D2-4475-BB13-A71B1E45505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200" b="1" dirty="0">
              <a:latin typeface="Times New Roman" pitchFamily="18" charset="0"/>
              <a:cs typeface="Times New Roman" pitchFamily="18" charset="0"/>
            </a:rPr>
            <a:t>HIPOCOLESTEROLEMIANTĂ</a:t>
          </a:r>
        </a:p>
        <a:p>
          <a:r>
            <a:rPr lang="en-US" sz="2200" b="1" dirty="0" err="1">
              <a:latin typeface="Times New Roman" pitchFamily="18" charset="0"/>
              <a:cs typeface="Times New Roman" pitchFamily="18" charset="0"/>
            </a:rPr>
            <a:t>fibre</a:t>
          </a:r>
          <a:endParaRPr lang="en-US" sz="2200" b="1" dirty="0">
            <a:latin typeface="Times New Roman" pitchFamily="18" charset="0"/>
            <a:cs typeface="Times New Roman" pitchFamily="18" charset="0"/>
          </a:endParaRPr>
        </a:p>
      </dgm:t>
    </dgm:pt>
    <dgm:pt modelId="{3892D322-E47B-40B1-9167-B8F707DB2A5D}" type="parTrans" cxnId="{DAC18A5A-C3EF-49A2-BE8F-F0FB10F8A078}">
      <dgm:prSet/>
      <dgm:spPr/>
      <dgm:t>
        <a:bodyPr/>
        <a:lstStyle/>
        <a:p>
          <a:endParaRPr lang="en-US"/>
        </a:p>
      </dgm:t>
    </dgm:pt>
    <dgm:pt modelId="{9D80F1B0-4F22-4155-AEBF-257C8DD5B419}" type="sibTrans" cxnId="{DAC18A5A-C3EF-49A2-BE8F-F0FB10F8A078}">
      <dgm:prSet/>
      <dgm:spPr/>
      <dgm:t>
        <a:bodyPr/>
        <a:lstStyle/>
        <a:p>
          <a:endParaRPr lang="en-US"/>
        </a:p>
      </dgm:t>
    </dgm:pt>
    <dgm:pt modelId="{7061E548-A10A-4A43-84B7-EF1EFB46046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200" b="1" dirty="0">
              <a:latin typeface="Times New Roman" pitchFamily="18" charset="0"/>
              <a:cs typeface="Times New Roman" pitchFamily="18" charset="0"/>
            </a:rPr>
            <a:t>EFECTE ANTITUMORALE (colon)  – </a:t>
          </a:r>
          <a:r>
            <a:rPr lang="en-US" sz="2200" b="1" dirty="0" err="1">
              <a:latin typeface="Times New Roman" pitchFamily="18" charset="0"/>
              <a:cs typeface="Times New Roman" pitchFamily="18" charset="0"/>
            </a:rPr>
            <a:t>lignani</a:t>
          </a:r>
          <a:endParaRPr lang="en-US" sz="2200" b="1" dirty="0">
            <a:latin typeface="Times New Roman" pitchFamily="18" charset="0"/>
            <a:cs typeface="Times New Roman" pitchFamily="18" charset="0"/>
          </a:endParaRPr>
        </a:p>
      </dgm:t>
    </dgm:pt>
    <dgm:pt modelId="{7366DFA8-8E48-4864-988C-60C6135A139B}" type="parTrans" cxnId="{FD5520E1-B79A-4D27-AB24-15B8001EB098}">
      <dgm:prSet/>
      <dgm:spPr/>
      <dgm:t>
        <a:bodyPr/>
        <a:lstStyle/>
        <a:p>
          <a:endParaRPr lang="en-US"/>
        </a:p>
      </dgm:t>
    </dgm:pt>
    <dgm:pt modelId="{040E09A4-0B5B-4F37-B43B-1CECFFEDA4AB}" type="sibTrans" cxnId="{FD5520E1-B79A-4D27-AB24-15B8001EB098}">
      <dgm:prSet/>
      <dgm:spPr/>
      <dgm:t>
        <a:bodyPr/>
        <a:lstStyle/>
        <a:p>
          <a:endParaRPr lang="en-US"/>
        </a:p>
      </dgm:t>
    </dgm:pt>
    <dgm:pt modelId="{62A3C5CA-BA27-453B-8814-4674843C8FF7}" type="pres">
      <dgm:prSet presAssocID="{D0950E09-F3EB-44CC-8865-D49F957C797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A83B09-4CE5-4987-AA34-7031271131C2}" type="pres">
      <dgm:prSet presAssocID="{E47C6776-55E8-4B16-8B93-859FA3D7F08B}" presName="parentLin" presStyleCnt="0"/>
      <dgm:spPr/>
    </dgm:pt>
    <dgm:pt modelId="{1CDEEC52-7FA0-4D7A-9979-A94940B6DF3B}" type="pres">
      <dgm:prSet presAssocID="{E47C6776-55E8-4B16-8B93-859FA3D7F08B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EEA91048-BE50-4573-8F55-5F3E6386EC3A}" type="pres">
      <dgm:prSet presAssocID="{E47C6776-55E8-4B16-8B93-859FA3D7F08B}" presName="parentText" presStyleLbl="node1" presStyleIdx="0" presStyleCnt="5" custScaleX="100893" custScaleY="1918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F559F-9D72-495E-8D8C-E656C000E7F9}" type="pres">
      <dgm:prSet presAssocID="{E47C6776-55E8-4B16-8B93-859FA3D7F08B}" presName="negativeSpace" presStyleCnt="0"/>
      <dgm:spPr/>
    </dgm:pt>
    <dgm:pt modelId="{2FAB8FE1-4961-42F2-909F-B62EBE2F5B8F}" type="pres">
      <dgm:prSet presAssocID="{E47C6776-55E8-4B16-8B93-859FA3D7F08B}" presName="childText" presStyleLbl="conFgAcc1" presStyleIdx="0" presStyleCnt="5">
        <dgm:presLayoutVars>
          <dgm:bulletEnabled val="1"/>
        </dgm:presLayoutVars>
      </dgm:prSet>
      <dgm:spPr/>
    </dgm:pt>
    <dgm:pt modelId="{C788DE34-05B0-4BD8-AF7B-EE0CA6A6F3A1}" type="pres">
      <dgm:prSet presAssocID="{1A5F7200-3336-41B4-A7B0-21072F877472}" presName="spaceBetweenRectangles" presStyleCnt="0"/>
      <dgm:spPr/>
    </dgm:pt>
    <dgm:pt modelId="{D8CF75A3-429A-4113-9274-F551A8AF0B67}" type="pres">
      <dgm:prSet presAssocID="{EB42D296-E45C-40D3-8D07-06568966FA1A}" presName="parentLin" presStyleCnt="0"/>
      <dgm:spPr/>
    </dgm:pt>
    <dgm:pt modelId="{5AC928D2-84D2-4A06-B55F-998C2CE17EDF}" type="pres">
      <dgm:prSet presAssocID="{EB42D296-E45C-40D3-8D07-06568966FA1A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4887636B-EFE8-4574-AA9D-099A035925F7}" type="pres">
      <dgm:prSet presAssocID="{EB42D296-E45C-40D3-8D07-06568966FA1A}" presName="parentText" presStyleLbl="node1" presStyleIdx="1" presStyleCnt="5" custScaleX="99558" custScaleY="1645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D4C7B-D823-47D8-9AE6-EF44CA483CF3}" type="pres">
      <dgm:prSet presAssocID="{EB42D296-E45C-40D3-8D07-06568966FA1A}" presName="negativeSpace" presStyleCnt="0"/>
      <dgm:spPr/>
    </dgm:pt>
    <dgm:pt modelId="{34F3AC5F-360C-4C1A-912B-CDA1B2C982E5}" type="pres">
      <dgm:prSet presAssocID="{EB42D296-E45C-40D3-8D07-06568966FA1A}" presName="childText" presStyleLbl="conFgAcc1" presStyleIdx="1" presStyleCnt="5">
        <dgm:presLayoutVars>
          <dgm:bulletEnabled val="1"/>
        </dgm:presLayoutVars>
      </dgm:prSet>
      <dgm:spPr/>
    </dgm:pt>
    <dgm:pt modelId="{D77AB290-E701-4207-84D1-7700AA450884}" type="pres">
      <dgm:prSet presAssocID="{B7E74C46-A589-4DE2-9352-B51E51B67E31}" presName="spaceBetweenRectangles" presStyleCnt="0"/>
      <dgm:spPr/>
    </dgm:pt>
    <dgm:pt modelId="{CDB98FB5-64AE-4C15-BED4-1AD2F9CFCAD7}" type="pres">
      <dgm:prSet presAssocID="{E607DBF5-C5D2-4475-BB13-A71B1E455055}" presName="parentLin" presStyleCnt="0"/>
      <dgm:spPr/>
    </dgm:pt>
    <dgm:pt modelId="{36F6BBB3-8878-4C6C-8421-DE86AEC49C44}" type="pres">
      <dgm:prSet presAssocID="{E607DBF5-C5D2-4475-BB13-A71B1E455055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B2270B09-5919-4CEA-B7E8-4AAC6F13E64A}" type="pres">
      <dgm:prSet presAssocID="{E607DBF5-C5D2-4475-BB13-A71B1E455055}" presName="parentText" presStyleLbl="node1" presStyleIdx="2" presStyleCnt="5" custScaleX="112550" custScaleY="1407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D94F7-900B-44A3-8FCA-2094450C097D}" type="pres">
      <dgm:prSet presAssocID="{E607DBF5-C5D2-4475-BB13-A71B1E455055}" presName="negativeSpace" presStyleCnt="0"/>
      <dgm:spPr/>
    </dgm:pt>
    <dgm:pt modelId="{BFEBEEF8-A50B-4D28-A168-92AC8D2A2DAD}" type="pres">
      <dgm:prSet presAssocID="{E607DBF5-C5D2-4475-BB13-A71B1E455055}" presName="childText" presStyleLbl="conFgAcc1" presStyleIdx="2" presStyleCnt="5">
        <dgm:presLayoutVars>
          <dgm:bulletEnabled val="1"/>
        </dgm:presLayoutVars>
      </dgm:prSet>
      <dgm:spPr/>
    </dgm:pt>
    <dgm:pt modelId="{BF051A10-F326-442F-BD1E-BE3AF8FFB2FB}" type="pres">
      <dgm:prSet presAssocID="{9D80F1B0-4F22-4155-AEBF-257C8DD5B419}" presName="spaceBetweenRectangles" presStyleCnt="0"/>
      <dgm:spPr/>
    </dgm:pt>
    <dgm:pt modelId="{9B137158-B1B0-4334-9E63-CC2540188A52}" type="pres">
      <dgm:prSet presAssocID="{7061E548-A10A-4A43-84B7-EF1EFB460464}" presName="parentLin" presStyleCnt="0"/>
      <dgm:spPr/>
    </dgm:pt>
    <dgm:pt modelId="{B0FA8BB8-4E54-49C5-8808-BA1B29242C02}" type="pres">
      <dgm:prSet presAssocID="{7061E548-A10A-4A43-84B7-EF1EFB460464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FE44D2F7-1E06-4AC4-A78B-19E49A871494}" type="pres">
      <dgm:prSet presAssocID="{7061E548-A10A-4A43-84B7-EF1EFB460464}" presName="parentText" presStyleLbl="node1" presStyleIdx="3" presStyleCnt="5" custScaleX="117673" custScaleY="1522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EA285-A0F2-4476-A7B2-CF7BDE8DC4C4}" type="pres">
      <dgm:prSet presAssocID="{7061E548-A10A-4A43-84B7-EF1EFB460464}" presName="negativeSpace" presStyleCnt="0"/>
      <dgm:spPr/>
    </dgm:pt>
    <dgm:pt modelId="{BF5C4F3F-75B0-4BC1-A9BC-9E0394BDB3AF}" type="pres">
      <dgm:prSet presAssocID="{7061E548-A10A-4A43-84B7-EF1EFB460464}" presName="childText" presStyleLbl="conFgAcc1" presStyleIdx="3" presStyleCnt="5">
        <dgm:presLayoutVars>
          <dgm:bulletEnabled val="1"/>
        </dgm:presLayoutVars>
      </dgm:prSet>
      <dgm:spPr/>
    </dgm:pt>
    <dgm:pt modelId="{26F0FC2D-5624-47A5-8899-AA8E9507037C}" type="pres">
      <dgm:prSet presAssocID="{040E09A4-0B5B-4F37-B43B-1CECFFEDA4AB}" presName="spaceBetweenRectangles" presStyleCnt="0"/>
      <dgm:spPr/>
    </dgm:pt>
    <dgm:pt modelId="{2DBD254D-7FA3-4F5E-8C3A-CAFE53DD790D}" type="pres">
      <dgm:prSet presAssocID="{CBD9B795-A0A9-4BB8-B63E-0C2A3EDD7DC4}" presName="parentLin" presStyleCnt="0"/>
      <dgm:spPr/>
    </dgm:pt>
    <dgm:pt modelId="{5C8FF4B1-7726-47DE-B224-59E0A8DB71FE}" type="pres">
      <dgm:prSet presAssocID="{CBD9B795-A0A9-4BB8-B63E-0C2A3EDD7DC4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74D09A9E-C37A-40AA-91BB-81061E19C497}" type="pres">
      <dgm:prSet presAssocID="{CBD9B795-A0A9-4BB8-B63E-0C2A3EDD7DC4}" presName="parentText" presStyleLbl="node1" presStyleIdx="4" presStyleCnt="5" custScaleX="103682" custScaleY="1058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C8E00-8538-4380-B480-0E17C4A9628F}" type="pres">
      <dgm:prSet presAssocID="{CBD9B795-A0A9-4BB8-B63E-0C2A3EDD7DC4}" presName="negativeSpace" presStyleCnt="0"/>
      <dgm:spPr/>
    </dgm:pt>
    <dgm:pt modelId="{631FC8BF-A329-4B2E-8E26-99437AEA0946}" type="pres">
      <dgm:prSet presAssocID="{CBD9B795-A0A9-4BB8-B63E-0C2A3EDD7DC4}" presName="childText" presStyleLbl="conFgAcc1" presStyleIdx="4" presStyleCnt="5" custLinFactNeighborY="-32766">
        <dgm:presLayoutVars>
          <dgm:bulletEnabled val="1"/>
        </dgm:presLayoutVars>
      </dgm:prSet>
      <dgm:spPr/>
    </dgm:pt>
  </dgm:ptLst>
  <dgm:cxnLst>
    <dgm:cxn modelId="{FD5520E1-B79A-4D27-AB24-15B8001EB098}" srcId="{D0950E09-F3EB-44CC-8865-D49F957C797F}" destId="{7061E548-A10A-4A43-84B7-EF1EFB460464}" srcOrd="3" destOrd="0" parTransId="{7366DFA8-8E48-4864-988C-60C6135A139B}" sibTransId="{040E09A4-0B5B-4F37-B43B-1CECFFEDA4AB}"/>
    <dgm:cxn modelId="{202DF0D6-89A5-4220-89F1-105F01B4B7E1}" type="presOf" srcId="{EB42D296-E45C-40D3-8D07-06568966FA1A}" destId="{5AC928D2-84D2-4A06-B55F-998C2CE17EDF}" srcOrd="0" destOrd="0" presId="urn:microsoft.com/office/officeart/2005/8/layout/list1"/>
    <dgm:cxn modelId="{DAC18A5A-C3EF-49A2-BE8F-F0FB10F8A078}" srcId="{D0950E09-F3EB-44CC-8865-D49F957C797F}" destId="{E607DBF5-C5D2-4475-BB13-A71B1E455055}" srcOrd="2" destOrd="0" parTransId="{3892D322-E47B-40B1-9167-B8F707DB2A5D}" sibTransId="{9D80F1B0-4F22-4155-AEBF-257C8DD5B419}"/>
    <dgm:cxn modelId="{7485E2B3-6AB2-44CE-9BA2-EFE7F5E57BE4}" type="presOf" srcId="{7061E548-A10A-4A43-84B7-EF1EFB460464}" destId="{B0FA8BB8-4E54-49C5-8808-BA1B29242C02}" srcOrd="0" destOrd="0" presId="urn:microsoft.com/office/officeart/2005/8/layout/list1"/>
    <dgm:cxn modelId="{E738EA0A-3833-4BB7-A0CD-C9D913F97810}" type="presOf" srcId="{E607DBF5-C5D2-4475-BB13-A71B1E455055}" destId="{36F6BBB3-8878-4C6C-8421-DE86AEC49C44}" srcOrd="0" destOrd="0" presId="urn:microsoft.com/office/officeart/2005/8/layout/list1"/>
    <dgm:cxn modelId="{0E84ECEF-2CF3-466E-8056-C91486673452}" srcId="{D0950E09-F3EB-44CC-8865-D49F957C797F}" destId="{EB42D296-E45C-40D3-8D07-06568966FA1A}" srcOrd="1" destOrd="0" parTransId="{E34DA1D4-5D8E-4FC1-8E68-953E93C75788}" sibTransId="{B7E74C46-A589-4DE2-9352-B51E51B67E31}"/>
    <dgm:cxn modelId="{704DA570-FAD6-4F21-85CC-1775815125E1}" type="presOf" srcId="{EB42D296-E45C-40D3-8D07-06568966FA1A}" destId="{4887636B-EFE8-4574-AA9D-099A035925F7}" srcOrd="1" destOrd="0" presId="urn:microsoft.com/office/officeart/2005/8/layout/list1"/>
    <dgm:cxn modelId="{BA091EEA-5D90-4485-AFB9-4A167F66E88C}" type="presOf" srcId="{E607DBF5-C5D2-4475-BB13-A71B1E455055}" destId="{B2270B09-5919-4CEA-B7E8-4AAC6F13E64A}" srcOrd="1" destOrd="0" presId="urn:microsoft.com/office/officeart/2005/8/layout/list1"/>
    <dgm:cxn modelId="{7B8CD5C2-0A00-4D45-98CB-0B155776B4ED}" type="presOf" srcId="{CBD9B795-A0A9-4BB8-B63E-0C2A3EDD7DC4}" destId="{5C8FF4B1-7726-47DE-B224-59E0A8DB71FE}" srcOrd="0" destOrd="0" presId="urn:microsoft.com/office/officeart/2005/8/layout/list1"/>
    <dgm:cxn modelId="{2DE542EC-6910-4802-BDED-CCDD3865ACEE}" type="presOf" srcId="{E47C6776-55E8-4B16-8B93-859FA3D7F08B}" destId="{1CDEEC52-7FA0-4D7A-9979-A94940B6DF3B}" srcOrd="0" destOrd="0" presId="urn:microsoft.com/office/officeart/2005/8/layout/list1"/>
    <dgm:cxn modelId="{609DBE36-AB11-4A26-9735-41871C1C6DB0}" type="presOf" srcId="{CBD9B795-A0A9-4BB8-B63E-0C2A3EDD7DC4}" destId="{74D09A9E-C37A-40AA-91BB-81061E19C497}" srcOrd="1" destOrd="0" presId="urn:microsoft.com/office/officeart/2005/8/layout/list1"/>
    <dgm:cxn modelId="{6BF5704C-5EA6-4E90-B09A-686AED6CCE63}" srcId="{D0950E09-F3EB-44CC-8865-D49F957C797F}" destId="{CBD9B795-A0A9-4BB8-B63E-0C2A3EDD7DC4}" srcOrd="4" destOrd="0" parTransId="{29F93664-ABB0-4587-A602-4D20584B3D71}" sibTransId="{3B7CF63F-14DB-438B-8BFC-53C54A57585F}"/>
    <dgm:cxn modelId="{1E3DE094-E4F2-4526-B9E2-99609BF6C62D}" type="presOf" srcId="{D0950E09-F3EB-44CC-8865-D49F957C797F}" destId="{62A3C5CA-BA27-453B-8814-4674843C8FF7}" srcOrd="0" destOrd="0" presId="urn:microsoft.com/office/officeart/2005/8/layout/list1"/>
    <dgm:cxn modelId="{B5690ABD-0E8A-44B7-ACD2-AE18998CB397}" type="presOf" srcId="{E47C6776-55E8-4B16-8B93-859FA3D7F08B}" destId="{EEA91048-BE50-4573-8F55-5F3E6386EC3A}" srcOrd="1" destOrd="0" presId="urn:microsoft.com/office/officeart/2005/8/layout/list1"/>
    <dgm:cxn modelId="{829470C6-172C-4F9E-97BD-6E705C9697D9}" type="presOf" srcId="{7061E548-A10A-4A43-84B7-EF1EFB460464}" destId="{FE44D2F7-1E06-4AC4-A78B-19E49A871494}" srcOrd="1" destOrd="0" presId="urn:microsoft.com/office/officeart/2005/8/layout/list1"/>
    <dgm:cxn modelId="{085BBA7E-8BB5-42B2-AFDD-D1E865C82CF9}" srcId="{D0950E09-F3EB-44CC-8865-D49F957C797F}" destId="{E47C6776-55E8-4B16-8B93-859FA3D7F08B}" srcOrd="0" destOrd="0" parTransId="{040C3ED0-142E-429E-AC3F-6D09126328F9}" sibTransId="{1A5F7200-3336-41B4-A7B0-21072F877472}"/>
    <dgm:cxn modelId="{0084935A-9535-42E8-B03B-12ADAE214A89}" type="presParOf" srcId="{62A3C5CA-BA27-453B-8814-4674843C8FF7}" destId="{8CA83B09-4CE5-4987-AA34-7031271131C2}" srcOrd="0" destOrd="0" presId="urn:microsoft.com/office/officeart/2005/8/layout/list1"/>
    <dgm:cxn modelId="{35C2C44B-9FA4-4B6D-84FC-2EF6D006C2C3}" type="presParOf" srcId="{8CA83B09-4CE5-4987-AA34-7031271131C2}" destId="{1CDEEC52-7FA0-4D7A-9979-A94940B6DF3B}" srcOrd="0" destOrd="0" presId="urn:microsoft.com/office/officeart/2005/8/layout/list1"/>
    <dgm:cxn modelId="{0AC00C42-3015-4C8D-8278-14763DF8B6ED}" type="presParOf" srcId="{8CA83B09-4CE5-4987-AA34-7031271131C2}" destId="{EEA91048-BE50-4573-8F55-5F3E6386EC3A}" srcOrd="1" destOrd="0" presId="urn:microsoft.com/office/officeart/2005/8/layout/list1"/>
    <dgm:cxn modelId="{F61177E3-10BC-4292-AFDB-1FBB8F32F62B}" type="presParOf" srcId="{62A3C5CA-BA27-453B-8814-4674843C8FF7}" destId="{78EF559F-9D72-495E-8D8C-E656C000E7F9}" srcOrd="1" destOrd="0" presId="urn:microsoft.com/office/officeart/2005/8/layout/list1"/>
    <dgm:cxn modelId="{387C22C3-574B-41B5-9F38-E93DB61DAD72}" type="presParOf" srcId="{62A3C5CA-BA27-453B-8814-4674843C8FF7}" destId="{2FAB8FE1-4961-42F2-909F-B62EBE2F5B8F}" srcOrd="2" destOrd="0" presId="urn:microsoft.com/office/officeart/2005/8/layout/list1"/>
    <dgm:cxn modelId="{EAF13962-04A8-4183-B337-CD32527C79D1}" type="presParOf" srcId="{62A3C5CA-BA27-453B-8814-4674843C8FF7}" destId="{C788DE34-05B0-4BD8-AF7B-EE0CA6A6F3A1}" srcOrd="3" destOrd="0" presId="urn:microsoft.com/office/officeart/2005/8/layout/list1"/>
    <dgm:cxn modelId="{F34EF864-1470-4793-A1E3-7316B5542423}" type="presParOf" srcId="{62A3C5CA-BA27-453B-8814-4674843C8FF7}" destId="{D8CF75A3-429A-4113-9274-F551A8AF0B67}" srcOrd="4" destOrd="0" presId="urn:microsoft.com/office/officeart/2005/8/layout/list1"/>
    <dgm:cxn modelId="{761FEA31-9018-4C9A-AE88-70298AC018FC}" type="presParOf" srcId="{D8CF75A3-429A-4113-9274-F551A8AF0B67}" destId="{5AC928D2-84D2-4A06-B55F-998C2CE17EDF}" srcOrd="0" destOrd="0" presId="urn:microsoft.com/office/officeart/2005/8/layout/list1"/>
    <dgm:cxn modelId="{41C3D187-82BA-4A84-8A28-A1B21BBE3371}" type="presParOf" srcId="{D8CF75A3-429A-4113-9274-F551A8AF0B67}" destId="{4887636B-EFE8-4574-AA9D-099A035925F7}" srcOrd="1" destOrd="0" presId="urn:microsoft.com/office/officeart/2005/8/layout/list1"/>
    <dgm:cxn modelId="{C119AAAA-7728-4346-A1A5-5F41ED323A94}" type="presParOf" srcId="{62A3C5CA-BA27-453B-8814-4674843C8FF7}" destId="{35FD4C7B-D823-47D8-9AE6-EF44CA483CF3}" srcOrd="5" destOrd="0" presId="urn:microsoft.com/office/officeart/2005/8/layout/list1"/>
    <dgm:cxn modelId="{D2C5F754-EFA1-4D70-AA8F-6AF56FA31F1D}" type="presParOf" srcId="{62A3C5CA-BA27-453B-8814-4674843C8FF7}" destId="{34F3AC5F-360C-4C1A-912B-CDA1B2C982E5}" srcOrd="6" destOrd="0" presId="urn:microsoft.com/office/officeart/2005/8/layout/list1"/>
    <dgm:cxn modelId="{62FE6A13-C16B-4FB7-81D2-70F4CC110547}" type="presParOf" srcId="{62A3C5CA-BA27-453B-8814-4674843C8FF7}" destId="{D77AB290-E701-4207-84D1-7700AA450884}" srcOrd="7" destOrd="0" presId="urn:microsoft.com/office/officeart/2005/8/layout/list1"/>
    <dgm:cxn modelId="{2EEF8C7E-08B0-4578-B835-759BD9101236}" type="presParOf" srcId="{62A3C5CA-BA27-453B-8814-4674843C8FF7}" destId="{CDB98FB5-64AE-4C15-BED4-1AD2F9CFCAD7}" srcOrd="8" destOrd="0" presId="urn:microsoft.com/office/officeart/2005/8/layout/list1"/>
    <dgm:cxn modelId="{C6904A69-EBDF-4928-91C2-F6190278DB30}" type="presParOf" srcId="{CDB98FB5-64AE-4C15-BED4-1AD2F9CFCAD7}" destId="{36F6BBB3-8878-4C6C-8421-DE86AEC49C44}" srcOrd="0" destOrd="0" presId="urn:microsoft.com/office/officeart/2005/8/layout/list1"/>
    <dgm:cxn modelId="{35EDCA09-7553-49CE-A03F-B1E43625DC53}" type="presParOf" srcId="{CDB98FB5-64AE-4C15-BED4-1AD2F9CFCAD7}" destId="{B2270B09-5919-4CEA-B7E8-4AAC6F13E64A}" srcOrd="1" destOrd="0" presId="urn:microsoft.com/office/officeart/2005/8/layout/list1"/>
    <dgm:cxn modelId="{24DC6DD7-64D7-4DD6-AE74-846D8BDA9D32}" type="presParOf" srcId="{62A3C5CA-BA27-453B-8814-4674843C8FF7}" destId="{6CDD94F7-900B-44A3-8FCA-2094450C097D}" srcOrd="9" destOrd="0" presId="urn:microsoft.com/office/officeart/2005/8/layout/list1"/>
    <dgm:cxn modelId="{ACFCD0DB-9F64-4D55-8438-870272077170}" type="presParOf" srcId="{62A3C5CA-BA27-453B-8814-4674843C8FF7}" destId="{BFEBEEF8-A50B-4D28-A168-92AC8D2A2DAD}" srcOrd="10" destOrd="0" presId="urn:microsoft.com/office/officeart/2005/8/layout/list1"/>
    <dgm:cxn modelId="{463A6E33-438B-40BE-8F61-466518DFE496}" type="presParOf" srcId="{62A3C5CA-BA27-453B-8814-4674843C8FF7}" destId="{BF051A10-F326-442F-BD1E-BE3AF8FFB2FB}" srcOrd="11" destOrd="0" presId="urn:microsoft.com/office/officeart/2005/8/layout/list1"/>
    <dgm:cxn modelId="{F0AA5DC2-33C5-49BE-B6F0-59B4282A99B3}" type="presParOf" srcId="{62A3C5CA-BA27-453B-8814-4674843C8FF7}" destId="{9B137158-B1B0-4334-9E63-CC2540188A52}" srcOrd="12" destOrd="0" presId="urn:microsoft.com/office/officeart/2005/8/layout/list1"/>
    <dgm:cxn modelId="{0A2CBF31-88F1-418C-B887-B5AA8974DD97}" type="presParOf" srcId="{9B137158-B1B0-4334-9E63-CC2540188A52}" destId="{B0FA8BB8-4E54-49C5-8808-BA1B29242C02}" srcOrd="0" destOrd="0" presId="urn:microsoft.com/office/officeart/2005/8/layout/list1"/>
    <dgm:cxn modelId="{A67937E6-EF0B-470F-B9C3-A2CA0D670812}" type="presParOf" srcId="{9B137158-B1B0-4334-9E63-CC2540188A52}" destId="{FE44D2F7-1E06-4AC4-A78B-19E49A871494}" srcOrd="1" destOrd="0" presId="urn:microsoft.com/office/officeart/2005/8/layout/list1"/>
    <dgm:cxn modelId="{5FFB89BF-7D81-4A62-8C1F-B29B9AE6A4CF}" type="presParOf" srcId="{62A3C5CA-BA27-453B-8814-4674843C8FF7}" destId="{FE7EA285-A0F2-4476-A7B2-CF7BDE8DC4C4}" srcOrd="13" destOrd="0" presId="urn:microsoft.com/office/officeart/2005/8/layout/list1"/>
    <dgm:cxn modelId="{672E67CF-2EAD-4556-A5CA-4125FA4F1316}" type="presParOf" srcId="{62A3C5CA-BA27-453B-8814-4674843C8FF7}" destId="{BF5C4F3F-75B0-4BC1-A9BC-9E0394BDB3AF}" srcOrd="14" destOrd="0" presId="urn:microsoft.com/office/officeart/2005/8/layout/list1"/>
    <dgm:cxn modelId="{0EA90B8D-4BD3-484E-90E0-09302FA24203}" type="presParOf" srcId="{62A3C5CA-BA27-453B-8814-4674843C8FF7}" destId="{26F0FC2D-5624-47A5-8899-AA8E9507037C}" srcOrd="15" destOrd="0" presId="urn:microsoft.com/office/officeart/2005/8/layout/list1"/>
    <dgm:cxn modelId="{04FF8240-3694-4879-994F-F6ED36766D89}" type="presParOf" srcId="{62A3C5CA-BA27-453B-8814-4674843C8FF7}" destId="{2DBD254D-7FA3-4F5E-8C3A-CAFE53DD790D}" srcOrd="16" destOrd="0" presId="urn:microsoft.com/office/officeart/2005/8/layout/list1"/>
    <dgm:cxn modelId="{4A21A258-4A66-4993-9891-7F0875E0706C}" type="presParOf" srcId="{2DBD254D-7FA3-4F5E-8C3A-CAFE53DD790D}" destId="{5C8FF4B1-7726-47DE-B224-59E0A8DB71FE}" srcOrd="0" destOrd="0" presId="urn:microsoft.com/office/officeart/2005/8/layout/list1"/>
    <dgm:cxn modelId="{4AB11A2F-28E4-4152-BF14-DB815F59A822}" type="presParOf" srcId="{2DBD254D-7FA3-4F5E-8C3A-CAFE53DD790D}" destId="{74D09A9E-C37A-40AA-91BB-81061E19C497}" srcOrd="1" destOrd="0" presId="urn:microsoft.com/office/officeart/2005/8/layout/list1"/>
    <dgm:cxn modelId="{E8D6CA24-08AD-4E97-A552-8F32CC4E0FB6}" type="presParOf" srcId="{62A3C5CA-BA27-453B-8814-4674843C8FF7}" destId="{2B0C8E00-8538-4380-B480-0E17C4A9628F}" srcOrd="17" destOrd="0" presId="urn:microsoft.com/office/officeart/2005/8/layout/list1"/>
    <dgm:cxn modelId="{025F64BE-DEA3-4D9E-ADE1-D31AAE435DA8}" type="presParOf" srcId="{62A3C5CA-BA27-453B-8814-4674843C8FF7}" destId="{631FC8BF-A329-4B2E-8E26-99437AEA0946}" srcOrd="18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92AC68-D980-43B0-91DD-8721B8180473}" type="doc">
      <dgm:prSet loTypeId="urn:microsoft.com/office/officeart/2011/layout/Tab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FB9C4A1-4C87-4297-BEA2-7ABBF8B42CDC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PRECAUŢII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89306BCF-AA61-4AD1-A22D-2ACAC0010025}" type="parTrans" cxnId="{72295675-3C36-4825-A997-1115CA99C9D2}">
      <dgm:prSet/>
      <dgm:spPr/>
      <dgm:t>
        <a:bodyPr/>
        <a:lstStyle/>
        <a:p>
          <a:endParaRPr lang="en-US"/>
        </a:p>
      </dgm:t>
    </dgm:pt>
    <dgm:pt modelId="{5DA75681-AECF-416F-ABB3-2BC183740F06}" type="sibTrans" cxnId="{72295675-3C36-4825-A997-1115CA99C9D2}">
      <dgm:prSet/>
      <dgm:spPr/>
      <dgm:t>
        <a:bodyPr/>
        <a:lstStyle/>
        <a:p>
          <a:endParaRPr lang="en-US"/>
        </a:p>
      </dgm:t>
    </dgm:pt>
    <dgm:pt modelId="{CDEB132A-ED23-446C-B1F4-10D7E8B03C3B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REACŢII ADVERSE</a:t>
          </a:r>
        </a:p>
      </dgm:t>
    </dgm:pt>
    <dgm:pt modelId="{E73A840E-218C-426C-BEBA-5044E9CFECEA}" type="parTrans" cxnId="{5F9A528E-3180-46DA-A69B-F4D79F615FCE}">
      <dgm:prSet/>
      <dgm:spPr/>
      <dgm:t>
        <a:bodyPr/>
        <a:lstStyle/>
        <a:p>
          <a:endParaRPr lang="en-US"/>
        </a:p>
      </dgm:t>
    </dgm:pt>
    <dgm:pt modelId="{D8FED461-921C-4819-9151-80F8C08CB1DD}" type="sibTrans" cxnId="{5F9A528E-3180-46DA-A69B-F4D79F615FCE}">
      <dgm:prSet/>
      <dgm:spPr/>
      <dgm:t>
        <a:bodyPr/>
        <a:lstStyle/>
        <a:p>
          <a:endParaRPr lang="en-US"/>
        </a:p>
      </dgm:t>
    </dgm:pt>
    <dgm:pt modelId="{6A0B05C5-9D84-4D59-9469-5714FC0519A9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↑↑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lichide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- ↓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obstrucţie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ocluzie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intestinală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C90514AE-3F84-461D-8498-63DB562CDC78}" type="parTrans" cxnId="{5507436E-FF8F-4F02-8738-69E02FA3307F}">
      <dgm:prSet/>
      <dgm:spPr/>
      <dgm:t>
        <a:bodyPr/>
        <a:lstStyle/>
        <a:p>
          <a:endParaRPr lang="en-US"/>
        </a:p>
      </dgm:t>
    </dgm:pt>
    <dgm:pt modelId="{5BA1C382-E59E-4149-AA63-3BE21C75223B}" type="sibTrans" cxnId="{5507436E-FF8F-4F02-8738-69E02FA3307F}">
      <dgm:prSet/>
      <dgm:spPr/>
      <dgm:t>
        <a:bodyPr/>
        <a:lstStyle/>
        <a:p>
          <a:endParaRPr lang="en-US"/>
        </a:p>
      </dgm:t>
    </dgm:pt>
    <dgm:pt modelId="{25F509D3-CE9C-4AEC-89E4-11C178AEE5CD}">
      <dgm:prSet phldrT="[Text]" custT="1"/>
      <dgm:spPr/>
      <dgm:t>
        <a:bodyPr/>
        <a:lstStyle/>
        <a:p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CI </a:t>
          </a:r>
        </a:p>
      </dgm:t>
    </dgm:pt>
    <dgm:pt modelId="{3DF0B371-1198-4019-B73E-4547880AE1E1}" type="parTrans" cxnId="{C5053062-CD1B-4F8A-BF2D-9EE080CEDC27}">
      <dgm:prSet/>
      <dgm:spPr/>
      <dgm:t>
        <a:bodyPr/>
        <a:lstStyle/>
        <a:p>
          <a:endParaRPr lang="en-US"/>
        </a:p>
      </dgm:t>
    </dgm:pt>
    <dgm:pt modelId="{EC280ACE-7A9A-4CCB-AA32-2F37F36EE24F}" type="sibTrans" cxnId="{C5053062-CD1B-4F8A-BF2D-9EE080CEDC27}">
      <dgm:prSet/>
      <dgm:spPr/>
      <dgm:t>
        <a:bodyPr/>
        <a:lstStyle/>
        <a:p>
          <a:endParaRPr lang="en-US"/>
        </a:p>
      </dgm:t>
    </dgm:pt>
    <dgm:pt modelId="{17C1C046-52D0-4E81-B075-FAA12EABDF69}">
      <dgm:prSet phldrT="[Text]"/>
      <dgm:spPr/>
      <dgm:t>
        <a:bodyPr/>
        <a:lstStyle/>
        <a:p>
          <a:endParaRPr lang="en-US" dirty="0"/>
        </a:p>
      </dgm:t>
    </dgm:pt>
    <dgm:pt modelId="{97F8B37D-A9EE-45FB-AE01-848A8CC1C41D}" type="parTrans" cxnId="{5E447BBD-6EA6-4516-A0D8-E620F37AF3E3}">
      <dgm:prSet/>
      <dgm:spPr/>
      <dgm:t>
        <a:bodyPr/>
        <a:lstStyle/>
        <a:p>
          <a:endParaRPr lang="en-US"/>
        </a:p>
      </dgm:t>
    </dgm:pt>
    <dgm:pt modelId="{AE460BB5-73A2-4F3C-B811-6F7AF300AD43}" type="sibTrans" cxnId="{5E447BBD-6EA6-4516-A0D8-E620F37AF3E3}">
      <dgm:prSet/>
      <dgm:spPr/>
      <dgm:t>
        <a:bodyPr/>
        <a:lstStyle/>
        <a:p>
          <a:endParaRPr lang="en-US"/>
        </a:p>
      </dgm:t>
    </dgm:pt>
    <dgm:pt modelId="{BF32780C-96D7-46FD-B7A3-422DB5B81E0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500" dirty="0"/>
            <a:t> </a:t>
          </a:r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seminţe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pulverizate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pacienţi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supraponderali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470kcal/100 g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seminţe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FC1E5330-D942-46B1-B953-F7B7CCEF15BE}" type="parTrans" cxnId="{CBC64D79-7642-461B-97F9-A387EB019D50}">
      <dgm:prSet/>
      <dgm:spPr/>
      <dgm:t>
        <a:bodyPr/>
        <a:lstStyle/>
        <a:p>
          <a:endParaRPr lang="en-US"/>
        </a:p>
      </dgm:t>
    </dgm:pt>
    <dgm:pt modelId="{B08EB631-A436-4923-BE24-87D3B38E6337}" type="sibTrans" cxnId="{CBC64D79-7642-461B-97F9-A387EB019D50}">
      <dgm:prSet/>
      <dgm:spPr/>
      <dgm:t>
        <a:bodyPr/>
        <a:lstStyle/>
        <a:p>
          <a:endParaRPr lang="en-US"/>
        </a:p>
      </dgm:t>
    </dgm:pt>
    <dgm:pt modelId="{92D3C268-AA7A-4543-AE11-6821C04EB778}">
      <dgm:prSet phldrT="[Text]" custT="1"/>
      <dgm:spPr/>
      <dgm:t>
        <a:bodyPr/>
        <a:lstStyle/>
        <a:p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Interacţiuni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8F04BD-C2B7-446A-9907-E6BD72B20DEC}" type="parTrans" cxnId="{BCACCC5C-4D1A-4759-B530-70E74116768F}">
      <dgm:prSet/>
      <dgm:spPr/>
      <dgm:t>
        <a:bodyPr/>
        <a:lstStyle/>
        <a:p>
          <a:endParaRPr lang="en-US"/>
        </a:p>
      </dgm:t>
    </dgm:pt>
    <dgm:pt modelId="{E24FF613-3460-4C2D-9BE6-9AEE33A7D7C2}" type="sibTrans" cxnId="{BCACCC5C-4D1A-4759-B530-70E74116768F}">
      <dgm:prSet/>
      <dgm:spPr/>
      <dgm:t>
        <a:bodyPr/>
        <a:lstStyle/>
        <a:p>
          <a:endParaRPr lang="en-US"/>
        </a:p>
      </dgm:t>
    </dgm:pt>
    <dgm:pt modelId="{6ED32F50-FDED-4AE9-8A23-F1CFBCAA8CF2}">
      <dgm:prSet phldrT="[Text]"/>
      <dgm:spPr/>
      <dgm:t>
        <a:bodyPr/>
        <a:lstStyle/>
        <a:p>
          <a:endParaRPr lang="en-US" dirty="0"/>
        </a:p>
      </dgm:t>
    </dgm:pt>
    <dgm:pt modelId="{AF426B12-A0EE-4B0A-A90F-3AD36F4BEF95}" type="parTrans" cxnId="{B0323A51-2C72-4CB6-84A5-F1BC71E36DB1}">
      <dgm:prSet/>
      <dgm:spPr/>
      <dgm:t>
        <a:bodyPr/>
        <a:lstStyle/>
        <a:p>
          <a:endParaRPr lang="en-US"/>
        </a:p>
      </dgm:t>
    </dgm:pt>
    <dgm:pt modelId="{1BFA1B8F-D969-409E-BDAD-B6F7C033834A}" type="sibTrans" cxnId="{B0323A51-2C72-4CB6-84A5-F1BC71E36DB1}">
      <dgm:prSet/>
      <dgm:spPr/>
      <dgm:t>
        <a:bodyPr/>
        <a:lstStyle/>
        <a:p>
          <a:endParaRPr lang="en-US"/>
        </a:p>
      </dgm:t>
    </dgm:pt>
    <dgm:pt modelId="{AF837B0D-6523-4FEE-87FD-F2380535E69E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sz="1700" dirty="0">
              <a:latin typeface="Times New Roman" panose="02020603050405020304" pitchFamily="18" charset="0"/>
              <a:cs typeface="Times New Roman" panose="02020603050405020304" pitchFamily="18" charset="0"/>
            </a:rPr>
            <a:t>↑↑ </a:t>
          </a:r>
          <a:r>
            <a:rPr lang="en-US" sz="17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mucilagii</a:t>
          </a:r>
          <a:r>
            <a:rPr lang="en-US" sz="1700" dirty="0">
              <a:latin typeface="Times New Roman" panose="02020603050405020304" pitchFamily="18" charset="0"/>
              <a:cs typeface="Times New Roman" panose="02020603050405020304" pitchFamily="18" charset="0"/>
            </a:rPr>
            <a:t> – ½ oră-2 ore </a:t>
          </a:r>
          <a:r>
            <a:rPr lang="en-US" sz="17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faţă</a:t>
          </a:r>
          <a:r>
            <a:rPr lang="en-US" sz="17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7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alte</a:t>
          </a:r>
          <a:r>
            <a:rPr lang="en-US" sz="17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medicamente</a:t>
          </a:r>
          <a:r>
            <a:rPr lang="en-US" sz="17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sz="1700" dirty="0"/>
        </a:p>
      </dgm:t>
    </dgm:pt>
    <dgm:pt modelId="{10CDA84B-B2F0-423C-A534-D5179AA3ADC1}" type="parTrans" cxnId="{835B484E-FA00-4A4B-BE9F-2D5028CA2645}">
      <dgm:prSet/>
      <dgm:spPr/>
      <dgm:t>
        <a:bodyPr/>
        <a:lstStyle/>
        <a:p>
          <a:endParaRPr lang="en-US"/>
        </a:p>
      </dgm:t>
    </dgm:pt>
    <dgm:pt modelId="{AEB29B69-90A1-476B-922D-9C6642C51AC7}" type="sibTrans" cxnId="{835B484E-FA00-4A4B-BE9F-2D5028CA2645}">
      <dgm:prSet/>
      <dgm:spPr/>
      <dgm:t>
        <a:bodyPr/>
        <a:lstStyle/>
        <a:p>
          <a:endParaRPr lang="en-US"/>
        </a:p>
      </dgm:t>
    </dgm:pt>
    <dgm:pt modelId="{DC9041B0-A8C3-4A38-9693-C5CAFCCF28B3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seara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efectul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apare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8-10 ore de la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administrare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62CAACE0-7855-423E-9576-6F5B36AAC457}" type="parTrans" cxnId="{51AC6EB1-39E9-447E-A93D-AEE26D35A5D1}">
      <dgm:prSet/>
      <dgm:spPr/>
      <dgm:t>
        <a:bodyPr/>
        <a:lstStyle/>
        <a:p>
          <a:endParaRPr lang="en-US"/>
        </a:p>
      </dgm:t>
    </dgm:pt>
    <dgm:pt modelId="{8C770E45-A0E6-43CB-BC4D-9698817EE0AA}" type="sibTrans" cxnId="{51AC6EB1-39E9-447E-A93D-AEE26D35A5D1}">
      <dgm:prSet/>
      <dgm:spPr/>
      <dgm:t>
        <a:bodyPr/>
        <a:lstStyle/>
        <a:p>
          <a:endParaRPr lang="en-US"/>
        </a:p>
      </dgm:t>
    </dgm:pt>
    <dgm:pt modelId="{8B4BFBC9-8EAF-42DD-8AC0-DCCBC35904F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ileus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paralitic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megacolon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disfuncţii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ale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sfincterelor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cardia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pilor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4CAE8DC2-4067-4E63-A211-BF8DBFDB5E73}" type="parTrans" cxnId="{D30BA0E2-5E4B-46B0-A9DB-F8E82C9409AF}">
      <dgm:prSet/>
      <dgm:spPr/>
      <dgm:t>
        <a:bodyPr/>
        <a:lstStyle/>
        <a:p>
          <a:endParaRPr lang="en-US"/>
        </a:p>
      </dgm:t>
    </dgm:pt>
    <dgm:pt modelId="{216A2AA6-5DE0-4B08-892F-2665DEEC5D37}" type="sibTrans" cxnId="{D30BA0E2-5E4B-46B0-A9DB-F8E82C9409AF}">
      <dgm:prSet/>
      <dgm:spPr/>
      <dgm:t>
        <a:bodyPr/>
        <a:lstStyle/>
        <a:p>
          <a:endParaRPr lang="en-US"/>
        </a:p>
      </dgm:t>
    </dgm:pt>
    <dgm:pt modelId="{B4D5A5BC-1B72-49A5-A1C5-98356E56786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copii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&lt; 12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sarcină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alăptare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20BB39AF-D3B5-4197-8D3F-3F6FD6E4CDA6}" type="parTrans" cxnId="{FD2232C2-9AB4-46D3-9CF6-66BD71FA4D72}">
      <dgm:prSet/>
      <dgm:spPr/>
      <dgm:t>
        <a:bodyPr/>
        <a:lstStyle/>
        <a:p>
          <a:endParaRPr lang="en-US"/>
        </a:p>
      </dgm:t>
    </dgm:pt>
    <dgm:pt modelId="{08C6B4C8-12B5-40E6-A305-6A95033B3332}" type="sibTrans" cxnId="{FD2232C2-9AB4-46D3-9CF6-66BD71FA4D72}">
      <dgm:prSet/>
      <dgm:spPr/>
      <dgm:t>
        <a:bodyPr/>
        <a:lstStyle/>
        <a:p>
          <a:endParaRPr lang="en-US"/>
        </a:p>
      </dgm:t>
    </dgm:pt>
    <dgm:pt modelId="{1361748F-607C-4A24-A70E-0D046B9AF39C}">
      <dgm:prSet phldrT="[Text]" custT="1"/>
      <dgm:spPr/>
      <dgm:t>
        <a:bodyPr/>
        <a:lstStyle/>
        <a:p>
          <a:pPr>
            <a:lnSpc>
              <a:spcPct val="150000"/>
            </a:lnSpc>
          </a:pP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0918E0-2888-4149-B3E1-00F039AC314B}" type="parTrans" cxnId="{619D5CEF-2E13-4403-8AEB-AC0F95EC9D5A}">
      <dgm:prSet/>
      <dgm:spPr/>
      <dgm:t>
        <a:bodyPr/>
        <a:lstStyle/>
        <a:p>
          <a:endParaRPr lang="en-US"/>
        </a:p>
      </dgm:t>
    </dgm:pt>
    <dgm:pt modelId="{9C9E0CDB-F512-4F17-9A5D-B495D1DDB31F}" type="sibTrans" cxnId="{619D5CEF-2E13-4403-8AEB-AC0F95EC9D5A}">
      <dgm:prSet/>
      <dgm:spPr/>
      <dgm:t>
        <a:bodyPr/>
        <a:lstStyle/>
        <a:p>
          <a:endParaRPr lang="en-US"/>
        </a:p>
      </dgm:t>
    </dgm:pt>
    <dgm:pt modelId="{2EB13042-0D49-4DEC-8DA9-58AA42E100B5}">
      <dgm:prSet phldrT="[Text]" custT="1"/>
      <dgm:spPr/>
      <dgm:t>
        <a:bodyPr/>
        <a:lstStyle/>
        <a:p>
          <a:pPr>
            <a:lnSpc>
              <a:spcPct val="150000"/>
            </a:lnSpc>
          </a:pP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1B3797-0FBE-4E73-ADA3-3FE029399A91}" type="parTrans" cxnId="{EB14F19A-2ECB-4B43-9B9F-F9E78BFB4933}">
      <dgm:prSet/>
      <dgm:spPr/>
      <dgm:t>
        <a:bodyPr/>
        <a:lstStyle/>
        <a:p>
          <a:endParaRPr lang="en-US"/>
        </a:p>
      </dgm:t>
    </dgm:pt>
    <dgm:pt modelId="{69FB8340-6A7E-4D49-AD26-E0FF4DD1A604}" type="sibTrans" cxnId="{EB14F19A-2ECB-4B43-9B9F-F9E78BFB4933}">
      <dgm:prSet/>
      <dgm:spPr/>
      <dgm:t>
        <a:bodyPr/>
        <a:lstStyle/>
        <a:p>
          <a:endParaRPr lang="en-US"/>
        </a:p>
      </dgm:t>
    </dgm:pt>
    <dgm:pt modelId="{3A000242-587E-495A-866A-5E50B0C4249C}">
      <dgm:prSet phldrT="[Text]" custT="1"/>
      <dgm:spPr/>
      <dgm:t>
        <a:bodyPr/>
        <a:lstStyle/>
        <a:p>
          <a:pPr>
            <a:lnSpc>
              <a:spcPct val="150000"/>
            </a:lnSpc>
          </a:pP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DCEA21-95DC-40DC-88BD-CBAD073B8FE4}" type="parTrans" cxnId="{9AD305F7-B517-4756-98A2-C6B153EC1A62}">
      <dgm:prSet/>
      <dgm:spPr/>
      <dgm:t>
        <a:bodyPr/>
        <a:lstStyle/>
        <a:p>
          <a:endParaRPr lang="en-US"/>
        </a:p>
      </dgm:t>
    </dgm:pt>
    <dgm:pt modelId="{B15C46EA-D43C-4289-81D9-93C5A3CAF728}" type="sibTrans" cxnId="{9AD305F7-B517-4756-98A2-C6B153EC1A62}">
      <dgm:prSet/>
      <dgm:spPr/>
      <dgm:t>
        <a:bodyPr/>
        <a:lstStyle/>
        <a:p>
          <a:endParaRPr lang="en-US"/>
        </a:p>
      </dgm:t>
    </dgm:pt>
    <dgm:pt modelId="{B2C7497A-C3F0-4159-A5F7-F6F8F4DBB219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Flatulenţă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reacţii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hipersensibilizare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pulbere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92E5C6A5-CCB8-4464-A770-E11E37A07142}" type="parTrans" cxnId="{4897CBB6-9A58-457C-BF55-54880316A71D}">
      <dgm:prSet/>
      <dgm:spPr/>
      <dgm:t>
        <a:bodyPr/>
        <a:lstStyle/>
        <a:p>
          <a:endParaRPr lang="en-US"/>
        </a:p>
      </dgm:t>
    </dgm:pt>
    <dgm:pt modelId="{E8ACBE23-281D-42F6-883E-60944170957B}" type="sibTrans" cxnId="{4897CBB6-9A58-457C-BF55-54880316A71D}">
      <dgm:prSet/>
      <dgm:spPr/>
      <dgm:t>
        <a:bodyPr/>
        <a:lstStyle/>
        <a:p>
          <a:endParaRPr lang="en-US"/>
        </a:p>
      </dgm:t>
    </dgm:pt>
    <dgm:pt modelId="{5075593B-E8DC-4F47-8688-B0DF49AB33F6}">
      <dgm:prSet phldrT="[Text]" custT="1"/>
      <dgm:spPr/>
      <dgm:t>
        <a:bodyPr/>
        <a:lstStyle/>
        <a:p>
          <a:pPr>
            <a:lnSpc>
              <a:spcPct val="150000"/>
            </a:lnSpc>
          </a:pP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25A4EF-CECD-430B-AFB1-870F32857FC3}" type="parTrans" cxnId="{656E1994-1272-4A72-92CA-80BB580CCB2C}">
      <dgm:prSet/>
      <dgm:spPr/>
      <dgm:t>
        <a:bodyPr/>
        <a:lstStyle/>
        <a:p>
          <a:endParaRPr lang="en-US"/>
        </a:p>
      </dgm:t>
    </dgm:pt>
    <dgm:pt modelId="{A75BD28F-BB05-473F-B91F-BA3F50E023D8}" type="sibTrans" cxnId="{656E1994-1272-4A72-92CA-80BB580CCB2C}">
      <dgm:prSet/>
      <dgm:spPr/>
      <dgm:t>
        <a:bodyPr/>
        <a:lstStyle/>
        <a:p>
          <a:endParaRPr lang="en-US"/>
        </a:p>
      </dgm:t>
    </dgm:pt>
    <dgm:pt modelId="{0E27E48A-87ED-4B6A-A932-5144F9A541B3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700" dirty="0"/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opioide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metoclopramid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loperamid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1F669570-7C01-4240-B8E4-D9A19868852B}" type="parTrans" cxnId="{58D34271-F022-4122-AD76-59AEA70E3F9D}">
      <dgm:prSet/>
      <dgm:spPr/>
      <dgm:t>
        <a:bodyPr/>
        <a:lstStyle/>
        <a:p>
          <a:endParaRPr lang="en-US"/>
        </a:p>
      </dgm:t>
    </dgm:pt>
    <dgm:pt modelId="{79D0A336-A020-4E61-9F3A-E5FDF872C9CA}" type="sibTrans" cxnId="{58D34271-F022-4122-AD76-59AEA70E3F9D}">
      <dgm:prSet/>
      <dgm:spPr/>
      <dgm:t>
        <a:bodyPr/>
        <a:lstStyle/>
        <a:p>
          <a:endParaRPr lang="en-US"/>
        </a:p>
      </dgm:t>
    </dgm:pt>
    <dgm:pt modelId="{8FD546ED-33D2-449D-8981-0B37C1B7AFD7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ro-RO" sz="1800" dirty="0">
              <a:latin typeface="Times New Roman" pitchFamily="18" charset="0"/>
              <a:cs typeface="Times New Roman" pitchFamily="18" charset="0"/>
            </a:rPr>
            <a:t>acidul fitic – </a:t>
          </a:r>
          <a:r>
            <a:rPr lang="ro-RO" sz="1800" dirty="0">
              <a:latin typeface="Lucida Sans Unicode"/>
              <a:cs typeface="Lucida Sans Unicode"/>
            </a:rPr>
            <a:t>↓</a:t>
          </a:r>
          <a:r>
            <a:rPr lang="en-US" sz="1800" dirty="0">
              <a:latin typeface="Lucida Sans Unicode"/>
              <a:cs typeface="Lucida Sans Unicode"/>
            </a:rPr>
            <a:t> </a:t>
          </a:r>
          <a:r>
            <a:rPr lang="en-US" sz="1800" dirty="0" err="1">
              <a:latin typeface="Times New Roman" pitchFamily="18" charset="0"/>
              <a:cs typeface="Times New Roman" pitchFamily="18" charset="0"/>
            </a:rPr>
            <a:t>absorbţia</a:t>
          </a:r>
          <a:r>
            <a:rPr lang="en-US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o-RO" sz="1800" dirty="0">
              <a:latin typeface="Times New Roman" pitchFamily="18" charset="0"/>
              <a:cs typeface="Times New Roman" pitchFamily="18" charset="0"/>
            </a:rPr>
            <a:t>Fe, Ca, Zn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0565C1-0B10-44F5-A415-F8DFACA16CA8}" type="parTrans" cxnId="{919954C5-839B-4843-BF16-57CEED63D1C6}">
      <dgm:prSet/>
      <dgm:spPr/>
      <dgm:t>
        <a:bodyPr/>
        <a:lstStyle/>
        <a:p>
          <a:endParaRPr lang="en-US"/>
        </a:p>
      </dgm:t>
    </dgm:pt>
    <dgm:pt modelId="{288DFCA9-0024-4D0F-9CE5-A9909A47C2F4}" type="sibTrans" cxnId="{919954C5-839B-4843-BF16-57CEED63D1C6}">
      <dgm:prSet/>
      <dgm:spPr/>
      <dgm:t>
        <a:bodyPr/>
        <a:lstStyle/>
        <a:p>
          <a:endParaRPr lang="en-US"/>
        </a:p>
      </dgm:t>
    </dgm:pt>
    <dgm:pt modelId="{421AC41C-3ADE-4894-9CC7-C183C7AFCFDB}">
      <dgm:prSet phldrT="[Text]" custT="1"/>
      <dgm:spPr/>
      <dgm:t>
        <a:bodyPr/>
        <a:lstStyle/>
        <a:p>
          <a:pPr>
            <a:lnSpc>
              <a:spcPct val="150000"/>
            </a:lnSpc>
          </a:pP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2CDDEE-266E-4886-980C-78DAF97560B0}" type="parTrans" cxnId="{68264B03-D514-4959-8179-B963C311A695}">
      <dgm:prSet/>
      <dgm:spPr/>
      <dgm:t>
        <a:bodyPr/>
        <a:lstStyle/>
        <a:p>
          <a:endParaRPr lang="en-US"/>
        </a:p>
      </dgm:t>
    </dgm:pt>
    <dgm:pt modelId="{4C7D5C88-93D6-43A4-AE50-FC288C052D8B}" type="sibTrans" cxnId="{68264B03-D514-4959-8179-B963C311A695}">
      <dgm:prSet/>
      <dgm:spPr/>
      <dgm:t>
        <a:bodyPr/>
        <a:lstStyle/>
        <a:p>
          <a:endParaRPr lang="en-US"/>
        </a:p>
      </dgm:t>
    </dgm:pt>
    <dgm:pt modelId="{A33080CA-7BD3-4B00-A72F-0A9AF23888D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antecedente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de neoplasm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mamar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endometru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9B1CC4-F148-4F05-AFDA-E618B8DDCAF3}" type="parTrans" cxnId="{770680D8-AD35-46A5-A2A0-CFE9CF1A5A0C}">
      <dgm:prSet/>
      <dgm:spPr/>
      <dgm:t>
        <a:bodyPr/>
        <a:lstStyle/>
        <a:p>
          <a:endParaRPr lang="en-US"/>
        </a:p>
      </dgm:t>
    </dgm:pt>
    <dgm:pt modelId="{F1789556-2952-4ADF-8AB9-B5753FB68210}" type="sibTrans" cxnId="{770680D8-AD35-46A5-A2A0-CFE9CF1A5A0C}">
      <dgm:prSet/>
      <dgm:spPr/>
      <dgm:t>
        <a:bodyPr/>
        <a:lstStyle/>
        <a:p>
          <a:endParaRPr lang="en-US"/>
        </a:p>
      </dgm:t>
    </dgm:pt>
    <dgm:pt modelId="{327E57F5-53A0-4684-8090-FFE4E47FB784}" type="pres">
      <dgm:prSet presAssocID="{D392AC68-D980-43B0-91DD-8721B8180473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E2E6769-D94F-4DBF-A6AB-8C8AE491EAF5}" type="pres">
      <dgm:prSet presAssocID="{EFB9C4A1-4C87-4297-BEA2-7ABBF8B42CDC}" presName="composite" presStyleCnt="0"/>
      <dgm:spPr/>
    </dgm:pt>
    <dgm:pt modelId="{29A7E1DF-22E6-4D97-B12B-EB1E754A7ED7}" type="pres">
      <dgm:prSet presAssocID="{EFB9C4A1-4C87-4297-BEA2-7ABBF8B42CDC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4E99D-A06F-4BF7-AC49-8AD99C8F9076}" type="pres">
      <dgm:prSet presAssocID="{EFB9C4A1-4C87-4297-BEA2-7ABBF8B42CDC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791084-E863-4317-9A94-B3BB044F543A}" type="pres">
      <dgm:prSet presAssocID="{EFB9C4A1-4C87-4297-BEA2-7ABBF8B42CDC}" presName="Accent" presStyleLbl="parChTrans1D1" presStyleIdx="0" presStyleCnt="3"/>
      <dgm:spPr/>
    </dgm:pt>
    <dgm:pt modelId="{B26490B4-8E63-4E67-AEF8-7C22B953E49E}" type="pres">
      <dgm:prSet presAssocID="{EFB9C4A1-4C87-4297-BEA2-7ABBF8B42CDC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FF229-148C-4A5E-A33D-B1FED9CB8AD7}" type="pres">
      <dgm:prSet presAssocID="{5DA75681-AECF-416F-ABB3-2BC183740F06}" presName="sibTrans" presStyleCnt="0"/>
      <dgm:spPr/>
    </dgm:pt>
    <dgm:pt modelId="{C854D63E-C163-4268-81CF-1476914C094C}" type="pres">
      <dgm:prSet presAssocID="{25F509D3-CE9C-4AEC-89E4-11C178AEE5CD}" presName="composite" presStyleCnt="0"/>
      <dgm:spPr/>
    </dgm:pt>
    <dgm:pt modelId="{F6877A09-37BA-47DD-A56F-F77D0E6EDC0A}" type="pres">
      <dgm:prSet presAssocID="{25F509D3-CE9C-4AEC-89E4-11C178AEE5CD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BE0AD-CDAD-4289-A64E-037605CD86A1}" type="pres">
      <dgm:prSet presAssocID="{25F509D3-CE9C-4AEC-89E4-11C178AEE5CD}" presName="Parent" presStyleLbl="alignNode1" presStyleIdx="1" presStyleCnt="3" custScaleY="78065" custLinFactNeighborY="-901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2FC73-E81E-4521-B077-DCC99608A0FC}" type="pres">
      <dgm:prSet presAssocID="{25F509D3-CE9C-4AEC-89E4-11C178AEE5CD}" presName="Accent" presStyleLbl="parChTrans1D1" presStyleIdx="1" presStyleCnt="3" custLinFactY="-87972" custLinFactNeighborY="-100000"/>
      <dgm:spPr/>
    </dgm:pt>
    <dgm:pt modelId="{118CE4B7-70BE-469E-94B2-CF4F0D3AEF41}" type="pres">
      <dgm:prSet presAssocID="{25F509D3-CE9C-4AEC-89E4-11C178AEE5CD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849C7-64D7-4712-9B1F-3D078F16C596}" type="pres">
      <dgm:prSet presAssocID="{EC280ACE-7A9A-4CCB-AA32-2F37F36EE24F}" presName="sibTrans" presStyleCnt="0"/>
      <dgm:spPr/>
    </dgm:pt>
    <dgm:pt modelId="{C659F1D7-9E08-4D5C-BB74-E4CED35FBD2B}" type="pres">
      <dgm:prSet presAssocID="{92D3C268-AA7A-4543-AE11-6821C04EB778}" presName="composite" presStyleCnt="0"/>
      <dgm:spPr/>
    </dgm:pt>
    <dgm:pt modelId="{1E9AF6CB-5808-4E71-B89C-23F796705B6A}" type="pres">
      <dgm:prSet presAssocID="{92D3C268-AA7A-4543-AE11-6821C04EB778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3395E-3476-4329-AEBE-FF351DE803C6}" type="pres">
      <dgm:prSet presAssocID="{92D3C268-AA7A-4543-AE11-6821C04EB778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4980F-5D7B-4F90-9613-DA0D56522AEC}" type="pres">
      <dgm:prSet presAssocID="{92D3C268-AA7A-4543-AE11-6821C04EB778}" presName="Accent" presStyleLbl="parChTrans1D1" presStyleIdx="2" presStyleCnt="3"/>
      <dgm:spPr/>
    </dgm:pt>
    <dgm:pt modelId="{C6DECD48-243D-41F7-8E99-6C58E43E561B}" type="pres">
      <dgm:prSet presAssocID="{92D3C268-AA7A-4543-AE11-6821C04EB778}" presName="Child" presStyleLbl="revTx" presStyleIdx="5" presStyleCnt="6" custLinFactNeighborY="356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D34271-F022-4122-AD76-59AEA70E3F9D}" srcId="{92D3C268-AA7A-4543-AE11-6821C04EB778}" destId="{0E27E48A-87ED-4B6A-A932-5144F9A541B3}" srcOrd="2" destOrd="0" parTransId="{1F669570-7C01-4240-B8E4-D9A19868852B}" sibTransId="{79D0A336-A020-4E61-9F3A-E5FDF872C9CA}"/>
    <dgm:cxn modelId="{41822A33-AAA4-436B-AF3C-C0344B6CBCE7}" type="presOf" srcId="{8B4BFBC9-8EAF-42DD-8AC0-DCCBC35904FE}" destId="{118CE4B7-70BE-469E-94B2-CF4F0D3AEF41}" srcOrd="0" destOrd="1" presId="urn:microsoft.com/office/officeart/2011/layout/TabList"/>
    <dgm:cxn modelId="{13C1F1D4-B37A-427F-8953-FB754421C58A}" type="presOf" srcId="{CDEB132A-ED23-446C-B1F4-10D7E8B03C3B}" destId="{29A7E1DF-22E6-4D97-B12B-EB1E754A7ED7}" srcOrd="0" destOrd="0" presId="urn:microsoft.com/office/officeart/2011/layout/TabList"/>
    <dgm:cxn modelId="{ADAF2856-76AA-45B3-AECB-C376F0E1819D}" type="presOf" srcId="{2EB13042-0D49-4DEC-8DA9-58AA42E100B5}" destId="{118CE4B7-70BE-469E-94B2-CF4F0D3AEF41}" srcOrd="0" destOrd="7" presId="urn:microsoft.com/office/officeart/2011/layout/TabList"/>
    <dgm:cxn modelId="{919954C5-839B-4843-BF16-57CEED63D1C6}" srcId="{92D3C268-AA7A-4543-AE11-6821C04EB778}" destId="{8FD546ED-33D2-449D-8981-0B37C1B7AFD7}" srcOrd="3" destOrd="0" parTransId="{8B0565C1-0B10-44F5-A415-F8DFACA16CA8}" sibTransId="{288DFCA9-0024-4D0F-9CE5-A9909A47C2F4}"/>
    <dgm:cxn modelId="{F51684AD-3697-4718-9BA3-5B9D716DADCA}" type="presOf" srcId="{25F509D3-CE9C-4AEC-89E4-11C178AEE5CD}" destId="{7B6BE0AD-CDAD-4289-A64E-037605CD86A1}" srcOrd="0" destOrd="0" presId="urn:microsoft.com/office/officeart/2011/layout/TabList"/>
    <dgm:cxn modelId="{619D5CEF-2E13-4403-8AEB-AC0F95EC9D5A}" srcId="{25F509D3-CE9C-4AEC-89E4-11C178AEE5CD}" destId="{1361748F-607C-4A24-A70E-0D046B9AF39C}" srcOrd="9" destOrd="0" parTransId="{740918E0-2888-4149-B3E1-00F039AC314B}" sibTransId="{9C9E0CDB-F512-4F17-9A5D-B495D1DDB31F}"/>
    <dgm:cxn modelId="{90BAB305-7A0D-4409-A49F-FD7C58A41699}" type="presOf" srcId="{6ED32F50-FDED-4AE9-8A23-F1CFBCAA8CF2}" destId="{1E9AF6CB-5808-4E71-B89C-23F796705B6A}" srcOrd="0" destOrd="0" presId="urn:microsoft.com/office/officeart/2011/layout/TabList"/>
    <dgm:cxn modelId="{65E8D96D-2B2F-456D-A84D-404FDCE47029}" type="presOf" srcId="{5075593B-E8DC-4F47-8688-B0DF49AB33F6}" destId="{118CE4B7-70BE-469E-94B2-CF4F0D3AEF41}" srcOrd="0" destOrd="5" presId="urn:microsoft.com/office/officeart/2011/layout/TabList"/>
    <dgm:cxn modelId="{EB14F19A-2ECB-4B43-9B9F-F9E78BFB4933}" srcId="{25F509D3-CE9C-4AEC-89E4-11C178AEE5CD}" destId="{2EB13042-0D49-4DEC-8DA9-58AA42E100B5}" srcOrd="8" destOrd="0" parTransId="{441B3797-0FBE-4E73-ADA3-3FE029399A91}" sibTransId="{69FB8340-6A7E-4D49-AD26-E0FF4DD1A604}"/>
    <dgm:cxn modelId="{9896B7F5-0E69-49E1-830C-43309A63B1A9}" type="presOf" srcId="{BF32780C-96D7-46FD-B7A3-422DB5B81E0A}" destId="{118CE4B7-70BE-469E-94B2-CF4F0D3AEF41}" srcOrd="0" destOrd="0" presId="urn:microsoft.com/office/officeart/2011/layout/TabList"/>
    <dgm:cxn modelId="{CCF5E08A-50F7-4D01-B773-783DE0C0C24D}" type="presOf" srcId="{3A000242-587E-495A-866A-5E50B0C4249C}" destId="{118CE4B7-70BE-469E-94B2-CF4F0D3AEF41}" srcOrd="0" destOrd="6" presId="urn:microsoft.com/office/officeart/2011/layout/TabList"/>
    <dgm:cxn modelId="{770680D8-AD35-46A5-A2A0-CFE9CF1A5A0C}" srcId="{25F509D3-CE9C-4AEC-89E4-11C178AEE5CD}" destId="{A33080CA-7BD3-4B00-A72F-0A9AF23888D6}" srcOrd="4" destOrd="0" parTransId="{B69B1CC4-F148-4F05-AFDA-E618B8DDCAF3}" sibTransId="{F1789556-2952-4ADF-8AB9-B5753FB68210}"/>
    <dgm:cxn modelId="{6A3D7BF8-74C7-4B1F-8F3C-B3D3ACEE40EB}" type="presOf" srcId="{1361748F-607C-4A24-A70E-0D046B9AF39C}" destId="{118CE4B7-70BE-469E-94B2-CF4F0D3AEF41}" srcOrd="0" destOrd="8" presId="urn:microsoft.com/office/officeart/2011/layout/TabList"/>
    <dgm:cxn modelId="{BCACCC5C-4D1A-4759-B530-70E74116768F}" srcId="{D392AC68-D980-43B0-91DD-8721B8180473}" destId="{92D3C268-AA7A-4543-AE11-6821C04EB778}" srcOrd="2" destOrd="0" parTransId="{708F04BD-C2B7-446A-9907-E6BD72B20DEC}" sibTransId="{E24FF613-3460-4C2D-9BE6-9AEE33A7D7C2}"/>
    <dgm:cxn modelId="{4897CBB6-9A58-457C-BF55-54880316A71D}" srcId="{EFB9C4A1-4C87-4297-BEA2-7ABBF8B42CDC}" destId="{B2C7497A-C3F0-4159-A5F7-F6F8F4DBB219}" srcOrd="3" destOrd="0" parTransId="{92E5C6A5-CCB8-4464-A770-E11E37A07142}" sibTransId="{E8ACBE23-281D-42F6-883E-60944170957B}"/>
    <dgm:cxn modelId="{53BC765C-1AC3-4045-AAEA-FED89BCD6514}" type="presOf" srcId="{421AC41C-3ADE-4894-9CC7-C183C7AFCFDB}" destId="{118CE4B7-70BE-469E-94B2-CF4F0D3AEF41}" srcOrd="0" destOrd="4" presId="urn:microsoft.com/office/officeart/2011/layout/TabList"/>
    <dgm:cxn modelId="{835B484E-FA00-4A4B-BE9F-2D5028CA2645}" srcId="{92D3C268-AA7A-4543-AE11-6821C04EB778}" destId="{AF837B0D-6523-4FEE-87FD-F2380535E69E}" srcOrd="1" destOrd="0" parTransId="{10CDA84B-B2F0-423C-A534-D5179AA3ADC1}" sibTransId="{AEB29B69-90A1-476B-922D-9C6642C51AC7}"/>
    <dgm:cxn modelId="{6A70FEB6-01A2-4BB0-99A1-78A562355BD9}" type="presOf" srcId="{B4D5A5BC-1B72-49A5-A1C5-98356E567868}" destId="{118CE4B7-70BE-469E-94B2-CF4F0D3AEF41}" srcOrd="0" destOrd="2" presId="urn:microsoft.com/office/officeart/2011/layout/TabList"/>
    <dgm:cxn modelId="{FD18A103-49C1-49E4-B04F-378F03FBD20C}" type="presOf" srcId="{B2C7497A-C3F0-4159-A5F7-F6F8F4DBB219}" destId="{B26490B4-8E63-4E67-AEF8-7C22B953E49E}" srcOrd="0" destOrd="2" presId="urn:microsoft.com/office/officeart/2011/layout/TabList"/>
    <dgm:cxn modelId="{B0323A51-2C72-4CB6-84A5-F1BC71E36DB1}" srcId="{92D3C268-AA7A-4543-AE11-6821C04EB778}" destId="{6ED32F50-FDED-4AE9-8A23-F1CFBCAA8CF2}" srcOrd="0" destOrd="0" parTransId="{AF426B12-A0EE-4B0A-A90F-3AD36F4BEF95}" sibTransId="{1BFA1B8F-D969-409E-BDAD-B6F7C033834A}"/>
    <dgm:cxn modelId="{51AC6EB1-39E9-447E-A93D-AEE26D35A5D1}" srcId="{EFB9C4A1-4C87-4297-BEA2-7ABBF8B42CDC}" destId="{DC9041B0-A8C3-4A38-9693-C5CAFCCF28B3}" srcOrd="2" destOrd="0" parTransId="{62CAACE0-7855-423E-9576-6F5B36AAC457}" sibTransId="{8C770E45-A0E6-43CB-BC4D-9698817EE0AA}"/>
    <dgm:cxn modelId="{4BAF2027-6F71-404B-8E88-9A940E59D0F0}" type="presOf" srcId="{92D3C268-AA7A-4543-AE11-6821C04EB778}" destId="{8D83395E-3476-4329-AEBE-FF351DE803C6}" srcOrd="0" destOrd="0" presId="urn:microsoft.com/office/officeart/2011/layout/TabList"/>
    <dgm:cxn modelId="{5507436E-FF8F-4F02-8738-69E02FA3307F}" srcId="{EFB9C4A1-4C87-4297-BEA2-7ABBF8B42CDC}" destId="{6A0B05C5-9D84-4D59-9469-5714FC0519A9}" srcOrd="1" destOrd="0" parTransId="{C90514AE-3F84-461D-8498-63DB562CDC78}" sibTransId="{5BA1C382-E59E-4149-AA63-3BE21C75223B}"/>
    <dgm:cxn modelId="{5AB7149B-EDCB-4B7B-9A29-BEB1661804CD}" type="presOf" srcId="{6A0B05C5-9D84-4D59-9469-5714FC0519A9}" destId="{B26490B4-8E63-4E67-AEF8-7C22B953E49E}" srcOrd="0" destOrd="0" presId="urn:microsoft.com/office/officeart/2011/layout/TabList"/>
    <dgm:cxn modelId="{5637D0B7-2809-422C-8BB2-BFC1486C932E}" type="presOf" srcId="{AF837B0D-6523-4FEE-87FD-F2380535E69E}" destId="{C6DECD48-243D-41F7-8E99-6C58E43E561B}" srcOrd="0" destOrd="0" presId="urn:microsoft.com/office/officeart/2011/layout/TabList"/>
    <dgm:cxn modelId="{5FCD5A35-6132-4842-9F1E-3945CB04803C}" type="presOf" srcId="{17C1C046-52D0-4E81-B075-FAA12EABDF69}" destId="{F6877A09-37BA-47DD-A56F-F77D0E6EDC0A}" srcOrd="0" destOrd="0" presId="urn:microsoft.com/office/officeart/2011/layout/TabList"/>
    <dgm:cxn modelId="{5F9A528E-3180-46DA-A69B-F4D79F615FCE}" srcId="{EFB9C4A1-4C87-4297-BEA2-7ABBF8B42CDC}" destId="{CDEB132A-ED23-446C-B1F4-10D7E8B03C3B}" srcOrd="0" destOrd="0" parTransId="{E73A840E-218C-426C-BEBA-5044E9CFECEA}" sibTransId="{D8FED461-921C-4819-9151-80F8C08CB1DD}"/>
    <dgm:cxn modelId="{86FEDDF8-6EF9-4DE9-ACE3-282F288F2EE6}" type="presOf" srcId="{DC9041B0-A8C3-4A38-9693-C5CAFCCF28B3}" destId="{B26490B4-8E63-4E67-AEF8-7C22B953E49E}" srcOrd="0" destOrd="1" presId="urn:microsoft.com/office/officeart/2011/layout/TabList"/>
    <dgm:cxn modelId="{656E1994-1272-4A72-92CA-80BB580CCB2C}" srcId="{25F509D3-CE9C-4AEC-89E4-11C178AEE5CD}" destId="{5075593B-E8DC-4F47-8688-B0DF49AB33F6}" srcOrd="6" destOrd="0" parTransId="{F025A4EF-CECD-430B-AFB1-870F32857FC3}" sibTransId="{A75BD28F-BB05-473F-B91F-BA3F50E023D8}"/>
    <dgm:cxn modelId="{5E447BBD-6EA6-4516-A0D8-E620F37AF3E3}" srcId="{25F509D3-CE9C-4AEC-89E4-11C178AEE5CD}" destId="{17C1C046-52D0-4E81-B075-FAA12EABDF69}" srcOrd="0" destOrd="0" parTransId="{97F8B37D-A9EE-45FB-AE01-848A8CC1C41D}" sibTransId="{AE460BB5-73A2-4F3C-B811-6F7AF300AD43}"/>
    <dgm:cxn modelId="{91DB0E45-F4EE-4144-B4D3-2B4D38B3DD1D}" type="presOf" srcId="{0E27E48A-87ED-4B6A-A932-5144F9A541B3}" destId="{C6DECD48-243D-41F7-8E99-6C58E43E561B}" srcOrd="0" destOrd="1" presId="urn:microsoft.com/office/officeart/2011/layout/TabList"/>
    <dgm:cxn modelId="{C5053062-CD1B-4F8A-BF2D-9EE080CEDC27}" srcId="{D392AC68-D980-43B0-91DD-8721B8180473}" destId="{25F509D3-CE9C-4AEC-89E4-11C178AEE5CD}" srcOrd="1" destOrd="0" parTransId="{3DF0B371-1198-4019-B73E-4547880AE1E1}" sibTransId="{EC280ACE-7A9A-4CCB-AA32-2F37F36EE24F}"/>
    <dgm:cxn modelId="{72295675-3C36-4825-A997-1115CA99C9D2}" srcId="{D392AC68-D980-43B0-91DD-8721B8180473}" destId="{EFB9C4A1-4C87-4297-BEA2-7ABBF8B42CDC}" srcOrd="0" destOrd="0" parTransId="{89306BCF-AA61-4AD1-A22D-2ACAC0010025}" sibTransId="{5DA75681-AECF-416F-ABB3-2BC183740F06}"/>
    <dgm:cxn modelId="{B97EE507-E50B-4EF3-9364-B831CB21EC15}" type="presOf" srcId="{8FD546ED-33D2-449D-8981-0B37C1B7AFD7}" destId="{C6DECD48-243D-41F7-8E99-6C58E43E561B}" srcOrd="0" destOrd="2" presId="urn:microsoft.com/office/officeart/2011/layout/TabList"/>
    <dgm:cxn modelId="{9AD305F7-B517-4756-98A2-C6B153EC1A62}" srcId="{25F509D3-CE9C-4AEC-89E4-11C178AEE5CD}" destId="{3A000242-587E-495A-866A-5E50B0C4249C}" srcOrd="7" destOrd="0" parTransId="{6DDCEA21-95DC-40DC-88BD-CBAD073B8FE4}" sibTransId="{B15C46EA-D43C-4289-81D9-93C5A3CAF728}"/>
    <dgm:cxn modelId="{AA0626C7-9266-4AA8-B932-4D1466CC2064}" type="presOf" srcId="{A33080CA-7BD3-4B00-A72F-0A9AF23888D6}" destId="{118CE4B7-70BE-469E-94B2-CF4F0D3AEF41}" srcOrd="0" destOrd="3" presId="urn:microsoft.com/office/officeart/2011/layout/TabList"/>
    <dgm:cxn modelId="{68264B03-D514-4959-8179-B963C311A695}" srcId="{25F509D3-CE9C-4AEC-89E4-11C178AEE5CD}" destId="{421AC41C-3ADE-4894-9CC7-C183C7AFCFDB}" srcOrd="5" destOrd="0" parTransId="{D12CDDEE-266E-4886-980C-78DAF97560B0}" sibTransId="{4C7D5C88-93D6-43A4-AE50-FC288C052D8B}"/>
    <dgm:cxn modelId="{D30BA0E2-5E4B-46B0-A9DB-F8E82C9409AF}" srcId="{25F509D3-CE9C-4AEC-89E4-11C178AEE5CD}" destId="{8B4BFBC9-8EAF-42DD-8AC0-DCCBC35904FE}" srcOrd="2" destOrd="0" parTransId="{4CAE8DC2-4067-4E63-A211-BF8DBFDB5E73}" sibTransId="{216A2AA6-5DE0-4B08-892F-2665DEEC5D37}"/>
    <dgm:cxn modelId="{FD2232C2-9AB4-46D3-9CF6-66BD71FA4D72}" srcId="{25F509D3-CE9C-4AEC-89E4-11C178AEE5CD}" destId="{B4D5A5BC-1B72-49A5-A1C5-98356E567868}" srcOrd="3" destOrd="0" parTransId="{20BB39AF-D3B5-4197-8D3F-3F6FD6E4CDA6}" sibTransId="{08C6B4C8-12B5-40E6-A305-6A95033B3332}"/>
    <dgm:cxn modelId="{BA95EED9-E75E-4FAA-831F-26436BFB49CD}" type="presOf" srcId="{D392AC68-D980-43B0-91DD-8721B8180473}" destId="{327E57F5-53A0-4684-8090-FFE4E47FB784}" srcOrd="0" destOrd="0" presId="urn:microsoft.com/office/officeart/2011/layout/TabList"/>
    <dgm:cxn modelId="{EB89C697-3A31-4312-88B8-BA1731EEB950}" type="presOf" srcId="{EFB9C4A1-4C87-4297-BEA2-7ABBF8B42CDC}" destId="{6314E99D-A06F-4BF7-AC49-8AD99C8F9076}" srcOrd="0" destOrd="0" presId="urn:microsoft.com/office/officeart/2011/layout/TabList"/>
    <dgm:cxn modelId="{CBC64D79-7642-461B-97F9-A387EB019D50}" srcId="{25F509D3-CE9C-4AEC-89E4-11C178AEE5CD}" destId="{BF32780C-96D7-46FD-B7A3-422DB5B81E0A}" srcOrd="1" destOrd="0" parTransId="{FC1E5330-D942-46B1-B953-F7B7CCEF15BE}" sibTransId="{B08EB631-A436-4923-BE24-87D3B38E6337}"/>
    <dgm:cxn modelId="{1AB83D5C-F062-4B6B-A9F2-B5FDD3DD667D}" type="presParOf" srcId="{327E57F5-53A0-4684-8090-FFE4E47FB784}" destId="{BE2E6769-D94F-4DBF-A6AB-8C8AE491EAF5}" srcOrd="0" destOrd="0" presId="urn:microsoft.com/office/officeart/2011/layout/TabList"/>
    <dgm:cxn modelId="{FB9473AE-B9B8-4608-8E62-B9AA18418D4F}" type="presParOf" srcId="{BE2E6769-D94F-4DBF-A6AB-8C8AE491EAF5}" destId="{29A7E1DF-22E6-4D97-B12B-EB1E754A7ED7}" srcOrd="0" destOrd="0" presId="urn:microsoft.com/office/officeart/2011/layout/TabList"/>
    <dgm:cxn modelId="{A2F22611-477E-4DB3-8F33-E04CC54D9ADA}" type="presParOf" srcId="{BE2E6769-D94F-4DBF-A6AB-8C8AE491EAF5}" destId="{6314E99D-A06F-4BF7-AC49-8AD99C8F9076}" srcOrd="1" destOrd="0" presId="urn:microsoft.com/office/officeart/2011/layout/TabList"/>
    <dgm:cxn modelId="{85AA0F68-5329-4EE5-B386-8D9103193A9C}" type="presParOf" srcId="{BE2E6769-D94F-4DBF-A6AB-8C8AE491EAF5}" destId="{13791084-E863-4317-9A94-B3BB044F543A}" srcOrd="2" destOrd="0" presId="urn:microsoft.com/office/officeart/2011/layout/TabList"/>
    <dgm:cxn modelId="{85254B72-67B9-4323-9064-D79EF56DE2D4}" type="presParOf" srcId="{327E57F5-53A0-4684-8090-FFE4E47FB784}" destId="{B26490B4-8E63-4E67-AEF8-7C22B953E49E}" srcOrd="1" destOrd="0" presId="urn:microsoft.com/office/officeart/2011/layout/TabList"/>
    <dgm:cxn modelId="{58B21B6E-FE3E-4404-AF94-28AA90ACCBFB}" type="presParOf" srcId="{327E57F5-53A0-4684-8090-FFE4E47FB784}" destId="{75CFF229-148C-4A5E-A33D-B1FED9CB8AD7}" srcOrd="2" destOrd="0" presId="urn:microsoft.com/office/officeart/2011/layout/TabList"/>
    <dgm:cxn modelId="{B50248D6-6513-43EF-8462-FCBBD359BEF1}" type="presParOf" srcId="{327E57F5-53A0-4684-8090-FFE4E47FB784}" destId="{C854D63E-C163-4268-81CF-1476914C094C}" srcOrd="3" destOrd="0" presId="urn:microsoft.com/office/officeart/2011/layout/TabList"/>
    <dgm:cxn modelId="{111B9426-8EE7-4678-B4B6-D6B4F140643E}" type="presParOf" srcId="{C854D63E-C163-4268-81CF-1476914C094C}" destId="{F6877A09-37BA-47DD-A56F-F77D0E6EDC0A}" srcOrd="0" destOrd="0" presId="urn:microsoft.com/office/officeart/2011/layout/TabList"/>
    <dgm:cxn modelId="{166DEF16-B266-4D6A-885B-05E81E2F4B0F}" type="presParOf" srcId="{C854D63E-C163-4268-81CF-1476914C094C}" destId="{7B6BE0AD-CDAD-4289-A64E-037605CD86A1}" srcOrd="1" destOrd="0" presId="urn:microsoft.com/office/officeart/2011/layout/TabList"/>
    <dgm:cxn modelId="{74638525-C6F1-43DA-95DC-404F97EE8169}" type="presParOf" srcId="{C854D63E-C163-4268-81CF-1476914C094C}" destId="{1352FC73-E81E-4521-B077-DCC99608A0FC}" srcOrd="2" destOrd="0" presId="urn:microsoft.com/office/officeart/2011/layout/TabList"/>
    <dgm:cxn modelId="{5F5691D1-53DC-477F-9E25-92C5905B3EF9}" type="presParOf" srcId="{327E57F5-53A0-4684-8090-FFE4E47FB784}" destId="{118CE4B7-70BE-469E-94B2-CF4F0D3AEF41}" srcOrd="4" destOrd="0" presId="urn:microsoft.com/office/officeart/2011/layout/TabList"/>
    <dgm:cxn modelId="{656489AD-B413-4477-8BDD-86A0DDE11934}" type="presParOf" srcId="{327E57F5-53A0-4684-8090-FFE4E47FB784}" destId="{F66849C7-64D7-4712-9B1F-3D078F16C596}" srcOrd="5" destOrd="0" presId="urn:microsoft.com/office/officeart/2011/layout/TabList"/>
    <dgm:cxn modelId="{ED591628-0642-453B-A626-974662089842}" type="presParOf" srcId="{327E57F5-53A0-4684-8090-FFE4E47FB784}" destId="{C659F1D7-9E08-4D5C-BB74-E4CED35FBD2B}" srcOrd="6" destOrd="0" presId="urn:microsoft.com/office/officeart/2011/layout/TabList"/>
    <dgm:cxn modelId="{75F07AD8-7A0E-44DE-A622-B460952E791F}" type="presParOf" srcId="{C659F1D7-9E08-4D5C-BB74-E4CED35FBD2B}" destId="{1E9AF6CB-5808-4E71-B89C-23F796705B6A}" srcOrd="0" destOrd="0" presId="urn:microsoft.com/office/officeart/2011/layout/TabList"/>
    <dgm:cxn modelId="{F2932AB2-7409-4517-ADF4-D625F4AA49FD}" type="presParOf" srcId="{C659F1D7-9E08-4D5C-BB74-E4CED35FBD2B}" destId="{8D83395E-3476-4329-AEBE-FF351DE803C6}" srcOrd="1" destOrd="0" presId="urn:microsoft.com/office/officeart/2011/layout/TabList"/>
    <dgm:cxn modelId="{18236E39-7FA0-49F2-A761-017895D1F208}" type="presParOf" srcId="{C659F1D7-9E08-4D5C-BB74-E4CED35FBD2B}" destId="{FE14980F-5D7B-4F90-9613-DA0D56522AEC}" srcOrd="2" destOrd="0" presId="urn:microsoft.com/office/officeart/2011/layout/TabList"/>
    <dgm:cxn modelId="{08AB45DA-D9DC-4840-8871-01A041A46170}" type="presParOf" srcId="{327E57F5-53A0-4684-8090-FFE4E47FB784}" destId="{C6DECD48-243D-41F7-8E99-6C58E43E561B}" srcOrd="7" destOrd="0" presId="urn:microsoft.com/office/officeart/2011/layout/Tab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A27ECF-EBF1-4389-8FCA-0DC50EF490AF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D8B8CD0-1754-4495-B91D-EBC744E7E1C5}">
      <dgm:prSet phldrT="[Text]" custT="1"/>
      <dgm:spPr/>
      <dgm:t>
        <a:bodyPr/>
        <a:lstStyle/>
        <a:p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Reacţii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adverse</a:t>
          </a:r>
        </a:p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flatulenţă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</a:p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obstrucţie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ocluzie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intestinală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reacţii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hipersensibilizare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F067EF-489B-4B13-9AE4-AE3F52AD8716}" type="parTrans" cxnId="{76066760-12DA-4760-B97D-DA2C9AE06389}">
      <dgm:prSet/>
      <dgm:spPr/>
      <dgm:t>
        <a:bodyPr/>
        <a:lstStyle/>
        <a:p>
          <a:endParaRPr lang="en-US"/>
        </a:p>
      </dgm:t>
    </dgm:pt>
    <dgm:pt modelId="{95BB2763-FE5F-435E-BE6A-CED57EDFFA08}" type="sibTrans" cxnId="{76066760-12DA-4760-B97D-DA2C9AE06389}">
      <dgm:prSet/>
      <dgm:spPr/>
      <dgm:t>
        <a:bodyPr/>
        <a:lstStyle/>
        <a:p>
          <a:endParaRPr lang="en-US"/>
        </a:p>
      </dgm:t>
    </dgm:pt>
    <dgm:pt modelId="{1327B7CD-8449-4182-82E1-B4D2943FF0E9}">
      <dgm:prSet phldrT="[Text]" custT="1"/>
      <dgm:spPr/>
      <dgm:t>
        <a:bodyPr/>
        <a:lstStyle/>
        <a:p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Contraindicaţii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- ileus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paralitic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megacolon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Copii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&lt; 6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E8E5CF-E40E-44FA-87BC-E63C0312BECF}" type="parTrans" cxnId="{744CA299-A36B-40B3-8218-3757F23C9B9A}">
      <dgm:prSet/>
      <dgm:spPr/>
      <dgm:t>
        <a:bodyPr/>
        <a:lstStyle/>
        <a:p>
          <a:endParaRPr lang="en-US"/>
        </a:p>
      </dgm:t>
    </dgm:pt>
    <dgm:pt modelId="{00B9CCB6-CD25-4D2F-AAC5-F996BB2FA7E7}" type="sibTrans" cxnId="{744CA299-A36B-40B3-8218-3757F23C9B9A}">
      <dgm:prSet/>
      <dgm:spPr/>
      <dgm:t>
        <a:bodyPr/>
        <a:lstStyle/>
        <a:p>
          <a:endParaRPr lang="en-US"/>
        </a:p>
      </dgm:t>
    </dgm:pt>
    <dgm:pt modelId="{87FBC0AE-8ED9-43A0-B23D-880D445291C6}">
      <dgm:prSet phldrT="[Text]" custT="1"/>
      <dgm:spPr/>
      <dgm:t>
        <a:bodyPr/>
        <a:lstStyle/>
        <a:p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Interacţiuni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o-RO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minerale, vitamine (B12), cardiotonice, derivațí cumarinici, carbamazepină, litiu, </a:t>
          </a:r>
          <a:r>
            <a:rPr lang="en-US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opioide</a:t>
          </a:r>
          <a:r>
            <a: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antidiabetice</a:t>
          </a:r>
          <a:r>
            <a:rPr lang="ro-RO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hormoni</a:t>
          </a:r>
          <a:r>
            <a: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tiroidieni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8A8207-654C-4A10-AD41-F47E18D36029}" type="parTrans" cxnId="{EE4E6BA2-E686-43BF-9F86-B5AD494F0D6D}">
      <dgm:prSet/>
      <dgm:spPr/>
      <dgm:t>
        <a:bodyPr/>
        <a:lstStyle/>
        <a:p>
          <a:endParaRPr lang="en-US"/>
        </a:p>
      </dgm:t>
    </dgm:pt>
    <dgm:pt modelId="{0E357761-D2B3-44EB-9189-00FA677D5489}" type="sibTrans" cxnId="{EE4E6BA2-E686-43BF-9F86-B5AD494F0D6D}">
      <dgm:prSet/>
      <dgm:spPr/>
      <dgm:t>
        <a:bodyPr/>
        <a:lstStyle/>
        <a:p>
          <a:endParaRPr lang="en-US"/>
        </a:p>
      </dgm:t>
    </dgm:pt>
    <dgm:pt modelId="{98641E72-6276-4EAC-8C94-E988208923E6}" type="pres">
      <dgm:prSet presAssocID="{DAA27ECF-EBF1-4389-8FCA-0DC50EF490A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2449EC-AD84-40C0-AD51-AC231442129E}" type="pres">
      <dgm:prSet presAssocID="{7D8B8CD0-1754-4495-B91D-EBC744E7E1C5}" presName="composite" presStyleCnt="0"/>
      <dgm:spPr/>
    </dgm:pt>
    <dgm:pt modelId="{F3C78F78-B5B8-4AB4-9143-EA38C552D75C}" type="pres">
      <dgm:prSet presAssocID="{7D8B8CD0-1754-4495-B91D-EBC744E7E1C5}" presName="LShape" presStyleLbl="alignNode1" presStyleIdx="0" presStyleCnt="5"/>
      <dgm:spPr/>
    </dgm:pt>
    <dgm:pt modelId="{684CA810-DD4E-4DBE-9F2C-EFC359C1856B}" type="pres">
      <dgm:prSet presAssocID="{7D8B8CD0-1754-4495-B91D-EBC744E7E1C5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C5FA2F-83FF-467E-8D6C-7519FAC46838}" type="pres">
      <dgm:prSet presAssocID="{7D8B8CD0-1754-4495-B91D-EBC744E7E1C5}" presName="Triangle" presStyleLbl="alignNode1" presStyleIdx="1" presStyleCnt="5"/>
      <dgm:spPr/>
    </dgm:pt>
    <dgm:pt modelId="{EA0D07C8-68DE-45A3-B2CC-C850CBC46C54}" type="pres">
      <dgm:prSet presAssocID="{95BB2763-FE5F-435E-BE6A-CED57EDFFA08}" presName="sibTrans" presStyleCnt="0"/>
      <dgm:spPr/>
    </dgm:pt>
    <dgm:pt modelId="{B3188A32-9A77-49C6-965A-8BEF01836FBA}" type="pres">
      <dgm:prSet presAssocID="{95BB2763-FE5F-435E-BE6A-CED57EDFFA08}" presName="space" presStyleCnt="0"/>
      <dgm:spPr/>
    </dgm:pt>
    <dgm:pt modelId="{7C5DF497-FCDA-49E4-9589-0419FEEC22BF}" type="pres">
      <dgm:prSet presAssocID="{1327B7CD-8449-4182-82E1-B4D2943FF0E9}" presName="composite" presStyleCnt="0"/>
      <dgm:spPr/>
    </dgm:pt>
    <dgm:pt modelId="{2F90874B-F074-4876-8E91-3140CE4DB152}" type="pres">
      <dgm:prSet presAssocID="{1327B7CD-8449-4182-82E1-B4D2943FF0E9}" presName="LShape" presStyleLbl="alignNode1" presStyleIdx="2" presStyleCnt="5"/>
      <dgm:spPr/>
    </dgm:pt>
    <dgm:pt modelId="{0B121D77-51A2-4BB3-89F3-9CE12502608B}" type="pres">
      <dgm:prSet presAssocID="{1327B7CD-8449-4182-82E1-B4D2943FF0E9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F67672-60D4-4A5D-BA09-740A0C7A772A}" type="pres">
      <dgm:prSet presAssocID="{1327B7CD-8449-4182-82E1-B4D2943FF0E9}" presName="Triangle" presStyleLbl="alignNode1" presStyleIdx="3" presStyleCnt="5"/>
      <dgm:spPr/>
    </dgm:pt>
    <dgm:pt modelId="{830B2B3C-1DCB-4336-B9E8-1FF9283D6F41}" type="pres">
      <dgm:prSet presAssocID="{00B9CCB6-CD25-4D2F-AAC5-F996BB2FA7E7}" presName="sibTrans" presStyleCnt="0"/>
      <dgm:spPr/>
    </dgm:pt>
    <dgm:pt modelId="{BD2C14B3-301F-4524-8CC5-34409270DBEC}" type="pres">
      <dgm:prSet presAssocID="{00B9CCB6-CD25-4D2F-AAC5-F996BB2FA7E7}" presName="space" presStyleCnt="0"/>
      <dgm:spPr/>
    </dgm:pt>
    <dgm:pt modelId="{2CEDE9ED-EE61-4EF1-A777-F91E35FE6060}" type="pres">
      <dgm:prSet presAssocID="{87FBC0AE-8ED9-43A0-B23D-880D445291C6}" presName="composite" presStyleCnt="0"/>
      <dgm:spPr/>
    </dgm:pt>
    <dgm:pt modelId="{48A0CC1D-FEC2-4608-A490-F7C40F234109}" type="pres">
      <dgm:prSet presAssocID="{87FBC0AE-8ED9-43A0-B23D-880D445291C6}" presName="LShape" presStyleLbl="alignNode1" presStyleIdx="4" presStyleCnt="5"/>
      <dgm:spPr/>
    </dgm:pt>
    <dgm:pt modelId="{D8A243D2-9B5C-46A4-8493-0A411A470DF7}" type="pres">
      <dgm:prSet presAssocID="{87FBC0AE-8ED9-43A0-B23D-880D445291C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ED1707-A30C-4353-AFEF-7121FBBD9127}" type="presOf" srcId="{DAA27ECF-EBF1-4389-8FCA-0DC50EF490AF}" destId="{98641E72-6276-4EAC-8C94-E988208923E6}" srcOrd="0" destOrd="0" presId="urn:microsoft.com/office/officeart/2009/3/layout/StepUpProcess"/>
    <dgm:cxn modelId="{9EEFE7D5-B683-414E-8736-33FA79044192}" type="presOf" srcId="{87FBC0AE-8ED9-43A0-B23D-880D445291C6}" destId="{D8A243D2-9B5C-46A4-8493-0A411A470DF7}" srcOrd="0" destOrd="0" presId="urn:microsoft.com/office/officeart/2009/3/layout/StepUpProcess"/>
    <dgm:cxn modelId="{76066760-12DA-4760-B97D-DA2C9AE06389}" srcId="{DAA27ECF-EBF1-4389-8FCA-0DC50EF490AF}" destId="{7D8B8CD0-1754-4495-B91D-EBC744E7E1C5}" srcOrd="0" destOrd="0" parTransId="{5BF067EF-489B-4B13-9AE4-AE3F52AD8716}" sibTransId="{95BB2763-FE5F-435E-BE6A-CED57EDFFA08}"/>
    <dgm:cxn modelId="{744CA299-A36B-40B3-8218-3757F23C9B9A}" srcId="{DAA27ECF-EBF1-4389-8FCA-0DC50EF490AF}" destId="{1327B7CD-8449-4182-82E1-B4D2943FF0E9}" srcOrd="1" destOrd="0" parTransId="{E8E8E5CF-E40E-44FA-87BC-E63C0312BECF}" sibTransId="{00B9CCB6-CD25-4D2F-AAC5-F996BB2FA7E7}"/>
    <dgm:cxn modelId="{F01A6F7B-751F-46D9-9BBF-6EA51F14315C}" type="presOf" srcId="{7D8B8CD0-1754-4495-B91D-EBC744E7E1C5}" destId="{684CA810-DD4E-4DBE-9F2C-EFC359C1856B}" srcOrd="0" destOrd="0" presId="urn:microsoft.com/office/officeart/2009/3/layout/StepUpProcess"/>
    <dgm:cxn modelId="{EDB9A49D-4B27-4A2F-85F1-9E528446014E}" type="presOf" srcId="{1327B7CD-8449-4182-82E1-B4D2943FF0E9}" destId="{0B121D77-51A2-4BB3-89F3-9CE12502608B}" srcOrd="0" destOrd="0" presId="urn:microsoft.com/office/officeart/2009/3/layout/StepUpProcess"/>
    <dgm:cxn modelId="{EE4E6BA2-E686-43BF-9F86-B5AD494F0D6D}" srcId="{DAA27ECF-EBF1-4389-8FCA-0DC50EF490AF}" destId="{87FBC0AE-8ED9-43A0-B23D-880D445291C6}" srcOrd="2" destOrd="0" parTransId="{9E8A8207-654C-4A10-AD41-F47E18D36029}" sibTransId="{0E357761-D2B3-44EB-9189-00FA677D5489}"/>
    <dgm:cxn modelId="{839712CB-BEC1-46F1-8CF3-DB3CFF51D88C}" type="presParOf" srcId="{98641E72-6276-4EAC-8C94-E988208923E6}" destId="{022449EC-AD84-40C0-AD51-AC231442129E}" srcOrd="0" destOrd="0" presId="urn:microsoft.com/office/officeart/2009/3/layout/StepUpProcess"/>
    <dgm:cxn modelId="{20061E76-BF73-4E17-978A-996D046A6524}" type="presParOf" srcId="{022449EC-AD84-40C0-AD51-AC231442129E}" destId="{F3C78F78-B5B8-4AB4-9143-EA38C552D75C}" srcOrd="0" destOrd="0" presId="urn:microsoft.com/office/officeart/2009/3/layout/StepUpProcess"/>
    <dgm:cxn modelId="{34483889-067F-454B-84B3-4AC07B2AC169}" type="presParOf" srcId="{022449EC-AD84-40C0-AD51-AC231442129E}" destId="{684CA810-DD4E-4DBE-9F2C-EFC359C1856B}" srcOrd="1" destOrd="0" presId="urn:microsoft.com/office/officeart/2009/3/layout/StepUpProcess"/>
    <dgm:cxn modelId="{8AEA8C30-2EC7-444D-B4DC-728433C7014C}" type="presParOf" srcId="{022449EC-AD84-40C0-AD51-AC231442129E}" destId="{68C5FA2F-83FF-467E-8D6C-7519FAC46838}" srcOrd="2" destOrd="0" presId="urn:microsoft.com/office/officeart/2009/3/layout/StepUpProcess"/>
    <dgm:cxn modelId="{E7FE61CB-BBF9-4EDD-8767-7694D9C0EC72}" type="presParOf" srcId="{98641E72-6276-4EAC-8C94-E988208923E6}" destId="{EA0D07C8-68DE-45A3-B2CC-C850CBC46C54}" srcOrd="1" destOrd="0" presId="urn:microsoft.com/office/officeart/2009/3/layout/StepUpProcess"/>
    <dgm:cxn modelId="{0BDC8164-C02D-42C5-84AC-D678A3029401}" type="presParOf" srcId="{EA0D07C8-68DE-45A3-B2CC-C850CBC46C54}" destId="{B3188A32-9A77-49C6-965A-8BEF01836FBA}" srcOrd="0" destOrd="0" presId="urn:microsoft.com/office/officeart/2009/3/layout/StepUpProcess"/>
    <dgm:cxn modelId="{C4FC3B1B-87DF-41FE-9A0D-1E6F0F569D2A}" type="presParOf" srcId="{98641E72-6276-4EAC-8C94-E988208923E6}" destId="{7C5DF497-FCDA-49E4-9589-0419FEEC22BF}" srcOrd="2" destOrd="0" presId="urn:microsoft.com/office/officeart/2009/3/layout/StepUpProcess"/>
    <dgm:cxn modelId="{29E18BBE-672F-408B-AA81-0622134E6BC6}" type="presParOf" srcId="{7C5DF497-FCDA-49E4-9589-0419FEEC22BF}" destId="{2F90874B-F074-4876-8E91-3140CE4DB152}" srcOrd="0" destOrd="0" presId="urn:microsoft.com/office/officeart/2009/3/layout/StepUpProcess"/>
    <dgm:cxn modelId="{1424370F-04EB-48F6-8FB8-7A99C464DF57}" type="presParOf" srcId="{7C5DF497-FCDA-49E4-9589-0419FEEC22BF}" destId="{0B121D77-51A2-4BB3-89F3-9CE12502608B}" srcOrd="1" destOrd="0" presId="urn:microsoft.com/office/officeart/2009/3/layout/StepUpProcess"/>
    <dgm:cxn modelId="{9F0F15E2-51ED-42A8-8352-D58D99E8900F}" type="presParOf" srcId="{7C5DF497-FCDA-49E4-9589-0419FEEC22BF}" destId="{A2F67672-60D4-4A5D-BA09-740A0C7A772A}" srcOrd="2" destOrd="0" presId="urn:microsoft.com/office/officeart/2009/3/layout/StepUpProcess"/>
    <dgm:cxn modelId="{D4DB8CD8-5C02-4E3E-A403-A9F7AB033A5C}" type="presParOf" srcId="{98641E72-6276-4EAC-8C94-E988208923E6}" destId="{830B2B3C-1DCB-4336-B9E8-1FF9283D6F41}" srcOrd="3" destOrd="0" presId="urn:microsoft.com/office/officeart/2009/3/layout/StepUpProcess"/>
    <dgm:cxn modelId="{C682D66B-C4DE-45CF-9A01-B4A9434EEDCC}" type="presParOf" srcId="{830B2B3C-1DCB-4336-B9E8-1FF9283D6F41}" destId="{BD2C14B3-301F-4524-8CC5-34409270DBEC}" srcOrd="0" destOrd="0" presId="urn:microsoft.com/office/officeart/2009/3/layout/StepUpProcess"/>
    <dgm:cxn modelId="{73FDB5CE-A0C4-4F29-B000-21B1E21306AC}" type="presParOf" srcId="{98641E72-6276-4EAC-8C94-E988208923E6}" destId="{2CEDE9ED-EE61-4EF1-A777-F91E35FE6060}" srcOrd="4" destOrd="0" presId="urn:microsoft.com/office/officeart/2009/3/layout/StepUpProcess"/>
    <dgm:cxn modelId="{EE4A4BFB-2D55-4C2A-9F3C-EFAAD0782DAE}" type="presParOf" srcId="{2CEDE9ED-EE61-4EF1-A777-F91E35FE6060}" destId="{48A0CC1D-FEC2-4608-A490-F7C40F234109}" srcOrd="0" destOrd="0" presId="urn:microsoft.com/office/officeart/2009/3/layout/StepUpProcess"/>
    <dgm:cxn modelId="{95E87482-B812-413E-AFB1-D446FD6510A6}" type="presParOf" srcId="{2CEDE9ED-EE61-4EF1-A777-F91E35FE6060}" destId="{D8A243D2-9B5C-46A4-8493-0A411A470DF7}" srcOrd="1" destOrd="0" presId="urn:microsoft.com/office/officeart/2009/3/layout/StepUpProcess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A27ECF-EBF1-4389-8FCA-0DC50EF490AF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D8B8CD0-1754-4495-B91D-EBC744E7E1C5}">
      <dgm:prSet phldrT="[Text]" custT="1"/>
      <dgm:spPr/>
      <dgm:t>
        <a:bodyPr/>
        <a:lstStyle/>
        <a:p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Reacţii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adverse</a:t>
          </a:r>
        </a:p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flatulenţă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</a:p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obstrucţie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ocluzie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intestinală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reacţii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hipersensibilizare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F067EF-489B-4B13-9AE4-AE3F52AD8716}" type="parTrans" cxnId="{76066760-12DA-4760-B97D-DA2C9AE06389}">
      <dgm:prSet/>
      <dgm:spPr/>
      <dgm:t>
        <a:bodyPr/>
        <a:lstStyle/>
        <a:p>
          <a:endParaRPr lang="en-US"/>
        </a:p>
      </dgm:t>
    </dgm:pt>
    <dgm:pt modelId="{95BB2763-FE5F-435E-BE6A-CED57EDFFA08}" type="sibTrans" cxnId="{76066760-12DA-4760-B97D-DA2C9AE06389}">
      <dgm:prSet/>
      <dgm:spPr/>
      <dgm:t>
        <a:bodyPr/>
        <a:lstStyle/>
        <a:p>
          <a:endParaRPr lang="en-US"/>
        </a:p>
      </dgm:t>
    </dgm:pt>
    <dgm:pt modelId="{1327B7CD-8449-4182-82E1-B4D2943FF0E9}">
      <dgm:prSet phldrT="[Text]" custT="1"/>
      <dgm:spPr/>
      <dgm:t>
        <a:bodyPr/>
        <a:lstStyle/>
        <a:p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Contraindicaţii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- ileus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paralitic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megacolon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Copii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&lt; 6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ani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E8E5CF-E40E-44FA-87BC-E63C0312BECF}" type="parTrans" cxnId="{744CA299-A36B-40B3-8218-3757F23C9B9A}">
      <dgm:prSet/>
      <dgm:spPr/>
      <dgm:t>
        <a:bodyPr/>
        <a:lstStyle/>
        <a:p>
          <a:endParaRPr lang="en-US"/>
        </a:p>
      </dgm:t>
    </dgm:pt>
    <dgm:pt modelId="{00B9CCB6-CD25-4D2F-AAC5-F996BB2FA7E7}" type="sibTrans" cxnId="{744CA299-A36B-40B3-8218-3757F23C9B9A}">
      <dgm:prSet/>
      <dgm:spPr/>
      <dgm:t>
        <a:bodyPr/>
        <a:lstStyle/>
        <a:p>
          <a:endParaRPr lang="en-US"/>
        </a:p>
      </dgm:t>
    </dgm:pt>
    <dgm:pt modelId="{87FBC0AE-8ED9-43A0-B23D-880D445291C6}">
      <dgm:prSet phldrT="[Text]" custT="1"/>
      <dgm:spPr/>
      <dgm:t>
        <a:bodyPr/>
        <a:lstStyle/>
        <a:p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Interacţiuni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o-RO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minerale, vitamine (B12), cardiotonice, derivațí cumarinici, carbamazepină, litiu, </a:t>
          </a:r>
          <a:r>
            <a:rPr lang="en-US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opioide</a:t>
          </a:r>
          <a:r>
            <a: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antidiabetice</a:t>
          </a:r>
          <a:r>
            <a:rPr lang="ro-RO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hormone </a:t>
          </a:r>
          <a:r>
            <a:rPr lang="en-US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tiroidieni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8A8207-654C-4A10-AD41-F47E18D36029}" type="parTrans" cxnId="{EE4E6BA2-E686-43BF-9F86-B5AD494F0D6D}">
      <dgm:prSet/>
      <dgm:spPr/>
      <dgm:t>
        <a:bodyPr/>
        <a:lstStyle/>
        <a:p>
          <a:endParaRPr lang="en-US"/>
        </a:p>
      </dgm:t>
    </dgm:pt>
    <dgm:pt modelId="{0E357761-D2B3-44EB-9189-00FA677D5489}" type="sibTrans" cxnId="{EE4E6BA2-E686-43BF-9F86-B5AD494F0D6D}">
      <dgm:prSet/>
      <dgm:spPr/>
      <dgm:t>
        <a:bodyPr/>
        <a:lstStyle/>
        <a:p>
          <a:endParaRPr lang="en-US"/>
        </a:p>
      </dgm:t>
    </dgm:pt>
    <dgm:pt modelId="{98641E72-6276-4EAC-8C94-E988208923E6}" type="pres">
      <dgm:prSet presAssocID="{DAA27ECF-EBF1-4389-8FCA-0DC50EF490A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2449EC-AD84-40C0-AD51-AC231442129E}" type="pres">
      <dgm:prSet presAssocID="{7D8B8CD0-1754-4495-B91D-EBC744E7E1C5}" presName="composite" presStyleCnt="0"/>
      <dgm:spPr/>
    </dgm:pt>
    <dgm:pt modelId="{F3C78F78-B5B8-4AB4-9143-EA38C552D75C}" type="pres">
      <dgm:prSet presAssocID="{7D8B8CD0-1754-4495-B91D-EBC744E7E1C5}" presName="LShape" presStyleLbl="alignNode1" presStyleIdx="0" presStyleCnt="5"/>
      <dgm:spPr/>
    </dgm:pt>
    <dgm:pt modelId="{684CA810-DD4E-4DBE-9F2C-EFC359C1856B}" type="pres">
      <dgm:prSet presAssocID="{7D8B8CD0-1754-4495-B91D-EBC744E7E1C5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C5FA2F-83FF-467E-8D6C-7519FAC46838}" type="pres">
      <dgm:prSet presAssocID="{7D8B8CD0-1754-4495-B91D-EBC744E7E1C5}" presName="Triangle" presStyleLbl="alignNode1" presStyleIdx="1" presStyleCnt="5"/>
      <dgm:spPr/>
    </dgm:pt>
    <dgm:pt modelId="{EA0D07C8-68DE-45A3-B2CC-C850CBC46C54}" type="pres">
      <dgm:prSet presAssocID="{95BB2763-FE5F-435E-BE6A-CED57EDFFA08}" presName="sibTrans" presStyleCnt="0"/>
      <dgm:spPr/>
    </dgm:pt>
    <dgm:pt modelId="{B3188A32-9A77-49C6-965A-8BEF01836FBA}" type="pres">
      <dgm:prSet presAssocID="{95BB2763-FE5F-435E-BE6A-CED57EDFFA08}" presName="space" presStyleCnt="0"/>
      <dgm:spPr/>
    </dgm:pt>
    <dgm:pt modelId="{7C5DF497-FCDA-49E4-9589-0419FEEC22BF}" type="pres">
      <dgm:prSet presAssocID="{1327B7CD-8449-4182-82E1-B4D2943FF0E9}" presName="composite" presStyleCnt="0"/>
      <dgm:spPr/>
    </dgm:pt>
    <dgm:pt modelId="{2F90874B-F074-4876-8E91-3140CE4DB152}" type="pres">
      <dgm:prSet presAssocID="{1327B7CD-8449-4182-82E1-B4D2943FF0E9}" presName="LShape" presStyleLbl="alignNode1" presStyleIdx="2" presStyleCnt="5"/>
      <dgm:spPr/>
    </dgm:pt>
    <dgm:pt modelId="{0B121D77-51A2-4BB3-89F3-9CE12502608B}" type="pres">
      <dgm:prSet presAssocID="{1327B7CD-8449-4182-82E1-B4D2943FF0E9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F67672-60D4-4A5D-BA09-740A0C7A772A}" type="pres">
      <dgm:prSet presAssocID="{1327B7CD-8449-4182-82E1-B4D2943FF0E9}" presName="Triangle" presStyleLbl="alignNode1" presStyleIdx="3" presStyleCnt="5"/>
      <dgm:spPr/>
    </dgm:pt>
    <dgm:pt modelId="{830B2B3C-1DCB-4336-B9E8-1FF9283D6F41}" type="pres">
      <dgm:prSet presAssocID="{00B9CCB6-CD25-4D2F-AAC5-F996BB2FA7E7}" presName="sibTrans" presStyleCnt="0"/>
      <dgm:spPr/>
    </dgm:pt>
    <dgm:pt modelId="{BD2C14B3-301F-4524-8CC5-34409270DBEC}" type="pres">
      <dgm:prSet presAssocID="{00B9CCB6-CD25-4D2F-AAC5-F996BB2FA7E7}" presName="space" presStyleCnt="0"/>
      <dgm:spPr/>
    </dgm:pt>
    <dgm:pt modelId="{2CEDE9ED-EE61-4EF1-A777-F91E35FE6060}" type="pres">
      <dgm:prSet presAssocID="{87FBC0AE-8ED9-43A0-B23D-880D445291C6}" presName="composite" presStyleCnt="0"/>
      <dgm:spPr/>
    </dgm:pt>
    <dgm:pt modelId="{48A0CC1D-FEC2-4608-A490-F7C40F234109}" type="pres">
      <dgm:prSet presAssocID="{87FBC0AE-8ED9-43A0-B23D-880D445291C6}" presName="LShape" presStyleLbl="alignNode1" presStyleIdx="4" presStyleCnt="5"/>
      <dgm:spPr/>
    </dgm:pt>
    <dgm:pt modelId="{D8A243D2-9B5C-46A4-8493-0A411A470DF7}" type="pres">
      <dgm:prSet presAssocID="{87FBC0AE-8ED9-43A0-B23D-880D445291C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61E08A-667F-4852-94F3-B925461496F4}" type="presOf" srcId="{7D8B8CD0-1754-4495-B91D-EBC744E7E1C5}" destId="{684CA810-DD4E-4DBE-9F2C-EFC359C1856B}" srcOrd="0" destOrd="0" presId="urn:microsoft.com/office/officeart/2009/3/layout/StepUpProcess"/>
    <dgm:cxn modelId="{6F693EC5-B075-4219-9AF5-FCF0F3719B5F}" type="presOf" srcId="{DAA27ECF-EBF1-4389-8FCA-0DC50EF490AF}" destId="{98641E72-6276-4EAC-8C94-E988208923E6}" srcOrd="0" destOrd="0" presId="urn:microsoft.com/office/officeart/2009/3/layout/StepUpProcess"/>
    <dgm:cxn modelId="{76066760-12DA-4760-B97D-DA2C9AE06389}" srcId="{DAA27ECF-EBF1-4389-8FCA-0DC50EF490AF}" destId="{7D8B8CD0-1754-4495-B91D-EBC744E7E1C5}" srcOrd="0" destOrd="0" parTransId="{5BF067EF-489B-4B13-9AE4-AE3F52AD8716}" sibTransId="{95BB2763-FE5F-435E-BE6A-CED57EDFFA08}"/>
    <dgm:cxn modelId="{744CA299-A36B-40B3-8218-3757F23C9B9A}" srcId="{DAA27ECF-EBF1-4389-8FCA-0DC50EF490AF}" destId="{1327B7CD-8449-4182-82E1-B4D2943FF0E9}" srcOrd="1" destOrd="0" parTransId="{E8E8E5CF-E40E-44FA-87BC-E63C0312BECF}" sibTransId="{00B9CCB6-CD25-4D2F-AAC5-F996BB2FA7E7}"/>
    <dgm:cxn modelId="{EE4E6BA2-E686-43BF-9F86-B5AD494F0D6D}" srcId="{DAA27ECF-EBF1-4389-8FCA-0DC50EF490AF}" destId="{87FBC0AE-8ED9-43A0-B23D-880D445291C6}" srcOrd="2" destOrd="0" parTransId="{9E8A8207-654C-4A10-AD41-F47E18D36029}" sibTransId="{0E357761-D2B3-44EB-9189-00FA677D5489}"/>
    <dgm:cxn modelId="{5EF03A75-0131-4C15-AC02-046F3EC7B407}" type="presOf" srcId="{87FBC0AE-8ED9-43A0-B23D-880D445291C6}" destId="{D8A243D2-9B5C-46A4-8493-0A411A470DF7}" srcOrd="0" destOrd="0" presId="urn:microsoft.com/office/officeart/2009/3/layout/StepUpProcess"/>
    <dgm:cxn modelId="{01A794A3-1957-415D-935C-DA3AB38D6431}" type="presOf" srcId="{1327B7CD-8449-4182-82E1-B4D2943FF0E9}" destId="{0B121D77-51A2-4BB3-89F3-9CE12502608B}" srcOrd="0" destOrd="0" presId="urn:microsoft.com/office/officeart/2009/3/layout/StepUpProcess"/>
    <dgm:cxn modelId="{D8F5784B-A639-4EB1-9520-4A58B1D3E59F}" type="presParOf" srcId="{98641E72-6276-4EAC-8C94-E988208923E6}" destId="{022449EC-AD84-40C0-AD51-AC231442129E}" srcOrd="0" destOrd="0" presId="urn:microsoft.com/office/officeart/2009/3/layout/StepUpProcess"/>
    <dgm:cxn modelId="{56BD3222-0C41-4B77-80C6-084E2C2BB3FA}" type="presParOf" srcId="{022449EC-AD84-40C0-AD51-AC231442129E}" destId="{F3C78F78-B5B8-4AB4-9143-EA38C552D75C}" srcOrd="0" destOrd="0" presId="urn:microsoft.com/office/officeart/2009/3/layout/StepUpProcess"/>
    <dgm:cxn modelId="{A0FB91B9-066A-4C9C-A03C-E29F091BABC8}" type="presParOf" srcId="{022449EC-AD84-40C0-AD51-AC231442129E}" destId="{684CA810-DD4E-4DBE-9F2C-EFC359C1856B}" srcOrd="1" destOrd="0" presId="urn:microsoft.com/office/officeart/2009/3/layout/StepUpProcess"/>
    <dgm:cxn modelId="{A2496EFF-3435-47B0-9F9A-0CC9372AA983}" type="presParOf" srcId="{022449EC-AD84-40C0-AD51-AC231442129E}" destId="{68C5FA2F-83FF-467E-8D6C-7519FAC46838}" srcOrd="2" destOrd="0" presId="urn:microsoft.com/office/officeart/2009/3/layout/StepUpProcess"/>
    <dgm:cxn modelId="{96345960-37B9-40E5-8B35-5B2B2A0A3BA5}" type="presParOf" srcId="{98641E72-6276-4EAC-8C94-E988208923E6}" destId="{EA0D07C8-68DE-45A3-B2CC-C850CBC46C54}" srcOrd="1" destOrd="0" presId="urn:microsoft.com/office/officeart/2009/3/layout/StepUpProcess"/>
    <dgm:cxn modelId="{C7035532-A065-4E79-8263-0436C38E355B}" type="presParOf" srcId="{EA0D07C8-68DE-45A3-B2CC-C850CBC46C54}" destId="{B3188A32-9A77-49C6-965A-8BEF01836FBA}" srcOrd="0" destOrd="0" presId="urn:microsoft.com/office/officeart/2009/3/layout/StepUpProcess"/>
    <dgm:cxn modelId="{4B1C7D48-7922-4DB8-804E-EBDDFACB583A}" type="presParOf" srcId="{98641E72-6276-4EAC-8C94-E988208923E6}" destId="{7C5DF497-FCDA-49E4-9589-0419FEEC22BF}" srcOrd="2" destOrd="0" presId="urn:microsoft.com/office/officeart/2009/3/layout/StepUpProcess"/>
    <dgm:cxn modelId="{A6E76ED8-6C94-4F20-9317-EB72D6FC0866}" type="presParOf" srcId="{7C5DF497-FCDA-49E4-9589-0419FEEC22BF}" destId="{2F90874B-F074-4876-8E91-3140CE4DB152}" srcOrd="0" destOrd="0" presId="urn:microsoft.com/office/officeart/2009/3/layout/StepUpProcess"/>
    <dgm:cxn modelId="{9E837F19-EBCF-46D0-9B9F-75D77C3CE346}" type="presParOf" srcId="{7C5DF497-FCDA-49E4-9589-0419FEEC22BF}" destId="{0B121D77-51A2-4BB3-89F3-9CE12502608B}" srcOrd="1" destOrd="0" presId="urn:microsoft.com/office/officeart/2009/3/layout/StepUpProcess"/>
    <dgm:cxn modelId="{0040C323-F362-43C6-B631-51AE234FDDEF}" type="presParOf" srcId="{7C5DF497-FCDA-49E4-9589-0419FEEC22BF}" destId="{A2F67672-60D4-4A5D-BA09-740A0C7A772A}" srcOrd="2" destOrd="0" presId="urn:microsoft.com/office/officeart/2009/3/layout/StepUpProcess"/>
    <dgm:cxn modelId="{41BBCB65-F796-4333-A8A4-007025432CED}" type="presParOf" srcId="{98641E72-6276-4EAC-8C94-E988208923E6}" destId="{830B2B3C-1DCB-4336-B9E8-1FF9283D6F41}" srcOrd="3" destOrd="0" presId="urn:microsoft.com/office/officeart/2009/3/layout/StepUpProcess"/>
    <dgm:cxn modelId="{71B7AEB4-2FB7-445C-9BE5-021B653BB06B}" type="presParOf" srcId="{830B2B3C-1DCB-4336-B9E8-1FF9283D6F41}" destId="{BD2C14B3-301F-4524-8CC5-34409270DBEC}" srcOrd="0" destOrd="0" presId="urn:microsoft.com/office/officeart/2009/3/layout/StepUpProcess"/>
    <dgm:cxn modelId="{94D3B0E8-D998-48B7-81F4-1698BC48F5F3}" type="presParOf" srcId="{98641E72-6276-4EAC-8C94-E988208923E6}" destId="{2CEDE9ED-EE61-4EF1-A777-F91E35FE6060}" srcOrd="4" destOrd="0" presId="urn:microsoft.com/office/officeart/2009/3/layout/StepUpProcess"/>
    <dgm:cxn modelId="{3717020B-63F6-4DB3-B423-B59DC566280F}" type="presParOf" srcId="{2CEDE9ED-EE61-4EF1-A777-F91E35FE6060}" destId="{48A0CC1D-FEC2-4608-A490-F7C40F234109}" srcOrd="0" destOrd="0" presId="urn:microsoft.com/office/officeart/2009/3/layout/StepUpProcess"/>
    <dgm:cxn modelId="{5E337A36-45B9-40B4-883C-016302394483}" type="presParOf" srcId="{2CEDE9ED-EE61-4EF1-A777-F91E35FE6060}" destId="{D8A243D2-9B5C-46A4-8493-0A411A470DF7}" srcOrd="1" destOrd="0" presId="urn:microsoft.com/office/officeart/2009/3/layout/StepUpProcess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EDC3ED-7DA3-48C2-BF9A-245B011823D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24EA348-48F3-4F82-8328-076AFE56F8FA}">
      <dgm:prSet phldrT="[Text]" custT="1"/>
      <dgm:spPr/>
      <dgm:t>
        <a:bodyPr/>
        <a:lstStyle/>
        <a:p>
          <a:r>
            <a:rPr lang="en-US" sz="2000" b="1" dirty="0" err="1">
              <a:latin typeface="Times New Roman" pitchFamily="18" charset="0"/>
              <a:cs typeface="Times New Roman" pitchFamily="18" charset="0"/>
            </a:rPr>
            <a:t>mucilagii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96A82F66-01C5-4239-BA63-437AF225A603}" type="parTrans" cxnId="{D731F440-1E7F-451C-9401-9237C9DB85F8}">
      <dgm:prSet/>
      <dgm:spPr/>
      <dgm:t>
        <a:bodyPr/>
        <a:lstStyle/>
        <a:p>
          <a:endParaRPr lang="en-US"/>
        </a:p>
      </dgm:t>
    </dgm:pt>
    <dgm:pt modelId="{ABE32027-126D-4683-8BD4-156B415BE542}" type="sibTrans" cxnId="{D731F440-1E7F-451C-9401-9237C9DB85F8}">
      <dgm:prSet/>
      <dgm:spPr/>
      <dgm:t>
        <a:bodyPr/>
        <a:lstStyle/>
        <a:p>
          <a:endParaRPr lang="en-US"/>
        </a:p>
      </dgm:t>
    </dgm:pt>
    <dgm:pt modelId="{BD3745F7-18BF-4840-94B3-983370824BBF}">
      <dgm:prSet phldrT="[Text]" custT="1"/>
      <dgm:spPr/>
      <dgm:t>
        <a:bodyPr/>
        <a:lstStyle/>
        <a:p>
          <a:r>
            <a:rPr lang="en-US" sz="2000" dirty="0">
              <a:latin typeface="Times New Roman" pitchFamily="18" charset="0"/>
              <a:cs typeface="Times New Roman" pitchFamily="18" charset="0"/>
            </a:rPr>
            <a:t>demulcent</a:t>
          </a:r>
        </a:p>
      </dgm:t>
    </dgm:pt>
    <dgm:pt modelId="{063B45A5-5DBC-4264-9108-E5066EF0D3AE}" type="parTrans" cxnId="{F7C9DDFA-650F-4FE5-8654-0B8E2C914A13}">
      <dgm:prSet/>
      <dgm:spPr/>
      <dgm:t>
        <a:bodyPr/>
        <a:lstStyle/>
        <a:p>
          <a:endParaRPr lang="en-US"/>
        </a:p>
      </dgm:t>
    </dgm:pt>
    <dgm:pt modelId="{73A2FC38-9AEC-4D56-9C22-99662CBA222E}" type="sibTrans" cxnId="{F7C9DDFA-650F-4FE5-8654-0B8E2C914A13}">
      <dgm:prSet/>
      <dgm:spPr/>
      <dgm:t>
        <a:bodyPr/>
        <a:lstStyle/>
        <a:p>
          <a:endParaRPr lang="en-US"/>
        </a:p>
      </dgm:t>
    </dgm:pt>
    <dgm:pt modelId="{F6E6362D-79C4-4781-9D26-64B4147AEC4D}">
      <dgm:prSet phldrT="[Text]" custT="1"/>
      <dgm:spPr/>
      <dgm:t>
        <a:bodyPr/>
        <a:lstStyle/>
        <a:p>
          <a:r>
            <a:rPr lang="en-US" sz="2200" b="1" dirty="0" err="1">
              <a:latin typeface="Times New Roman" pitchFamily="18" charset="0"/>
              <a:cs typeface="Times New Roman" pitchFamily="18" charset="0"/>
            </a:rPr>
            <a:t>tanin</a:t>
          </a:r>
          <a:endParaRPr lang="en-US" sz="2200" b="1" dirty="0">
            <a:latin typeface="Times New Roman" pitchFamily="18" charset="0"/>
            <a:cs typeface="Times New Roman" pitchFamily="18" charset="0"/>
          </a:endParaRPr>
        </a:p>
      </dgm:t>
    </dgm:pt>
    <dgm:pt modelId="{6837EACE-099B-4A51-B608-1176108ED78D}" type="parTrans" cxnId="{BE1C9175-022F-4B1C-9D3F-DDD0676D6A95}">
      <dgm:prSet/>
      <dgm:spPr/>
      <dgm:t>
        <a:bodyPr/>
        <a:lstStyle/>
        <a:p>
          <a:endParaRPr lang="en-US"/>
        </a:p>
      </dgm:t>
    </dgm:pt>
    <dgm:pt modelId="{EF853CFE-49B7-4520-BC09-782FC0E649D2}" type="sibTrans" cxnId="{BE1C9175-022F-4B1C-9D3F-DDD0676D6A95}">
      <dgm:prSet/>
      <dgm:spPr/>
      <dgm:t>
        <a:bodyPr/>
        <a:lstStyle/>
        <a:p>
          <a:endParaRPr lang="en-US"/>
        </a:p>
      </dgm:t>
    </dgm:pt>
    <dgm:pt modelId="{754401D1-F9A3-4A5E-A9A4-A11A503ECA7B}">
      <dgm:prSet phldrT="[Text]" custT="1"/>
      <dgm:spPr/>
      <dgm:t>
        <a:bodyPr/>
        <a:lstStyle/>
        <a:p>
          <a:r>
            <a:rPr lang="en-US" sz="2000" dirty="0">
              <a:latin typeface="Times New Roman" pitchFamily="18" charset="0"/>
              <a:cs typeface="Times New Roman" pitchFamily="18" charset="0"/>
            </a:rPr>
            <a:t>Astringent,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antiinfecţios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27658515-1D65-414E-8A40-59056B77B5D2}" type="parTrans" cxnId="{4ECE0595-FFE4-4A69-B960-574F3DF69C2D}">
      <dgm:prSet/>
      <dgm:spPr/>
      <dgm:t>
        <a:bodyPr/>
        <a:lstStyle/>
        <a:p>
          <a:endParaRPr lang="en-US"/>
        </a:p>
      </dgm:t>
    </dgm:pt>
    <dgm:pt modelId="{AACB6042-1DD5-4DD9-A278-270AE2220211}" type="sibTrans" cxnId="{4ECE0595-FFE4-4A69-B960-574F3DF69C2D}">
      <dgm:prSet/>
      <dgm:spPr/>
      <dgm:t>
        <a:bodyPr/>
        <a:lstStyle/>
        <a:p>
          <a:endParaRPr lang="en-US"/>
        </a:p>
      </dgm:t>
    </dgm:pt>
    <dgm:pt modelId="{CDB641E0-63A6-4C84-AF70-F038D78CD8C6}">
      <dgm:prSet custT="1"/>
      <dgm:spPr/>
      <dgm:t>
        <a:bodyPr/>
        <a:lstStyle/>
        <a:p>
          <a:r>
            <a:rPr lang="en-US" sz="2000" b="1" dirty="0" err="1">
              <a:latin typeface="Times New Roman" pitchFamily="18" charset="0"/>
              <a:cs typeface="Times New Roman" pitchFamily="18" charset="0"/>
            </a:rPr>
            <a:t>saponozide</a:t>
          </a:r>
          <a:r>
            <a:rPr lang="en-US" sz="2000" b="1" dirty="0">
              <a:latin typeface="Times New Roman" pitchFamily="18" charset="0"/>
              <a:cs typeface="Times New Roman" pitchFamily="18" charset="0"/>
            </a:rPr>
            <a:t> -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expectorant</a:t>
          </a:r>
        </a:p>
      </dgm:t>
    </dgm:pt>
    <dgm:pt modelId="{C9660CC5-98B2-4929-8183-D87C065977C2}" type="parTrans" cxnId="{94DAB7A9-B35C-4CDB-801C-BBF728279604}">
      <dgm:prSet/>
      <dgm:spPr/>
      <dgm:t>
        <a:bodyPr/>
        <a:lstStyle/>
        <a:p>
          <a:endParaRPr lang="en-US"/>
        </a:p>
      </dgm:t>
    </dgm:pt>
    <dgm:pt modelId="{B420C00E-DCE8-4E98-810B-C7AFAAE80D1E}" type="sibTrans" cxnId="{94DAB7A9-B35C-4CDB-801C-BBF728279604}">
      <dgm:prSet/>
      <dgm:spPr/>
      <dgm:t>
        <a:bodyPr/>
        <a:lstStyle/>
        <a:p>
          <a:endParaRPr lang="en-US"/>
        </a:p>
      </dgm:t>
    </dgm:pt>
    <dgm:pt modelId="{428482A9-FF71-44BD-9E52-D5138300312E}">
      <dgm:prSet custT="1"/>
      <dgm:spPr/>
      <dgm:t>
        <a:bodyPr/>
        <a:lstStyle/>
        <a:p>
          <a:r>
            <a:rPr lang="en-US" sz="2000" b="1" dirty="0" err="1">
              <a:latin typeface="Times New Roman" pitchFamily="18" charset="0"/>
              <a:cs typeface="Times New Roman" pitchFamily="18" charset="0"/>
            </a:rPr>
            <a:t>Flavone</a:t>
          </a:r>
          <a:r>
            <a:rPr lang="en-US" sz="2000" b="1" dirty="0">
              <a:latin typeface="Times New Roman" pitchFamily="18" charset="0"/>
              <a:cs typeface="Times New Roman" pitchFamily="18" charset="0"/>
            </a:rPr>
            <a:t> -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diuretic</a:t>
          </a:r>
        </a:p>
      </dgm:t>
    </dgm:pt>
    <dgm:pt modelId="{4E666A0F-C7C2-4FBF-B79A-47E2B723FF01}" type="sibTrans" cxnId="{54F9ECF4-7338-482B-868B-0466F0B4EAAD}">
      <dgm:prSet/>
      <dgm:spPr/>
      <dgm:t>
        <a:bodyPr/>
        <a:lstStyle/>
        <a:p>
          <a:endParaRPr lang="en-US"/>
        </a:p>
      </dgm:t>
    </dgm:pt>
    <dgm:pt modelId="{55305A6D-7EC1-4303-9F84-AE0363392EDD}" type="parTrans" cxnId="{54F9ECF4-7338-482B-868B-0466F0B4EAAD}">
      <dgm:prSet/>
      <dgm:spPr/>
      <dgm:t>
        <a:bodyPr/>
        <a:lstStyle/>
        <a:p>
          <a:endParaRPr lang="en-US"/>
        </a:p>
      </dgm:t>
    </dgm:pt>
    <dgm:pt modelId="{61B7F448-C449-4B85-A387-44C277D32C51}" type="pres">
      <dgm:prSet presAssocID="{2FEDC3ED-7DA3-48C2-BF9A-245B011823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40A28B-1959-417B-ACB9-F639899C0A2B}" type="pres">
      <dgm:prSet presAssocID="{324EA348-48F3-4F82-8328-076AFE56F8F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8349F-5D93-42E5-B382-0382B8375C9E}" type="pres">
      <dgm:prSet presAssocID="{324EA348-48F3-4F82-8328-076AFE56F8F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6739B-B751-4417-8913-99A754FCE933}" type="pres">
      <dgm:prSet presAssocID="{F6E6362D-79C4-4781-9D26-64B4147AEC4D}" presName="parentText" presStyleLbl="node1" presStyleIdx="1" presStyleCnt="4" custLinFactNeighborY="-351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7E6A1-1E4C-4242-B3CA-D61AD4808873}" type="pres">
      <dgm:prSet presAssocID="{F6E6362D-79C4-4781-9D26-64B4147AEC4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14B3C-A245-4456-9EE3-E65A4592B4B0}" type="pres">
      <dgm:prSet presAssocID="{CDB641E0-63A6-4C84-AF70-F038D78CD8C6}" presName="parentText" presStyleLbl="node1" presStyleIdx="2" presStyleCnt="4" custLinFactNeighborX="1515" custLinFactNeighborY="-740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CAB23-FF41-4739-8A00-49460F7AD405}" type="pres">
      <dgm:prSet presAssocID="{B420C00E-DCE8-4E98-810B-C7AFAAE80D1E}" presName="spacer" presStyleCnt="0"/>
      <dgm:spPr/>
    </dgm:pt>
    <dgm:pt modelId="{BAB1913B-BC4C-465A-8050-EB67FE9D6E0A}" type="pres">
      <dgm:prSet presAssocID="{428482A9-FF71-44BD-9E52-D5138300312E}" presName="parentText" presStyleLbl="node1" presStyleIdx="3" presStyleCnt="4" custLinFactY="1974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1C9175-022F-4B1C-9D3F-DDD0676D6A95}" srcId="{2FEDC3ED-7DA3-48C2-BF9A-245B011823D4}" destId="{F6E6362D-79C4-4781-9D26-64B4147AEC4D}" srcOrd="1" destOrd="0" parTransId="{6837EACE-099B-4A51-B608-1176108ED78D}" sibTransId="{EF853CFE-49B7-4520-BC09-782FC0E649D2}"/>
    <dgm:cxn modelId="{555ACA6D-C35B-4D60-B718-B8CAEC371A6D}" type="presOf" srcId="{CDB641E0-63A6-4C84-AF70-F038D78CD8C6}" destId="{96714B3C-A245-4456-9EE3-E65A4592B4B0}" srcOrd="0" destOrd="0" presId="urn:microsoft.com/office/officeart/2005/8/layout/vList2"/>
    <dgm:cxn modelId="{D731F440-1E7F-451C-9401-9237C9DB85F8}" srcId="{2FEDC3ED-7DA3-48C2-BF9A-245B011823D4}" destId="{324EA348-48F3-4F82-8328-076AFE56F8FA}" srcOrd="0" destOrd="0" parTransId="{96A82F66-01C5-4239-BA63-437AF225A603}" sibTransId="{ABE32027-126D-4683-8BD4-156B415BE542}"/>
    <dgm:cxn modelId="{4AC4C0DC-922A-4797-B8F0-8D75DBA59F87}" type="presOf" srcId="{324EA348-48F3-4F82-8328-076AFE56F8FA}" destId="{7940A28B-1959-417B-ACB9-F639899C0A2B}" srcOrd="0" destOrd="0" presId="urn:microsoft.com/office/officeart/2005/8/layout/vList2"/>
    <dgm:cxn modelId="{94DAB7A9-B35C-4CDB-801C-BBF728279604}" srcId="{2FEDC3ED-7DA3-48C2-BF9A-245B011823D4}" destId="{CDB641E0-63A6-4C84-AF70-F038D78CD8C6}" srcOrd="2" destOrd="0" parTransId="{C9660CC5-98B2-4929-8183-D87C065977C2}" sibTransId="{B420C00E-DCE8-4E98-810B-C7AFAAE80D1E}"/>
    <dgm:cxn modelId="{7AFB1D8B-0B90-43E8-9907-F9B00AC57CF1}" type="presOf" srcId="{BD3745F7-18BF-4840-94B3-983370824BBF}" destId="{2748349F-5D93-42E5-B382-0382B8375C9E}" srcOrd="0" destOrd="0" presId="urn:microsoft.com/office/officeart/2005/8/layout/vList2"/>
    <dgm:cxn modelId="{4ECE0595-FFE4-4A69-B960-574F3DF69C2D}" srcId="{F6E6362D-79C4-4781-9D26-64B4147AEC4D}" destId="{754401D1-F9A3-4A5E-A9A4-A11A503ECA7B}" srcOrd="0" destOrd="0" parTransId="{27658515-1D65-414E-8A40-59056B77B5D2}" sibTransId="{AACB6042-1DD5-4DD9-A278-270AE2220211}"/>
    <dgm:cxn modelId="{F7C9DDFA-650F-4FE5-8654-0B8E2C914A13}" srcId="{324EA348-48F3-4F82-8328-076AFE56F8FA}" destId="{BD3745F7-18BF-4840-94B3-983370824BBF}" srcOrd="0" destOrd="0" parTransId="{063B45A5-5DBC-4264-9108-E5066EF0D3AE}" sibTransId="{73A2FC38-9AEC-4D56-9C22-99662CBA222E}"/>
    <dgm:cxn modelId="{54F9ECF4-7338-482B-868B-0466F0B4EAAD}" srcId="{2FEDC3ED-7DA3-48C2-BF9A-245B011823D4}" destId="{428482A9-FF71-44BD-9E52-D5138300312E}" srcOrd="3" destOrd="0" parTransId="{55305A6D-7EC1-4303-9F84-AE0363392EDD}" sibTransId="{4E666A0F-C7C2-4FBF-B79A-47E2B723FF01}"/>
    <dgm:cxn modelId="{0B2C9966-0C3C-4602-A348-1DDB90C24761}" type="presOf" srcId="{428482A9-FF71-44BD-9E52-D5138300312E}" destId="{BAB1913B-BC4C-465A-8050-EB67FE9D6E0A}" srcOrd="0" destOrd="0" presId="urn:microsoft.com/office/officeart/2005/8/layout/vList2"/>
    <dgm:cxn modelId="{B4A42DA7-AFCE-4A50-906E-10474B6E2357}" type="presOf" srcId="{754401D1-F9A3-4A5E-A9A4-A11A503ECA7B}" destId="{CE27E6A1-1E4C-4242-B3CA-D61AD4808873}" srcOrd="0" destOrd="0" presId="urn:microsoft.com/office/officeart/2005/8/layout/vList2"/>
    <dgm:cxn modelId="{2E958A21-20D2-4353-9684-2CDD9EA5DE29}" type="presOf" srcId="{2FEDC3ED-7DA3-48C2-BF9A-245B011823D4}" destId="{61B7F448-C449-4B85-A387-44C277D32C51}" srcOrd="0" destOrd="0" presId="urn:microsoft.com/office/officeart/2005/8/layout/vList2"/>
    <dgm:cxn modelId="{B02F87BD-D10C-4EDA-B194-739E8EFBE7D3}" type="presOf" srcId="{F6E6362D-79C4-4781-9D26-64B4147AEC4D}" destId="{0716739B-B751-4417-8913-99A754FCE933}" srcOrd="0" destOrd="0" presId="urn:microsoft.com/office/officeart/2005/8/layout/vList2"/>
    <dgm:cxn modelId="{2B166EF2-94BA-459B-8482-608DB4A84490}" type="presParOf" srcId="{61B7F448-C449-4B85-A387-44C277D32C51}" destId="{7940A28B-1959-417B-ACB9-F639899C0A2B}" srcOrd="0" destOrd="0" presId="urn:microsoft.com/office/officeart/2005/8/layout/vList2"/>
    <dgm:cxn modelId="{C5A9A918-037E-4398-A32E-1054521C778A}" type="presParOf" srcId="{61B7F448-C449-4B85-A387-44C277D32C51}" destId="{2748349F-5D93-42E5-B382-0382B8375C9E}" srcOrd="1" destOrd="0" presId="urn:microsoft.com/office/officeart/2005/8/layout/vList2"/>
    <dgm:cxn modelId="{FE1FA84A-B72E-4276-92D6-149DC78416B4}" type="presParOf" srcId="{61B7F448-C449-4B85-A387-44C277D32C51}" destId="{0716739B-B751-4417-8913-99A754FCE933}" srcOrd="2" destOrd="0" presId="urn:microsoft.com/office/officeart/2005/8/layout/vList2"/>
    <dgm:cxn modelId="{513289AB-BEDE-4796-9920-AF88992CF51B}" type="presParOf" srcId="{61B7F448-C449-4B85-A387-44C277D32C51}" destId="{CE27E6A1-1E4C-4242-B3CA-D61AD4808873}" srcOrd="3" destOrd="0" presId="urn:microsoft.com/office/officeart/2005/8/layout/vList2"/>
    <dgm:cxn modelId="{9E430A6A-045B-4F89-8B2B-67231D019233}" type="presParOf" srcId="{61B7F448-C449-4B85-A387-44C277D32C51}" destId="{96714B3C-A245-4456-9EE3-E65A4592B4B0}" srcOrd="4" destOrd="0" presId="urn:microsoft.com/office/officeart/2005/8/layout/vList2"/>
    <dgm:cxn modelId="{EC817585-E11B-4EB1-BEAA-3286922CBED7}" type="presParOf" srcId="{61B7F448-C449-4B85-A387-44C277D32C51}" destId="{D5BCAB23-FF41-4739-8A00-49460F7AD405}" srcOrd="5" destOrd="0" presId="urn:microsoft.com/office/officeart/2005/8/layout/vList2"/>
    <dgm:cxn modelId="{9908BA1E-5948-4A0B-93CD-C7E07F9CD546}" type="presParOf" srcId="{61B7F448-C449-4B85-A387-44C277D32C51}" destId="{BAB1913B-BC4C-465A-8050-EB67FE9D6E0A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C134D2-E753-434C-89A4-C4D7FDCE0BE6}" type="doc">
      <dgm:prSet loTypeId="urn:microsoft.com/office/officeart/2005/8/layout/list1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ro-RO"/>
        </a:p>
      </dgm:t>
    </dgm:pt>
    <dgm:pt modelId="{410B4C0E-DF9D-485B-B49F-D3D53C811EE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kumimoji="0" lang="it-IT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90% mucilag</a:t>
          </a:r>
          <a:r>
            <a:rPr kumimoji="0" lang="ro-RO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ii</a:t>
          </a:r>
          <a:endParaRPr lang="ro-RO" sz="1800" dirty="0">
            <a:solidFill>
              <a:schemeClr val="tx1"/>
            </a:solidFill>
          </a:endParaRPr>
        </a:p>
      </dgm:t>
    </dgm:pt>
    <dgm:pt modelId="{63B0706A-871E-47B8-B5ED-CAECD5A00B87}" type="parTrans" cxnId="{6A8593FC-A372-4B4E-95DF-9CA0DC2BC472}">
      <dgm:prSet/>
      <dgm:spPr/>
      <dgm:t>
        <a:bodyPr/>
        <a:lstStyle/>
        <a:p>
          <a:endParaRPr lang="ro-RO"/>
        </a:p>
      </dgm:t>
    </dgm:pt>
    <dgm:pt modelId="{9D8A5E9E-32F9-48A0-BA59-52AB2D9FE932}" type="sibTrans" cxnId="{6A8593FC-A372-4B4E-95DF-9CA0DC2BC472}">
      <dgm:prSet/>
      <dgm:spPr/>
      <dgm:t>
        <a:bodyPr/>
        <a:lstStyle/>
        <a:p>
          <a:endParaRPr lang="ro-RO"/>
        </a:p>
      </dgm:t>
    </dgm:pt>
    <dgm:pt modelId="{02DCE1A4-6630-46A5-8540-480C70241834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ro-RO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L</a:t>
          </a:r>
          <a:r>
            <a:rPr kumimoji="0" lang="it-IT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axativă de volum</a:t>
          </a:r>
          <a:r>
            <a:rPr kumimoji="0" lang="ro-RO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→ în constipație cronică  </a:t>
          </a:r>
          <a:endParaRPr lang="ro-RO" sz="1800" b="1" dirty="0">
            <a:solidFill>
              <a:schemeClr val="tx1"/>
            </a:solidFill>
          </a:endParaRPr>
        </a:p>
      </dgm:t>
    </dgm:pt>
    <dgm:pt modelId="{63743814-F6A9-4A94-BC3E-BE0D7BFE91CA}" type="parTrans" cxnId="{DC64ACD8-5658-4E9B-9AC3-6116BE2F9CAC}">
      <dgm:prSet/>
      <dgm:spPr/>
      <dgm:t>
        <a:bodyPr/>
        <a:lstStyle/>
        <a:p>
          <a:endParaRPr lang="ro-RO"/>
        </a:p>
      </dgm:t>
    </dgm:pt>
    <dgm:pt modelId="{907BBD3E-CB0F-4795-B447-AB011824CE15}" type="sibTrans" cxnId="{DC64ACD8-5658-4E9B-9AC3-6116BE2F9CAC}">
      <dgm:prSet/>
      <dgm:spPr/>
      <dgm:t>
        <a:bodyPr/>
        <a:lstStyle/>
        <a:p>
          <a:endParaRPr lang="ro-RO"/>
        </a:p>
      </dgm:t>
    </dgm:pt>
    <dgm:pt modelId="{036CFDFA-2FC6-4359-AA62-3C87FD84C62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Mediu de cultură în microbiologie, </a:t>
          </a:r>
        </a:p>
        <a:p>
          <a:r>
            <a:rPr lang="ro-RO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Excipient în tehnica farmaceutică</a:t>
          </a:r>
          <a:endParaRPr lang="en-US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1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Aditiv</a:t>
          </a:r>
          <a:r>
            <a: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alimentar</a:t>
          </a:r>
          <a:r>
            <a: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(E406)</a:t>
          </a:r>
          <a:endParaRPr lang="ro-RO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83DEDC-73B8-4F58-B13F-1BD0539528D9}" type="parTrans" cxnId="{7C0734A5-A855-49C2-BCFC-E0126BE01729}">
      <dgm:prSet/>
      <dgm:spPr/>
      <dgm:t>
        <a:bodyPr/>
        <a:lstStyle/>
        <a:p>
          <a:endParaRPr lang="ro-RO"/>
        </a:p>
      </dgm:t>
    </dgm:pt>
    <dgm:pt modelId="{3AC414F1-4962-4BA9-90D2-B33E9BC7C09F}" type="sibTrans" cxnId="{7C0734A5-A855-49C2-BCFC-E0126BE01729}">
      <dgm:prSet/>
      <dgm:spPr/>
      <dgm:t>
        <a:bodyPr/>
        <a:lstStyle/>
        <a:p>
          <a:endParaRPr lang="ro-RO"/>
        </a:p>
      </dgm:t>
    </dgm:pt>
    <dgm:pt modelId="{5224DCE1-D7D0-413C-8628-BAB276B24EE9}" type="pres">
      <dgm:prSet presAssocID="{FCC134D2-E753-434C-89A4-C4D7FDCE0B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25DD69-F6BB-48A0-9212-3201A260CC98}" type="pres">
      <dgm:prSet presAssocID="{410B4C0E-DF9D-485B-B49F-D3D53C811EEB}" presName="parentLin" presStyleCnt="0"/>
      <dgm:spPr/>
    </dgm:pt>
    <dgm:pt modelId="{CEA6B1F1-4F17-4E4F-93B2-8F5A3C2414C4}" type="pres">
      <dgm:prSet presAssocID="{410B4C0E-DF9D-485B-B49F-D3D53C811EE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D70A47C-FBF4-49CB-9CA0-ABADECBEDEE7}" type="pres">
      <dgm:prSet presAssocID="{410B4C0E-DF9D-485B-B49F-D3D53C811EEB}" presName="parentText" presStyleLbl="node1" presStyleIdx="0" presStyleCnt="3" custScaleX="101863" custScaleY="150538" custLinFactNeighborX="17606" custLinFactNeighborY="-34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C35EC-5504-48F7-B963-F26D816930BC}" type="pres">
      <dgm:prSet presAssocID="{410B4C0E-DF9D-485B-B49F-D3D53C811EEB}" presName="negativeSpace" presStyleCnt="0"/>
      <dgm:spPr/>
    </dgm:pt>
    <dgm:pt modelId="{FC2B8440-E428-425A-907F-E02DEF637C4F}" type="pres">
      <dgm:prSet presAssocID="{410B4C0E-DF9D-485B-B49F-D3D53C811EEB}" presName="childText" presStyleLbl="conFgAcc1" presStyleIdx="0" presStyleCnt="3">
        <dgm:presLayoutVars>
          <dgm:bulletEnabled val="1"/>
        </dgm:presLayoutVars>
      </dgm:prSet>
      <dgm:spPr/>
    </dgm:pt>
    <dgm:pt modelId="{D01773FA-5595-4E44-B67E-1C75F6F2D7CA}" type="pres">
      <dgm:prSet presAssocID="{9D8A5E9E-32F9-48A0-BA59-52AB2D9FE932}" presName="spaceBetweenRectangles" presStyleCnt="0"/>
      <dgm:spPr/>
    </dgm:pt>
    <dgm:pt modelId="{0D44D276-743C-4CA6-9B4E-2F9A1FB33543}" type="pres">
      <dgm:prSet presAssocID="{02DCE1A4-6630-46A5-8540-480C70241834}" presName="parentLin" presStyleCnt="0"/>
      <dgm:spPr/>
    </dgm:pt>
    <dgm:pt modelId="{315BB2A5-5F71-4BE2-AE2B-9F7FCC45E8D1}" type="pres">
      <dgm:prSet presAssocID="{02DCE1A4-6630-46A5-8540-480C7024183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2C51B8F-486E-4808-B24F-EC42D916CCA6}" type="pres">
      <dgm:prSet presAssocID="{02DCE1A4-6630-46A5-8540-480C70241834}" presName="parentText" presStyleLbl="node1" presStyleIdx="1" presStyleCnt="3" custScaleX="109317" custScaleY="2153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73AE88-D5F2-4196-8235-7B56F814AFAD}" type="pres">
      <dgm:prSet presAssocID="{02DCE1A4-6630-46A5-8540-480C70241834}" presName="negativeSpace" presStyleCnt="0"/>
      <dgm:spPr/>
    </dgm:pt>
    <dgm:pt modelId="{5EEA9DC5-317A-4DE5-B125-9F543C977E5F}" type="pres">
      <dgm:prSet presAssocID="{02DCE1A4-6630-46A5-8540-480C70241834}" presName="childText" presStyleLbl="conFgAcc1" presStyleIdx="1" presStyleCnt="3">
        <dgm:presLayoutVars>
          <dgm:bulletEnabled val="1"/>
        </dgm:presLayoutVars>
      </dgm:prSet>
      <dgm:spPr/>
    </dgm:pt>
    <dgm:pt modelId="{C402C521-96E4-4F5C-8E4B-FCF17B6CFAF2}" type="pres">
      <dgm:prSet presAssocID="{907BBD3E-CB0F-4795-B447-AB011824CE15}" presName="spaceBetweenRectangles" presStyleCnt="0"/>
      <dgm:spPr/>
    </dgm:pt>
    <dgm:pt modelId="{25005938-3CEB-43E4-A4D1-D2E7EE244C34}" type="pres">
      <dgm:prSet presAssocID="{036CFDFA-2FC6-4359-AA62-3C87FD84C625}" presName="parentLin" presStyleCnt="0"/>
      <dgm:spPr/>
    </dgm:pt>
    <dgm:pt modelId="{459DF161-1F7B-4DA7-9B23-B69D70398498}" type="pres">
      <dgm:prSet presAssocID="{036CFDFA-2FC6-4359-AA62-3C87FD84C62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79DB9ED-0706-478F-9F19-13894AB43BCC}" type="pres">
      <dgm:prSet presAssocID="{036CFDFA-2FC6-4359-AA62-3C87FD84C625}" presName="parentText" presStyleLbl="node1" presStyleIdx="2" presStyleCnt="3" custScaleX="121739" custScaleY="3180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CC812-AEEC-4BC8-A9B0-C6F882A9FD69}" type="pres">
      <dgm:prSet presAssocID="{036CFDFA-2FC6-4359-AA62-3C87FD84C625}" presName="negativeSpace" presStyleCnt="0"/>
      <dgm:spPr/>
    </dgm:pt>
    <dgm:pt modelId="{97EFEC91-CEC6-49C5-9514-B77B7C32FB5A}" type="pres">
      <dgm:prSet presAssocID="{036CFDFA-2FC6-4359-AA62-3C87FD84C62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B217F73-8F66-4938-95E7-EE184F5357B5}" type="presOf" srcId="{02DCE1A4-6630-46A5-8540-480C70241834}" destId="{E2C51B8F-486E-4808-B24F-EC42D916CCA6}" srcOrd="1" destOrd="0" presId="urn:microsoft.com/office/officeart/2005/8/layout/list1"/>
    <dgm:cxn modelId="{848BAA81-BA43-4A23-B7B7-7C3558033031}" type="presOf" srcId="{FCC134D2-E753-434C-89A4-C4D7FDCE0BE6}" destId="{5224DCE1-D7D0-413C-8628-BAB276B24EE9}" srcOrd="0" destOrd="0" presId="urn:microsoft.com/office/officeart/2005/8/layout/list1"/>
    <dgm:cxn modelId="{7C0734A5-A855-49C2-BCFC-E0126BE01729}" srcId="{FCC134D2-E753-434C-89A4-C4D7FDCE0BE6}" destId="{036CFDFA-2FC6-4359-AA62-3C87FD84C625}" srcOrd="2" destOrd="0" parTransId="{CE83DEDC-73B8-4F58-B13F-1BD0539528D9}" sibTransId="{3AC414F1-4962-4BA9-90D2-B33E9BC7C09F}"/>
    <dgm:cxn modelId="{07B8DBBB-9600-47BA-BB48-9E87AD4305E8}" type="presOf" srcId="{02DCE1A4-6630-46A5-8540-480C70241834}" destId="{315BB2A5-5F71-4BE2-AE2B-9F7FCC45E8D1}" srcOrd="0" destOrd="0" presId="urn:microsoft.com/office/officeart/2005/8/layout/list1"/>
    <dgm:cxn modelId="{3C63633D-F20E-4814-9CA9-A8A18CEABD97}" type="presOf" srcId="{036CFDFA-2FC6-4359-AA62-3C87FD84C625}" destId="{459DF161-1F7B-4DA7-9B23-B69D70398498}" srcOrd="0" destOrd="0" presId="urn:microsoft.com/office/officeart/2005/8/layout/list1"/>
    <dgm:cxn modelId="{6E868E5B-D7C4-4F7E-B21E-BC89FC9DC739}" type="presOf" srcId="{036CFDFA-2FC6-4359-AA62-3C87FD84C625}" destId="{079DB9ED-0706-478F-9F19-13894AB43BCC}" srcOrd="1" destOrd="0" presId="urn:microsoft.com/office/officeart/2005/8/layout/list1"/>
    <dgm:cxn modelId="{6A8593FC-A372-4B4E-95DF-9CA0DC2BC472}" srcId="{FCC134D2-E753-434C-89A4-C4D7FDCE0BE6}" destId="{410B4C0E-DF9D-485B-B49F-D3D53C811EEB}" srcOrd="0" destOrd="0" parTransId="{63B0706A-871E-47B8-B5ED-CAECD5A00B87}" sibTransId="{9D8A5E9E-32F9-48A0-BA59-52AB2D9FE932}"/>
    <dgm:cxn modelId="{DC4ED87D-227C-4850-9D61-A4EF3F16AA3D}" type="presOf" srcId="{410B4C0E-DF9D-485B-B49F-D3D53C811EEB}" destId="{BD70A47C-FBF4-49CB-9CA0-ABADECBEDEE7}" srcOrd="1" destOrd="0" presId="urn:microsoft.com/office/officeart/2005/8/layout/list1"/>
    <dgm:cxn modelId="{21F1108A-EFE0-444E-BA92-1D33901CAA00}" type="presOf" srcId="{410B4C0E-DF9D-485B-B49F-D3D53C811EEB}" destId="{CEA6B1F1-4F17-4E4F-93B2-8F5A3C2414C4}" srcOrd="0" destOrd="0" presId="urn:microsoft.com/office/officeart/2005/8/layout/list1"/>
    <dgm:cxn modelId="{DC64ACD8-5658-4E9B-9AC3-6116BE2F9CAC}" srcId="{FCC134D2-E753-434C-89A4-C4D7FDCE0BE6}" destId="{02DCE1A4-6630-46A5-8540-480C70241834}" srcOrd="1" destOrd="0" parTransId="{63743814-F6A9-4A94-BC3E-BE0D7BFE91CA}" sibTransId="{907BBD3E-CB0F-4795-B447-AB011824CE15}"/>
    <dgm:cxn modelId="{50DB65C0-4D7C-4744-A277-2B86463F01C9}" type="presParOf" srcId="{5224DCE1-D7D0-413C-8628-BAB276B24EE9}" destId="{AA25DD69-F6BB-48A0-9212-3201A260CC98}" srcOrd="0" destOrd="0" presId="urn:microsoft.com/office/officeart/2005/8/layout/list1"/>
    <dgm:cxn modelId="{ECC1B8EB-4E8A-470E-BC24-ED41617F13F0}" type="presParOf" srcId="{AA25DD69-F6BB-48A0-9212-3201A260CC98}" destId="{CEA6B1F1-4F17-4E4F-93B2-8F5A3C2414C4}" srcOrd="0" destOrd="0" presId="urn:microsoft.com/office/officeart/2005/8/layout/list1"/>
    <dgm:cxn modelId="{EBB0403E-E9F4-4363-AE87-CAB1894532CD}" type="presParOf" srcId="{AA25DD69-F6BB-48A0-9212-3201A260CC98}" destId="{BD70A47C-FBF4-49CB-9CA0-ABADECBEDEE7}" srcOrd="1" destOrd="0" presId="urn:microsoft.com/office/officeart/2005/8/layout/list1"/>
    <dgm:cxn modelId="{5EFE780F-1C68-4C97-81EC-05186153CA9D}" type="presParOf" srcId="{5224DCE1-D7D0-413C-8628-BAB276B24EE9}" destId="{15FC35EC-5504-48F7-B963-F26D816930BC}" srcOrd="1" destOrd="0" presId="urn:microsoft.com/office/officeart/2005/8/layout/list1"/>
    <dgm:cxn modelId="{C32B9343-FAE7-43F4-984E-7C1C9057F0FA}" type="presParOf" srcId="{5224DCE1-D7D0-413C-8628-BAB276B24EE9}" destId="{FC2B8440-E428-425A-907F-E02DEF637C4F}" srcOrd="2" destOrd="0" presId="urn:microsoft.com/office/officeart/2005/8/layout/list1"/>
    <dgm:cxn modelId="{87A03B97-8115-4BCE-8D6B-B446D15C023D}" type="presParOf" srcId="{5224DCE1-D7D0-413C-8628-BAB276B24EE9}" destId="{D01773FA-5595-4E44-B67E-1C75F6F2D7CA}" srcOrd="3" destOrd="0" presId="urn:microsoft.com/office/officeart/2005/8/layout/list1"/>
    <dgm:cxn modelId="{7C8BF904-130E-4FF2-BCCD-214FF0D80A52}" type="presParOf" srcId="{5224DCE1-D7D0-413C-8628-BAB276B24EE9}" destId="{0D44D276-743C-4CA6-9B4E-2F9A1FB33543}" srcOrd="4" destOrd="0" presId="urn:microsoft.com/office/officeart/2005/8/layout/list1"/>
    <dgm:cxn modelId="{C74E7E21-93C5-43EE-B0F7-E187CFEE5AE2}" type="presParOf" srcId="{0D44D276-743C-4CA6-9B4E-2F9A1FB33543}" destId="{315BB2A5-5F71-4BE2-AE2B-9F7FCC45E8D1}" srcOrd="0" destOrd="0" presId="urn:microsoft.com/office/officeart/2005/8/layout/list1"/>
    <dgm:cxn modelId="{1392494E-FC90-42BE-854F-A7E9690DF198}" type="presParOf" srcId="{0D44D276-743C-4CA6-9B4E-2F9A1FB33543}" destId="{E2C51B8F-486E-4808-B24F-EC42D916CCA6}" srcOrd="1" destOrd="0" presId="urn:microsoft.com/office/officeart/2005/8/layout/list1"/>
    <dgm:cxn modelId="{2E460E2B-1A36-4505-96ED-2DA91831EBA5}" type="presParOf" srcId="{5224DCE1-D7D0-413C-8628-BAB276B24EE9}" destId="{FC73AE88-D5F2-4196-8235-7B56F814AFAD}" srcOrd="5" destOrd="0" presId="urn:microsoft.com/office/officeart/2005/8/layout/list1"/>
    <dgm:cxn modelId="{D5F76502-418E-4515-AB02-611A5B1111E1}" type="presParOf" srcId="{5224DCE1-D7D0-413C-8628-BAB276B24EE9}" destId="{5EEA9DC5-317A-4DE5-B125-9F543C977E5F}" srcOrd="6" destOrd="0" presId="urn:microsoft.com/office/officeart/2005/8/layout/list1"/>
    <dgm:cxn modelId="{60D2819D-7CCA-418B-A564-DE29F1AFCC90}" type="presParOf" srcId="{5224DCE1-D7D0-413C-8628-BAB276B24EE9}" destId="{C402C521-96E4-4F5C-8E4B-FCF17B6CFAF2}" srcOrd="7" destOrd="0" presId="urn:microsoft.com/office/officeart/2005/8/layout/list1"/>
    <dgm:cxn modelId="{9D66725B-DC0A-4CE6-9F59-567C9500153A}" type="presParOf" srcId="{5224DCE1-D7D0-413C-8628-BAB276B24EE9}" destId="{25005938-3CEB-43E4-A4D1-D2E7EE244C34}" srcOrd="8" destOrd="0" presId="urn:microsoft.com/office/officeart/2005/8/layout/list1"/>
    <dgm:cxn modelId="{FB729DAA-C092-4EEC-B3C4-D7792FA1111F}" type="presParOf" srcId="{25005938-3CEB-43E4-A4D1-D2E7EE244C34}" destId="{459DF161-1F7B-4DA7-9B23-B69D70398498}" srcOrd="0" destOrd="0" presId="urn:microsoft.com/office/officeart/2005/8/layout/list1"/>
    <dgm:cxn modelId="{0AA9F621-AAD5-4269-9F7C-5E6270B552F1}" type="presParOf" srcId="{25005938-3CEB-43E4-A4D1-D2E7EE244C34}" destId="{079DB9ED-0706-478F-9F19-13894AB43BCC}" srcOrd="1" destOrd="0" presId="urn:microsoft.com/office/officeart/2005/8/layout/list1"/>
    <dgm:cxn modelId="{6E21F4FA-A620-4BB8-AD76-34A941ACE43F}" type="presParOf" srcId="{5224DCE1-D7D0-413C-8628-BAB276B24EE9}" destId="{CD8CC812-AEEC-4BC8-A9B0-C6F882A9FD69}" srcOrd="9" destOrd="0" presId="urn:microsoft.com/office/officeart/2005/8/layout/list1"/>
    <dgm:cxn modelId="{A9EEB4CD-918D-4489-BEB7-ED7F54ED1009}" type="presParOf" srcId="{5224DCE1-D7D0-413C-8628-BAB276B24EE9}" destId="{97EFEC91-CEC6-49C5-9514-B77B7C32FB5A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9DD0EB5-7F23-4FF9-893C-72516BADDFC3}" type="doc">
      <dgm:prSet loTypeId="urn:microsoft.com/office/officeart/2005/8/layout/pList2#1" loCatId="list" qsTypeId="urn:microsoft.com/office/officeart/2005/8/quickstyle/simple1" qsCatId="simple" csTypeId="urn:microsoft.com/office/officeart/2005/8/colors/colorful3" csCatId="colorful" phldr="1"/>
      <dgm:spPr/>
    </dgm:pt>
    <dgm:pt modelId="{A875EFF1-9F7C-4717-8111-E6BF4001298B}">
      <dgm:prSet phldrT="[Text]" custT="1"/>
      <dgm:spPr/>
      <dgm:t>
        <a:bodyPr/>
        <a:lstStyle/>
        <a:p>
          <a:endParaRPr lang="ro-RO" sz="1800" dirty="0">
            <a:latin typeface="Times New Roman" pitchFamily="18" charset="0"/>
            <a:cs typeface="Times New Roman" pitchFamily="18" charset="0"/>
          </a:endParaRPr>
        </a:p>
        <a:p>
          <a:endParaRPr lang="ro-RO" sz="1800" dirty="0">
            <a:latin typeface="Times New Roman" pitchFamily="18" charset="0"/>
            <a:cs typeface="Times New Roman" pitchFamily="18" charset="0"/>
          </a:endParaRPr>
        </a:p>
        <a:p>
          <a:r>
            <a:rPr lang="ro-RO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LAXATIVĂ</a:t>
          </a:r>
        </a:p>
      </dgm:t>
    </dgm:pt>
    <dgm:pt modelId="{5F1809C9-2C88-4413-B05E-684EEF27D0DB}" type="parTrans" cxnId="{4A5A2952-2DEC-4D6C-8AF8-EFF47BD35AEB}">
      <dgm:prSet/>
      <dgm:spPr/>
      <dgm:t>
        <a:bodyPr/>
        <a:lstStyle/>
        <a:p>
          <a:endParaRPr lang="ro-RO"/>
        </a:p>
      </dgm:t>
    </dgm:pt>
    <dgm:pt modelId="{0A02D890-9ED3-4176-9404-5531B543CB99}" type="sibTrans" cxnId="{4A5A2952-2DEC-4D6C-8AF8-EFF47BD35AEB}">
      <dgm:prSet/>
      <dgm:spPr/>
      <dgm:t>
        <a:bodyPr/>
        <a:lstStyle/>
        <a:p>
          <a:endParaRPr lang="ro-RO"/>
        </a:p>
      </dgm:t>
    </dgm:pt>
    <dgm:pt modelId="{F5368B45-B6C8-47EF-88B7-4D196E3EE5FD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ro-RO" sz="1100" b="1" dirty="0"/>
        </a:p>
        <a:p>
          <a:endParaRPr lang="ro-RO" sz="1100" b="1" dirty="0"/>
        </a:p>
        <a:p>
          <a:endParaRPr lang="ro-RO" sz="1100" b="1" dirty="0"/>
        </a:p>
        <a:p>
          <a:r>
            <a:rPr lang="ro-RO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MUCOPROTECTOARE</a:t>
          </a:r>
        </a:p>
      </dgm:t>
    </dgm:pt>
    <dgm:pt modelId="{6345C0FB-158D-4D82-AE69-F433A9F04F45}" type="parTrans" cxnId="{92CD3D8C-8F58-4253-A84F-A1EDD79A2C86}">
      <dgm:prSet/>
      <dgm:spPr/>
      <dgm:t>
        <a:bodyPr/>
        <a:lstStyle/>
        <a:p>
          <a:endParaRPr lang="ro-RO"/>
        </a:p>
      </dgm:t>
    </dgm:pt>
    <dgm:pt modelId="{41240F67-9530-4E2F-B97C-73ABE95D73E7}" type="sibTrans" cxnId="{92CD3D8C-8F58-4253-A84F-A1EDD79A2C86}">
      <dgm:prSet/>
      <dgm:spPr/>
      <dgm:t>
        <a:bodyPr/>
        <a:lstStyle/>
        <a:p>
          <a:endParaRPr lang="ro-RO"/>
        </a:p>
      </dgm:t>
    </dgm:pt>
    <dgm:pt modelId="{D5486C73-87CC-48DB-B6F0-C1B7E4605607}">
      <dgm:prSet phldrT="[Text]" custT="1"/>
      <dgm:spPr/>
      <dgm:t>
        <a:bodyPr/>
        <a:lstStyle/>
        <a:p>
          <a:endParaRPr lang="ro-RO" sz="1800" dirty="0">
            <a:latin typeface="Times New Roman" pitchFamily="18" charset="0"/>
            <a:cs typeface="Times New Roman" pitchFamily="18" charset="0"/>
          </a:endParaRPr>
        </a:p>
        <a:p>
          <a:endParaRPr lang="ro-RO" sz="1800" dirty="0">
            <a:latin typeface="Times New Roman" pitchFamily="18" charset="0"/>
            <a:cs typeface="Times New Roman" pitchFamily="18" charset="0"/>
          </a:endParaRPr>
        </a:p>
        <a:p>
          <a:r>
            <a:rPr lang="ro-RO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EXCIPIENT</a:t>
          </a:r>
          <a:endParaRPr lang="en-US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ADITIV ALIMENTAR</a:t>
          </a:r>
          <a:endParaRPr lang="ro-RO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EA9206-CC70-4DD6-A62A-FFAFE18DF5AD}" type="parTrans" cxnId="{975773AF-C4A2-4899-8D5B-B6E359C72E0E}">
      <dgm:prSet/>
      <dgm:spPr/>
      <dgm:t>
        <a:bodyPr/>
        <a:lstStyle/>
        <a:p>
          <a:endParaRPr lang="ro-RO"/>
        </a:p>
      </dgm:t>
    </dgm:pt>
    <dgm:pt modelId="{6AA8F3C6-BC1D-4952-A1D2-DBF697DDB104}" type="sibTrans" cxnId="{975773AF-C4A2-4899-8D5B-B6E359C72E0E}">
      <dgm:prSet/>
      <dgm:spPr/>
      <dgm:t>
        <a:bodyPr/>
        <a:lstStyle/>
        <a:p>
          <a:endParaRPr lang="ro-RO"/>
        </a:p>
      </dgm:t>
    </dgm:pt>
    <dgm:pt modelId="{5928D190-682B-4141-8FE3-7DCD7D05A191}" type="pres">
      <dgm:prSet presAssocID="{69DD0EB5-7F23-4FF9-893C-72516BADDFC3}" presName="Name0" presStyleCnt="0">
        <dgm:presLayoutVars>
          <dgm:dir/>
          <dgm:resizeHandles val="exact"/>
        </dgm:presLayoutVars>
      </dgm:prSet>
      <dgm:spPr/>
    </dgm:pt>
    <dgm:pt modelId="{E324D488-F1E8-4C39-B948-52BD47CD7B59}" type="pres">
      <dgm:prSet presAssocID="{69DD0EB5-7F23-4FF9-893C-72516BADDFC3}" presName="bkgdShp" presStyleLbl="alignAccFollowNode1" presStyleIdx="0" presStyleCnt="1" custLinFactNeighborX="57"/>
      <dgm:spPr/>
    </dgm:pt>
    <dgm:pt modelId="{1744DC14-D657-4CC5-8F2B-6D8DD563CDAC}" type="pres">
      <dgm:prSet presAssocID="{69DD0EB5-7F23-4FF9-893C-72516BADDFC3}" presName="linComp" presStyleCnt="0"/>
      <dgm:spPr/>
    </dgm:pt>
    <dgm:pt modelId="{EBB9B426-B83B-47B7-9478-9CDBC169CB9F}" type="pres">
      <dgm:prSet presAssocID="{A875EFF1-9F7C-4717-8111-E6BF4001298B}" presName="compNode" presStyleCnt="0"/>
      <dgm:spPr/>
    </dgm:pt>
    <dgm:pt modelId="{79ACC912-DDFB-49CB-A7A4-8B64F97D3E52}" type="pres">
      <dgm:prSet presAssocID="{A875EFF1-9F7C-4717-8111-E6BF4001298B}" presName="node" presStyleLbl="node1" presStyleIdx="0" presStyleCnt="3" custScaleX="100115" custScaleY="102798" custLinFactNeighborX="2835" custLinFactNeighborY="-1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AB226-9F66-4EBA-8500-498A5408934A}" type="pres">
      <dgm:prSet presAssocID="{A875EFF1-9F7C-4717-8111-E6BF4001298B}" presName="invisiNode" presStyleLbl="node1" presStyleIdx="0" presStyleCnt="3"/>
      <dgm:spPr/>
    </dgm:pt>
    <dgm:pt modelId="{35AE2CCC-5E09-44EE-979B-5AB911F474FE}" type="pres">
      <dgm:prSet presAssocID="{A875EFF1-9F7C-4717-8111-E6BF4001298B}" presName="imagNode" presStyleLbl="fgImgPlace1" presStyleIdx="0" presStyleCnt="3" custScaleX="111935" custScaleY="11072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04A33DC-EB0D-4324-A629-35F7993DDB9A}" type="pres">
      <dgm:prSet presAssocID="{0A02D890-9ED3-4176-9404-5531B543CB9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C3859BC-405F-43DE-9714-D96823D7D442}" type="pres">
      <dgm:prSet presAssocID="{F5368B45-B6C8-47EF-88B7-4D196E3EE5FD}" presName="compNode" presStyleCnt="0"/>
      <dgm:spPr/>
    </dgm:pt>
    <dgm:pt modelId="{7E6705C3-E2B6-456B-8A43-DC852F0229C0}" type="pres">
      <dgm:prSet presAssocID="{F5368B45-B6C8-47EF-88B7-4D196E3EE5FD}" presName="node" presStyleLbl="node1" presStyleIdx="1" presStyleCnt="3" custScaleX="162186" custLinFactNeighborX="5333" custLinFactNeighborY="1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42A43C-3AE4-48A8-9C6C-867B2BB7B66E}" type="pres">
      <dgm:prSet presAssocID="{F5368B45-B6C8-47EF-88B7-4D196E3EE5FD}" presName="invisiNode" presStyleLbl="node1" presStyleIdx="1" presStyleCnt="3"/>
      <dgm:spPr/>
    </dgm:pt>
    <dgm:pt modelId="{98997730-E81D-4BFB-B176-720D67AE8A01}" type="pres">
      <dgm:prSet presAssocID="{F5368B45-B6C8-47EF-88B7-4D196E3EE5FD}" presName="imagNode" presStyleLbl="fgImgPlace1" presStyleIdx="1" presStyleCnt="3" custScaleX="119655" custScaleY="12004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F21BE4E-5A18-43AA-A0EB-82822FC0839F}" type="pres">
      <dgm:prSet presAssocID="{41240F67-9530-4E2F-B97C-73ABE95D73E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1B3DB77-DDE6-4A4D-9689-8AFC96F38362}" type="pres">
      <dgm:prSet presAssocID="{D5486C73-87CC-48DB-B6F0-C1B7E4605607}" presName="compNode" presStyleCnt="0"/>
      <dgm:spPr/>
    </dgm:pt>
    <dgm:pt modelId="{EDEED43F-1768-4B5D-A29D-58CF16816934}" type="pres">
      <dgm:prSet presAssocID="{D5486C73-87CC-48DB-B6F0-C1B7E4605607}" presName="node" presStyleLbl="node1" presStyleIdx="2" presStyleCnt="3" custScaleX="134284" custLinFactNeighborX="1301" custLinFactNeighborY="-1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3DD09-B45B-4568-9FFB-DA84F6F715C2}" type="pres">
      <dgm:prSet presAssocID="{D5486C73-87CC-48DB-B6F0-C1B7E4605607}" presName="invisiNode" presStyleLbl="node1" presStyleIdx="2" presStyleCnt="3"/>
      <dgm:spPr/>
    </dgm:pt>
    <dgm:pt modelId="{4860D1A1-9FA6-4A41-965B-B15FA2171A9C}" type="pres">
      <dgm:prSet presAssocID="{D5486C73-87CC-48DB-B6F0-C1B7E4605607}" presName="imagNode" presStyleLbl="fgImgPlace1" presStyleIdx="2" presStyleCnt="3" custScaleX="112564" custScaleY="12004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4A5A2952-2DEC-4D6C-8AF8-EFF47BD35AEB}" srcId="{69DD0EB5-7F23-4FF9-893C-72516BADDFC3}" destId="{A875EFF1-9F7C-4717-8111-E6BF4001298B}" srcOrd="0" destOrd="0" parTransId="{5F1809C9-2C88-4413-B05E-684EEF27D0DB}" sibTransId="{0A02D890-9ED3-4176-9404-5531B543CB99}"/>
    <dgm:cxn modelId="{814F41D4-88B8-4D0E-8BD1-8F1F894966B4}" type="presOf" srcId="{A875EFF1-9F7C-4717-8111-E6BF4001298B}" destId="{79ACC912-DDFB-49CB-A7A4-8B64F97D3E52}" srcOrd="0" destOrd="0" presId="urn:microsoft.com/office/officeart/2005/8/layout/pList2#1"/>
    <dgm:cxn modelId="{996097D7-B3BC-4FD3-A7D9-9748D9D502E9}" type="presOf" srcId="{41240F67-9530-4E2F-B97C-73ABE95D73E7}" destId="{CF21BE4E-5A18-43AA-A0EB-82822FC0839F}" srcOrd="0" destOrd="0" presId="urn:microsoft.com/office/officeart/2005/8/layout/pList2#1"/>
    <dgm:cxn modelId="{8277FE79-33ED-4EF7-AE6B-8F772177D2DF}" type="presOf" srcId="{69DD0EB5-7F23-4FF9-893C-72516BADDFC3}" destId="{5928D190-682B-4141-8FE3-7DCD7D05A191}" srcOrd="0" destOrd="0" presId="urn:microsoft.com/office/officeart/2005/8/layout/pList2#1"/>
    <dgm:cxn modelId="{92CD3D8C-8F58-4253-A84F-A1EDD79A2C86}" srcId="{69DD0EB5-7F23-4FF9-893C-72516BADDFC3}" destId="{F5368B45-B6C8-47EF-88B7-4D196E3EE5FD}" srcOrd="1" destOrd="0" parTransId="{6345C0FB-158D-4D82-AE69-F433A9F04F45}" sibTransId="{41240F67-9530-4E2F-B97C-73ABE95D73E7}"/>
    <dgm:cxn modelId="{A49C9E23-F42A-44DE-8D5D-C77DF28CD5B8}" type="presOf" srcId="{F5368B45-B6C8-47EF-88B7-4D196E3EE5FD}" destId="{7E6705C3-E2B6-456B-8A43-DC852F0229C0}" srcOrd="0" destOrd="0" presId="urn:microsoft.com/office/officeart/2005/8/layout/pList2#1"/>
    <dgm:cxn modelId="{A059B74D-766E-4F64-80C2-6C632C766BAE}" type="presOf" srcId="{0A02D890-9ED3-4176-9404-5531B543CB99}" destId="{D04A33DC-EB0D-4324-A629-35F7993DDB9A}" srcOrd="0" destOrd="0" presId="urn:microsoft.com/office/officeart/2005/8/layout/pList2#1"/>
    <dgm:cxn modelId="{975773AF-C4A2-4899-8D5B-B6E359C72E0E}" srcId="{69DD0EB5-7F23-4FF9-893C-72516BADDFC3}" destId="{D5486C73-87CC-48DB-B6F0-C1B7E4605607}" srcOrd="2" destOrd="0" parTransId="{E8EA9206-CC70-4DD6-A62A-FFAFE18DF5AD}" sibTransId="{6AA8F3C6-BC1D-4952-A1D2-DBF697DDB104}"/>
    <dgm:cxn modelId="{4C25AC58-BAA9-4AD9-932B-E31378EFA463}" type="presOf" srcId="{D5486C73-87CC-48DB-B6F0-C1B7E4605607}" destId="{EDEED43F-1768-4B5D-A29D-58CF16816934}" srcOrd="0" destOrd="0" presId="urn:microsoft.com/office/officeart/2005/8/layout/pList2#1"/>
    <dgm:cxn modelId="{3421026D-3D6D-4E43-8102-AFDBDD85466F}" type="presParOf" srcId="{5928D190-682B-4141-8FE3-7DCD7D05A191}" destId="{E324D488-F1E8-4C39-B948-52BD47CD7B59}" srcOrd="0" destOrd="0" presId="urn:microsoft.com/office/officeart/2005/8/layout/pList2#1"/>
    <dgm:cxn modelId="{44CCEE77-52DF-49E7-81F5-0317C9791B9C}" type="presParOf" srcId="{5928D190-682B-4141-8FE3-7DCD7D05A191}" destId="{1744DC14-D657-4CC5-8F2B-6D8DD563CDAC}" srcOrd="1" destOrd="0" presId="urn:microsoft.com/office/officeart/2005/8/layout/pList2#1"/>
    <dgm:cxn modelId="{68C8BE24-9BEC-432D-9C28-4A759A1D9585}" type="presParOf" srcId="{1744DC14-D657-4CC5-8F2B-6D8DD563CDAC}" destId="{EBB9B426-B83B-47B7-9478-9CDBC169CB9F}" srcOrd="0" destOrd="0" presId="urn:microsoft.com/office/officeart/2005/8/layout/pList2#1"/>
    <dgm:cxn modelId="{920F5E22-B4F5-4F36-9DFE-A36494E9EEC6}" type="presParOf" srcId="{EBB9B426-B83B-47B7-9478-9CDBC169CB9F}" destId="{79ACC912-DDFB-49CB-A7A4-8B64F97D3E52}" srcOrd="0" destOrd="0" presId="urn:microsoft.com/office/officeart/2005/8/layout/pList2#1"/>
    <dgm:cxn modelId="{DE3CC508-0B45-4418-98FA-F9E603E8FC53}" type="presParOf" srcId="{EBB9B426-B83B-47B7-9478-9CDBC169CB9F}" destId="{E41AB226-9F66-4EBA-8500-498A5408934A}" srcOrd="1" destOrd="0" presId="urn:microsoft.com/office/officeart/2005/8/layout/pList2#1"/>
    <dgm:cxn modelId="{B5F33E5C-72EB-42F2-8335-25CF2B893A8E}" type="presParOf" srcId="{EBB9B426-B83B-47B7-9478-9CDBC169CB9F}" destId="{35AE2CCC-5E09-44EE-979B-5AB911F474FE}" srcOrd="2" destOrd="0" presId="urn:microsoft.com/office/officeart/2005/8/layout/pList2#1"/>
    <dgm:cxn modelId="{FA3D69A5-7AA1-4453-BD8A-2E46D7C890DB}" type="presParOf" srcId="{1744DC14-D657-4CC5-8F2B-6D8DD563CDAC}" destId="{D04A33DC-EB0D-4324-A629-35F7993DDB9A}" srcOrd="1" destOrd="0" presId="urn:microsoft.com/office/officeart/2005/8/layout/pList2#1"/>
    <dgm:cxn modelId="{853AA335-4BB4-4A63-90FF-90FCED7AE266}" type="presParOf" srcId="{1744DC14-D657-4CC5-8F2B-6D8DD563CDAC}" destId="{8C3859BC-405F-43DE-9714-D96823D7D442}" srcOrd="2" destOrd="0" presId="urn:microsoft.com/office/officeart/2005/8/layout/pList2#1"/>
    <dgm:cxn modelId="{8357B1F6-A76A-42E0-8D7E-EB2D5B2DD8DC}" type="presParOf" srcId="{8C3859BC-405F-43DE-9714-D96823D7D442}" destId="{7E6705C3-E2B6-456B-8A43-DC852F0229C0}" srcOrd="0" destOrd="0" presId="urn:microsoft.com/office/officeart/2005/8/layout/pList2#1"/>
    <dgm:cxn modelId="{8225DBD4-9D18-4947-A662-708D90D31CA2}" type="presParOf" srcId="{8C3859BC-405F-43DE-9714-D96823D7D442}" destId="{BC42A43C-3AE4-48A8-9C6C-867B2BB7B66E}" srcOrd="1" destOrd="0" presId="urn:microsoft.com/office/officeart/2005/8/layout/pList2#1"/>
    <dgm:cxn modelId="{5A4789D9-65B7-40E2-B878-CBEE0809229A}" type="presParOf" srcId="{8C3859BC-405F-43DE-9714-D96823D7D442}" destId="{98997730-E81D-4BFB-B176-720D67AE8A01}" srcOrd="2" destOrd="0" presId="urn:microsoft.com/office/officeart/2005/8/layout/pList2#1"/>
    <dgm:cxn modelId="{D6CEC6DF-9AF4-426E-A294-734BBECDACC9}" type="presParOf" srcId="{1744DC14-D657-4CC5-8F2B-6D8DD563CDAC}" destId="{CF21BE4E-5A18-43AA-A0EB-82822FC0839F}" srcOrd="3" destOrd="0" presId="urn:microsoft.com/office/officeart/2005/8/layout/pList2#1"/>
    <dgm:cxn modelId="{11118AEB-4BC0-4BB7-BCBE-7C55B3DED743}" type="presParOf" srcId="{1744DC14-D657-4CC5-8F2B-6D8DD563CDAC}" destId="{11B3DB77-DDE6-4A4D-9689-8AFC96F38362}" srcOrd="4" destOrd="0" presId="urn:microsoft.com/office/officeart/2005/8/layout/pList2#1"/>
    <dgm:cxn modelId="{0AAB98BD-26E8-4099-AEEB-5E3BC80B5162}" type="presParOf" srcId="{11B3DB77-DDE6-4A4D-9689-8AFC96F38362}" destId="{EDEED43F-1768-4B5D-A29D-58CF16816934}" srcOrd="0" destOrd="0" presId="urn:microsoft.com/office/officeart/2005/8/layout/pList2#1"/>
    <dgm:cxn modelId="{091A3357-C1AF-4DCA-B396-61B9B67DD173}" type="presParOf" srcId="{11B3DB77-DDE6-4A4D-9689-8AFC96F38362}" destId="{62D3DD09-B45B-4568-9FFB-DA84F6F715C2}" srcOrd="1" destOrd="0" presId="urn:microsoft.com/office/officeart/2005/8/layout/pList2#1"/>
    <dgm:cxn modelId="{F3E5C718-C22B-45FC-A4C1-840D5255A08E}" type="presParOf" srcId="{11B3DB77-DDE6-4A4D-9689-8AFC96F38362}" destId="{4860D1A1-9FA6-4A41-965B-B15FA2171A9C}" srcOrd="2" destOrd="0" presId="urn:microsoft.com/office/officeart/2005/8/layout/pList2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image" Target="../media/image1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image" Target="../media/image11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image" Target="../media/image1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2A283-3BE9-4073-BD04-5F4C65CE84FB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ED331-2F8D-4781-9E80-62178FE868DF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128529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ED331-2F8D-4781-9E80-62178FE868DF}" type="slidenum">
              <a:rPr lang="ro-RO" smtClean="0"/>
              <a:pPr/>
              <a:t>3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2299505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ED331-2F8D-4781-9E80-62178FE868DF}" type="slidenum">
              <a:rPr lang="ro-RO" smtClean="0"/>
              <a:pPr/>
              <a:t>7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3228039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ED331-2F8D-4781-9E80-62178FE868DF}" type="slidenum">
              <a:rPr lang="ro-RO" smtClean="0"/>
              <a:pPr/>
              <a:t>12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2969530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ED331-2F8D-4781-9E80-62178FE868DF}" type="slidenum">
              <a:rPr lang="ro-RO" smtClean="0"/>
              <a:pPr/>
              <a:t>37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619511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ED331-2F8D-4781-9E80-62178FE868DF}" type="slidenum">
              <a:rPr lang="ro-RO" smtClean="0"/>
              <a:pPr/>
              <a:t>40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1959743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o-RO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Data" Target="../diagrams/data5.xml"/><Relationship Id="rId7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diagramData" Target="../diagrams/data6.xml"/><Relationship Id="rId7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gif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2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65.jpeg"/><Relationship Id="rId4" Type="http://schemas.openxmlformats.org/officeDocument/2006/relationships/diagramData" Target="../diagrams/data7.xml"/><Relationship Id="rId9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diagramData" Target="../diagrams/data8.xml"/><Relationship Id="rId7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81.jpeg"/><Relationship Id="rId4" Type="http://schemas.openxmlformats.org/officeDocument/2006/relationships/diagramLayout" Target="../diagrams/layout8.xml"/><Relationship Id="rId9" Type="http://schemas.openxmlformats.org/officeDocument/2006/relationships/image" Target="../media/image8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86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image" Target="../media/image26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95.jpe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96.jpeg"/><Relationship Id="rId9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7" Type="http://schemas.openxmlformats.org/officeDocument/2006/relationships/diagramColors" Target="../diagrams/colors11.xml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image" Target="../media/image99.jpeg"/><Relationship Id="rId7" Type="http://schemas.openxmlformats.org/officeDocument/2006/relationships/image" Target="../media/image10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Relationship Id="rId9" Type="http://schemas.openxmlformats.org/officeDocument/2006/relationships/image" Target="../media/image105.jpe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9.jpeg"/><Relationship Id="rId4" Type="http://schemas.openxmlformats.org/officeDocument/2006/relationships/oleObject" Target="../embeddings/oleObject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25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jpeg"/><Relationship Id="rId11" Type="http://schemas.openxmlformats.org/officeDocument/2006/relationships/image" Target="../media/image129.jpeg"/><Relationship Id="rId5" Type="http://schemas.openxmlformats.org/officeDocument/2006/relationships/diagramColors" Target="../diagrams/colors14.xml"/><Relationship Id="rId10" Type="http://schemas.openxmlformats.org/officeDocument/2006/relationships/image" Target="../media/image128.jpeg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12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jpeg"/><Relationship Id="rId5" Type="http://schemas.openxmlformats.org/officeDocument/2006/relationships/image" Target="../media/image135.jpeg"/><Relationship Id="rId4" Type="http://schemas.openxmlformats.org/officeDocument/2006/relationships/image" Target="../media/image13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jpeg"/><Relationship Id="rId3" Type="http://schemas.openxmlformats.org/officeDocument/2006/relationships/image" Target="../media/image139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1.jpe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44.jpeg"/><Relationship Id="rId4" Type="http://schemas.openxmlformats.org/officeDocument/2006/relationships/image" Target="../media/image140.jpeg"/><Relationship Id="rId9" Type="http://schemas.openxmlformats.org/officeDocument/2006/relationships/image" Target="../media/image143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jpeg"/><Relationship Id="rId3" Type="http://schemas.openxmlformats.org/officeDocument/2006/relationships/image" Target="../media/image146.jpeg"/><Relationship Id="rId7" Type="http://schemas.openxmlformats.org/officeDocument/2006/relationships/image" Target="../media/image150.jpe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jpeg"/><Relationship Id="rId5" Type="http://schemas.openxmlformats.org/officeDocument/2006/relationships/image" Target="../media/image148.jpeg"/><Relationship Id="rId4" Type="http://schemas.openxmlformats.org/officeDocument/2006/relationships/image" Target="../media/image147.jpeg"/><Relationship Id="rId9" Type="http://schemas.openxmlformats.org/officeDocument/2006/relationships/image" Target="../media/image152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29.jpeg"/><Relationship Id="rId7" Type="http://schemas.openxmlformats.org/officeDocument/2006/relationships/image" Target="../media/image15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4.jpeg"/><Relationship Id="rId5" Type="http://schemas.openxmlformats.org/officeDocument/2006/relationships/image" Target="../media/image153.jpeg"/><Relationship Id="rId10" Type="http://schemas.openxmlformats.org/officeDocument/2006/relationships/image" Target="../media/image157.jpeg"/><Relationship Id="rId4" Type="http://schemas.openxmlformats.org/officeDocument/2006/relationships/oleObject" Target="../embeddings/oleObject8.bin"/><Relationship Id="rId9" Type="http://schemas.openxmlformats.org/officeDocument/2006/relationships/image" Target="../media/image15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500306"/>
            <a:ext cx="735811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POLIHOLOZIDE MIXTE</a:t>
            </a:r>
          </a:p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continuare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71472" y="214290"/>
            <a:ext cx="3640488" cy="78581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Mod de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prelucrare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administrare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internă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 descr="C:\Users\Farmacognozie\Desktop\5-tipuri-de-seminte-pe-care-trebuie-sa-le-introduci-in-alimentatia-zilnica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2135775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3410" name="Picture 2" descr="C:\Users\Farmacognozie\Desktop\Atent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39052"/>
            <a:ext cx="899163" cy="1089272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2714612" y="2571744"/>
            <a:ext cx="192882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43174" y="207167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Macerare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≥ 30 min </a:t>
            </a:r>
          </a:p>
        </p:txBody>
      </p:sp>
      <p:graphicFrame>
        <p:nvGraphicFramePr>
          <p:cNvPr id="273411" name="Object 3"/>
          <p:cNvGraphicFramePr>
            <a:graphicFrameLocks noChangeAspect="1"/>
          </p:cNvGraphicFramePr>
          <p:nvPr/>
        </p:nvGraphicFramePr>
        <p:xfrm>
          <a:off x="1071538" y="3143248"/>
          <a:ext cx="2071702" cy="2046801"/>
        </p:xfrm>
        <a:graphic>
          <a:graphicData uri="http://schemas.openxmlformats.org/presentationml/2006/ole">
            <p:oleObj spid="_x0000_s273432" r:id="rId5" imgW="1597660" imgH="1582420" progId="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3000364" y="2714620"/>
            <a:ext cx="1080120" cy="3600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latin typeface="Times New Roman" pitchFamily="18" charset="0"/>
                <a:cs typeface="Times New Roman" pitchFamily="18" charset="0"/>
              </a:rPr>
              <a:t>↑HCN</a:t>
            </a:r>
          </a:p>
        </p:txBody>
      </p:sp>
      <p:sp>
        <p:nvSpPr>
          <p:cNvPr id="12" name="Folded Corner 11"/>
          <p:cNvSpPr/>
          <p:nvPr/>
        </p:nvSpPr>
        <p:spPr>
          <a:xfrm>
            <a:off x="5001622" y="2192228"/>
            <a:ext cx="2738730" cy="660708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Dispersarea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mucilagului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00496" y="4286256"/>
            <a:ext cx="1656184" cy="13681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mucilagul rezultat prin separarea de seminţe</a:t>
            </a:r>
            <a:endParaRPr lang="ro-RO" b="1" dirty="0"/>
          </a:p>
        </p:txBody>
      </p:sp>
      <p:pic>
        <p:nvPicPr>
          <p:cNvPr id="16" name="Picture 2" descr="http://www.de-azi.ro/wp-content/uploads/2010/11/pahar-cu-apa-201x3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1000108"/>
            <a:ext cx="742722" cy="1108540"/>
          </a:xfrm>
          <a:prstGeom prst="rect">
            <a:avLst/>
          </a:prstGeom>
          <a:noFill/>
        </p:spPr>
      </p:pic>
      <p:pic>
        <p:nvPicPr>
          <p:cNvPr id="273413" name="Picture 5" descr="Imagini pentru FLAXSEED IN WA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56" y="5202260"/>
            <a:ext cx="1982949" cy="11154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915562" y="4166648"/>
            <a:ext cx="1728271" cy="14054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suspensia apoasă care conţine muci</a:t>
            </a:r>
            <a:r>
              <a:rPr lang="ro-RO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lang="it-IT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agul şi seminţele</a:t>
            </a:r>
            <a:endParaRPr lang="ro-RO" b="1" dirty="0"/>
          </a:p>
        </p:txBody>
      </p:sp>
      <p:pic>
        <p:nvPicPr>
          <p:cNvPr id="18" name="Picture 2" descr="C:\Users\Farmacognozie\Desktop\flaxseeds-soake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7297" y="5355129"/>
            <a:ext cx="1791701" cy="1260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xplosion 2 3"/>
          <p:cNvSpPr/>
          <p:nvPr/>
        </p:nvSpPr>
        <p:spPr>
          <a:xfrm>
            <a:off x="3874750" y="179488"/>
            <a:ext cx="4081626" cy="176145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 se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seminţele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neprelucrate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73418" name="Picture 10" descr="C:\Users\Farmacognozie\Desktop\paine-cu-semint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9520" y="2857496"/>
            <a:ext cx="1508116" cy="1131087"/>
          </a:xfrm>
          <a:prstGeom prst="rect">
            <a:avLst/>
          </a:prstGeom>
          <a:noFill/>
        </p:spPr>
      </p:pic>
      <p:cxnSp>
        <p:nvCxnSpPr>
          <p:cNvPr id="20" name="Straight Arrow Connector 19"/>
          <p:cNvCxnSpPr/>
          <p:nvPr/>
        </p:nvCxnSpPr>
        <p:spPr>
          <a:xfrm rot="5400000">
            <a:off x="4500562" y="3000372"/>
            <a:ext cx="1285884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5929322" y="3357562"/>
            <a:ext cx="1223970" cy="3667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42910" y="642918"/>
            <a:ext cx="2088232" cy="86409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 g seminţe fin pulverizate </a:t>
            </a:r>
            <a:endParaRPr lang="ro-RO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060972" y="107154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71802" y="571480"/>
            <a:ext cx="1457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linamaraz</a:t>
            </a:r>
            <a:r>
              <a:rPr lang="ro-RO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ă</a:t>
            </a:r>
            <a:endParaRPr lang="ro-RO" b="1" dirty="0"/>
          </a:p>
        </p:txBody>
      </p:sp>
      <p:sp>
        <p:nvSpPr>
          <p:cNvPr id="6" name="Rectangle 5"/>
          <p:cNvSpPr/>
          <p:nvPr/>
        </p:nvSpPr>
        <p:spPr>
          <a:xfrm>
            <a:off x="4786314" y="642918"/>
            <a:ext cx="201622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 mg HCN</a:t>
            </a:r>
            <a:endParaRPr lang="ro-RO" b="1" dirty="0"/>
          </a:p>
        </p:txBody>
      </p:sp>
      <p:sp>
        <p:nvSpPr>
          <p:cNvPr id="9" name="Rectangle 8"/>
          <p:cNvSpPr/>
          <p:nvPr/>
        </p:nvSpPr>
        <p:spPr>
          <a:xfrm>
            <a:off x="4857752" y="1785926"/>
            <a:ext cx="2000264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Detoxifierea HCN</a:t>
            </a:r>
            <a:endParaRPr lang="ro-RO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357950" y="2500306"/>
            <a:ext cx="670447" cy="11847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715140" y="3643314"/>
            <a:ext cx="2088232" cy="936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expiraţie</a:t>
            </a:r>
            <a:endParaRPr lang="ro-RO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3994796" y="2791758"/>
            <a:ext cx="1225846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0354" name="Picture 2" descr="Fișier:Thiocyanate-grou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000504"/>
            <a:ext cx="1383275" cy="7780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7554" y="2857496"/>
            <a:ext cx="1477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rodonază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rved Down Arrow 6"/>
          <p:cNvSpPr/>
          <p:nvPr/>
        </p:nvSpPr>
        <p:spPr>
          <a:xfrm>
            <a:off x="2571736" y="2214554"/>
            <a:ext cx="1214446" cy="64294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278605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30-60 mg HCN/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C:\Users\Farmacognozie\Desktop\Atent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013176"/>
            <a:ext cx="899163" cy="1089272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912793" y="5330394"/>
            <a:ext cx="2875231" cy="5468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g seminţe neprelucrate </a:t>
            </a:r>
          </a:p>
          <a:p>
            <a:pPr algn="ctr"/>
            <a:r>
              <a:rPr lang="ro-RO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 3</a:t>
            </a:r>
            <a:r>
              <a:rPr lang="en-US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en-US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zi</a:t>
            </a:r>
            <a:endParaRPr lang="ro-RO" b="1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572000" y="5603833"/>
            <a:ext cx="957798" cy="47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76649" y="5330395"/>
            <a:ext cx="163585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↑↑↑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tiocianat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urină</a:t>
            </a:r>
            <a:endParaRPr lang="en-US" dirty="0"/>
          </a:p>
        </p:txBody>
      </p:sp>
      <p:pic>
        <p:nvPicPr>
          <p:cNvPr id="275458" name="Picture 2" descr="Imagini pentru fuma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136" y="4792533"/>
            <a:ext cx="1679979" cy="825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23" name="Straight Arrow Connector 22"/>
          <p:cNvCxnSpPr/>
          <p:nvPr/>
        </p:nvCxnSpPr>
        <p:spPr>
          <a:xfrm>
            <a:off x="2411760" y="5733256"/>
            <a:ext cx="648072" cy="504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167844" y="6116532"/>
            <a:ext cx="151216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 K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000" dirty="0"/>
          </a:p>
        </p:txBody>
      </p:sp>
      <p:pic>
        <p:nvPicPr>
          <p:cNvPr id="275460" name="Picture 4" descr="Imagini pentru DE 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214290"/>
            <a:ext cx="1214320" cy="1214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4320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578665458"/>
              </p:ext>
            </p:extLst>
          </p:nvPr>
        </p:nvGraphicFramePr>
        <p:xfrm>
          <a:off x="1475656" y="332656"/>
          <a:ext cx="741682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52562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43042" y="357166"/>
            <a:ext cx="5857916" cy="6429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Preparate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farmaceutice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0166" y="1500174"/>
            <a:ext cx="178595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Seminţe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84" y="1357298"/>
            <a:ext cx="21431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Pulbere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de in</a:t>
            </a:r>
          </a:p>
        </p:txBody>
      </p:sp>
      <p:pic>
        <p:nvPicPr>
          <p:cNvPr id="321539" name="Picture 3" descr="C:\Users\Farmacognozie\Desktop\detoxicolon-480g-fibre.jpg"/>
          <p:cNvPicPr>
            <a:picLocks noChangeAspect="1" noChangeArrowheads="1"/>
          </p:cNvPicPr>
          <p:nvPr/>
        </p:nvPicPr>
        <p:blipFill>
          <a:blip r:embed="rId2"/>
          <a:srcRect l="22581" r="22581" b="6452"/>
          <a:stretch>
            <a:fillRect/>
          </a:stretch>
        </p:blipFill>
        <p:spPr bwMode="auto">
          <a:xfrm>
            <a:off x="6036479" y="1954483"/>
            <a:ext cx="1214446" cy="2071702"/>
          </a:xfrm>
          <a:prstGeom prst="rect">
            <a:avLst/>
          </a:prstGeom>
          <a:noFill/>
        </p:spPr>
      </p:pic>
      <p:pic>
        <p:nvPicPr>
          <p:cNvPr id="321541" name="Picture 5" descr="C:\Users\Farmacognozie\Desktop\7562.jpg"/>
          <p:cNvPicPr>
            <a:picLocks noChangeAspect="1" noChangeArrowheads="1"/>
          </p:cNvPicPr>
          <p:nvPr/>
        </p:nvPicPr>
        <p:blipFill>
          <a:blip r:embed="rId3"/>
          <a:srcRect l="25000" t="22000" r="25000" b="32000"/>
          <a:stretch>
            <a:fillRect/>
          </a:stretch>
        </p:blipFill>
        <p:spPr bwMode="auto">
          <a:xfrm>
            <a:off x="1714480" y="2000240"/>
            <a:ext cx="1180280" cy="1357322"/>
          </a:xfrm>
          <a:prstGeom prst="rect">
            <a:avLst/>
          </a:prstGeom>
          <a:noFill/>
        </p:spPr>
      </p:pic>
      <p:pic>
        <p:nvPicPr>
          <p:cNvPr id="321542" name="Picture 6" descr="C:\Users\Farmacognozie\Desktop\seminte-de-in-macinate-fin-bio-pret-200-gr.jpg"/>
          <p:cNvPicPr>
            <a:picLocks noChangeAspect="1" noChangeArrowheads="1"/>
          </p:cNvPicPr>
          <p:nvPr/>
        </p:nvPicPr>
        <p:blipFill>
          <a:blip r:embed="rId4"/>
          <a:srcRect l="16250" t="16250" r="17500" b="20000"/>
          <a:stretch>
            <a:fillRect/>
          </a:stretch>
        </p:blipFill>
        <p:spPr bwMode="auto">
          <a:xfrm>
            <a:off x="5766588" y="4437112"/>
            <a:ext cx="2004466" cy="1928826"/>
          </a:xfrm>
          <a:prstGeom prst="rect">
            <a:avLst/>
          </a:prstGeom>
          <a:noFill/>
        </p:spPr>
      </p:pic>
      <p:pic>
        <p:nvPicPr>
          <p:cNvPr id="321543" name="Picture 7" descr="C:\Users\Farmacognozie\Desktop\descărcare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3643314"/>
            <a:ext cx="1971675" cy="232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1214422"/>
            <a:ext cx="342902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Pulbere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Extract din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seminte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de in </a:t>
            </a:r>
          </a:p>
        </p:txBody>
      </p:sp>
      <p:pic>
        <p:nvPicPr>
          <p:cNvPr id="322563" name="Picture 3" descr="C:\Users\Farmacognozie\Desktop\descărcare.jpg"/>
          <p:cNvPicPr>
            <a:picLocks noChangeAspect="1" noChangeArrowheads="1"/>
          </p:cNvPicPr>
          <p:nvPr/>
        </p:nvPicPr>
        <p:blipFill>
          <a:blip r:embed="rId2"/>
          <a:srcRect l="23333" r="23333" b="19999"/>
          <a:stretch>
            <a:fillRect/>
          </a:stretch>
        </p:blipFill>
        <p:spPr bwMode="auto">
          <a:xfrm>
            <a:off x="1000100" y="1857364"/>
            <a:ext cx="2071702" cy="3107539"/>
          </a:xfrm>
          <a:prstGeom prst="rect">
            <a:avLst/>
          </a:prstGeom>
          <a:noFill/>
        </p:spPr>
      </p:pic>
      <p:pic>
        <p:nvPicPr>
          <p:cNvPr id="322564" name="Picture 4" descr="C:\Users\Farmacognozie\Desktop\BAR-10026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214686"/>
            <a:ext cx="2500330" cy="2500330"/>
          </a:xfrm>
          <a:prstGeom prst="rect">
            <a:avLst/>
          </a:prstGeom>
          <a:noFill/>
        </p:spPr>
      </p:pic>
      <p:pic>
        <p:nvPicPr>
          <p:cNvPr id="10" name="Picture 2" descr="C:\Users\Farmacognozie\Desktop\ulei-de-seminte-de-in-rotta-natura-90-30-capsule-1106.jpg"/>
          <p:cNvPicPr>
            <a:picLocks noChangeAspect="1" noChangeArrowheads="1"/>
          </p:cNvPicPr>
          <p:nvPr/>
        </p:nvPicPr>
        <p:blipFill>
          <a:blip r:embed="rId4"/>
          <a:srcRect l="45864" t="27500" r="16366" b="2499"/>
          <a:stretch>
            <a:fillRect/>
          </a:stretch>
        </p:blipFill>
        <p:spPr bwMode="auto">
          <a:xfrm>
            <a:off x="5786446" y="1000108"/>
            <a:ext cx="1178727" cy="2357454"/>
          </a:xfrm>
          <a:prstGeom prst="rect">
            <a:avLst/>
          </a:prstGeom>
          <a:noFill/>
        </p:spPr>
      </p:pic>
      <p:pic>
        <p:nvPicPr>
          <p:cNvPr id="11" name="Picture 2" descr="C:\Users\Farmacognozie\Desktop\menoq7.jpg"/>
          <p:cNvPicPr>
            <a:picLocks noChangeAspect="1" noChangeArrowheads="1"/>
          </p:cNvPicPr>
          <p:nvPr/>
        </p:nvPicPr>
        <p:blipFill>
          <a:blip r:embed="rId5"/>
          <a:srcRect t="16250" r="3125" b="16250"/>
          <a:stretch>
            <a:fillRect/>
          </a:stretch>
        </p:blipFill>
        <p:spPr bwMode="auto">
          <a:xfrm>
            <a:off x="6858016" y="2500306"/>
            <a:ext cx="1988351" cy="138543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072330" y="1643050"/>
            <a:ext cx="171451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Ulei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de in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72330" y="207167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vezi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Sem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II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14678" y="5786454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Stand.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lignani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secoisolariciresinol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714480" y="214290"/>
            <a:ext cx="5857916" cy="5000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Preparate</a:t>
            </a:r>
            <a:r>
              <a:rPr lang="en-US" b="1" dirty="0"/>
              <a:t> </a:t>
            </a:r>
            <a:r>
              <a:rPr lang="en-US" b="1" dirty="0" err="1"/>
              <a:t>farmaceutice</a:t>
            </a:r>
            <a:r>
              <a:rPr lang="en-US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1673" y="519644"/>
            <a:ext cx="2254143" cy="6771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GB" sz="2000" b="1" i="1" cap="all" dirty="0" err="1">
                <a:latin typeface="Times New Roman" pitchFamily="18" charset="0"/>
                <a:cs typeface="Times New Roman" pitchFamily="18" charset="0"/>
              </a:rPr>
              <a:t>psyllii</a:t>
            </a:r>
            <a:r>
              <a:rPr lang="en-GB" sz="2000" b="1" i="1" cap="all" dirty="0">
                <a:latin typeface="Times New Roman" pitchFamily="18" charset="0"/>
                <a:cs typeface="Times New Roman" pitchFamily="18" charset="0"/>
              </a:rPr>
              <a:t> semen </a:t>
            </a:r>
            <a:endParaRPr lang="ro-RO" sz="2000" b="1" i="1" cap="all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b="1" i="1" dirty="0">
                <a:latin typeface="Times New Roman" pitchFamily="18" charset="0"/>
                <a:cs typeface="Times New Roman" pitchFamily="18" charset="0"/>
              </a:rPr>
              <a:t>Plantago afra</a:t>
            </a:r>
            <a:r>
              <a:rPr lang="it-IT" b="1" i="1" cap="all" dirty="0">
                <a:latin typeface="Times New Roman" pitchFamily="18" charset="0"/>
                <a:cs typeface="Times New Roman" pitchFamily="18" charset="0"/>
              </a:rPr>
              <a:t> </a:t>
            </a:r>
            <a:endParaRPr lang="ro-RO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693317"/>
            <a:ext cx="3785220" cy="251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H="1">
            <a:off x="2123728" y="1700808"/>
            <a:ext cx="2808312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79512" y="1988840"/>
            <a:ext cx="279435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mucilagii, ulei gras, iridoide</a:t>
            </a:r>
            <a:endParaRPr lang="ro-RO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259632" y="2420888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51520" y="3356992"/>
            <a:ext cx="345638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laxativă de volum, protectoare şi antiinflamatoare la nivel intestinal</a:t>
            </a:r>
            <a:endParaRPr lang="ro-RO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331640" y="400506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45423" y="4725144"/>
            <a:ext cx="192232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constipaţie cronic</a:t>
            </a:r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ă</a:t>
            </a:r>
            <a:endParaRPr lang="ro-RO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148064" y="2852936"/>
            <a:ext cx="360040" cy="1872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707904" y="4822956"/>
            <a:ext cx="45720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macerat obţinut din 5 g p</a:t>
            </a:r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nl-NL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în 100 ml apă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1691680" y="5463654"/>
            <a:ext cx="3951890" cy="936104"/>
          </a:xfrm>
          <a:prstGeom prst="irregularSeal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Administrare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ini pentru psylli sem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500042"/>
            <a:ext cx="3024336" cy="22682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536324776"/>
              </p:ext>
            </p:extLst>
          </p:nvPr>
        </p:nvGraphicFramePr>
        <p:xfrm>
          <a:off x="1475656" y="2322090"/>
          <a:ext cx="73448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77506" name="Picture 2" descr="Imagini pentru suplimente cu psylli sem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285728"/>
            <a:ext cx="3286148" cy="32861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C:\Users\Farmacognozie\Desktop\descărcare (2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428604"/>
            <a:ext cx="2162175" cy="2114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100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611560" y="972016"/>
            <a:ext cx="392392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PLANTAGINIS OVATE SEMEN </a:t>
            </a:r>
            <a:endParaRPr kumimoji="0" lang="ro-RO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Ispaghul</a:t>
            </a:r>
            <a:endParaRPr kumimoji="0" 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25182"/>
            <a:ext cx="3366088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79512" y="2782669"/>
            <a:ext cx="20162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30% mucilagii</a:t>
            </a:r>
            <a:r>
              <a:rPr lang="it-IT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lang="ro-RO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ulei gras </a:t>
            </a:r>
            <a:endParaRPr lang="ro-RO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87825" y="4139788"/>
            <a:ext cx="194421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o-RO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antiinflamatoare </a:t>
            </a:r>
            <a:endParaRPr lang="ro-RO" b="1" dirty="0"/>
          </a:p>
        </p:txBody>
      </p:sp>
      <p:sp>
        <p:nvSpPr>
          <p:cNvPr id="22" name="Rectangle 21"/>
          <p:cNvSpPr/>
          <p:nvPr/>
        </p:nvSpPr>
        <p:spPr>
          <a:xfrm>
            <a:off x="5731847" y="3500438"/>
            <a:ext cx="34121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constipaţie cronic</a:t>
            </a:r>
            <a:r>
              <a:rPr lang="ro-RO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ă, colon iritabil</a:t>
            </a:r>
            <a:endParaRPr lang="ro-RO" b="1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380312" y="1844824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948264" y="2852936"/>
            <a:ext cx="83227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nl-NL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g pv </a:t>
            </a:r>
            <a:endParaRPr lang="ro-RO" b="1" dirty="0"/>
          </a:p>
        </p:txBody>
      </p:sp>
      <p:sp>
        <p:nvSpPr>
          <p:cNvPr id="30" name="Rectangle 29"/>
          <p:cNvSpPr/>
          <p:nvPr/>
        </p:nvSpPr>
        <p:spPr>
          <a:xfrm>
            <a:off x="6320661" y="2267580"/>
            <a:ext cx="91563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nl-NL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macerat</a:t>
            </a:r>
            <a:endParaRPr lang="ro-RO" dirty="0"/>
          </a:p>
        </p:txBody>
      </p:sp>
      <p:sp>
        <p:nvSpPr>
          <p:cNvPr id="2" name="Rectangle 1"/>
          <p:cNvSpPr/>
          <p:nvPr/>
        </p:nvSpPr>
        <p:spPr>
          <a:xfrm>
            <a:off x="179511" y="3882752"/>
            <a:ext cx="2016225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derivaţi iridoidici (</a:t>
            </a:r>
            <a:r>
              <a:rPr lang="it-IT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aucubozidă</a:t>
            </a:r>
            <a:r>
              <a:rPr lang="it-IT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o-RO" dirty="0"/>
          </a:p>
        </p:txBody>
      </p:sp>
      <p:sp>
        <p:nvSpPr>
          <p:cNvPr id="3" name="Rectangle 2"/>
          <p:cNvSpPr/>
          <p:nvPr/>
        </p:nvSpPr>
        <p:spPr>
          <a:xfrm>
            <a:off x="2987824" y="2843644"/>
            <a:ext cx="1944216" cy="5853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laxativ</a:t>
            </a:r>
            <a:r>
              <a:rPr lang="fr-FR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 </a:t>
            </a:r>
            <a:r>
              <a:rPr lang="fr-FR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volum</a:t>
            </a:r>
            <a:r>
              <a:rPr lang="fr-FR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lubrefiant</a:t>
            </a:r>
            <a:endParaRPr lang="ro-RO" b="1" dirty="0"/>
          </a:p>
        </p:txBody>
      </p:sp>
      <p:cxnSp>
        <p:nvCxnSpPr>
          <p:cNvPr id="7" name="Straight Arrow Connector 6"/>
          <p:cNvCxnSpPr>
            <a:endCxn id="3" idx="1"/>
          </p:cNvCxnSpPr>
          <p:nvPr/>
        </p:nvCxnSpPr>
        <p:spPr>
          <a:xfrm>
            <a:off x="2195736" y="3105834"/>
            <a:ext cx="792088" cy="304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" idx="3"/>
            <a:endCxn id="17" idx="1"/>
          </p:cNvCxnSpPr>
          <p:nvPr/>
        </p:nvCxnSpPr>
        <p:spPr>
          <a:xfrm flipV="1">
            <a:off x="2195736" y="4324454"/>
            <a:ext cx="792089" cy="154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>
            <a:off x="5148064" y="3136322"/>
            <a:ext cx="360040" cy="1188132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9" name="Explosion 2 18"/>
          <p:cNvSpPr/>
          <p:nvPr/>
        </p:nvSpPr>
        <p:spPr>
          <a:xfrm>
            <a:off x="2936284" y="5103346"/>
            <a:ext cx="4136045" cy="936104"/>
          </a:xfrm>
          <a:prstGeom prst="irregularSeal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Administrare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2" descr="Imagini pentru Ispaghu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00672223"/>
              </p:ext>
            </p:extLst>
          </p:nvPr>
        </p:nvGraphicFramePr>
        <p:xfrm>
          <a:off x="1331640" y="1988840"/>
          <a:ext cx="73448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http://www.businesscover.ro/wp-content/uploads/semnul-exclamari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2564904"/>
            <a:ext cx="1173520" cy="864096"/>
          </a:xfrm>
          <a:prstGeom prst="rect">
            <a:avLst/>
          </a:prstGeom>
          <a:noFill/>
        </p:spPr>
      </p:pic>
      <p:pic>
        <p:nvPicPr>
          <p:cNvPr id="278532" name="Picture 4" descr="Imagini pentru ispaghul supliment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532" y="437348"/>
            <a:ext cx="1909428" cy="19094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Imagini pentru ispaghul suplime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ini pentru ispaghul suplimente"/>
          <p:cNvSpPr>
            <a:spLocks noChangeAspect="1" noChangeArrowheads="1"/>
          </p:cNvSpPr>
          <p:nvPr/>
        </p:nvSpPr>
        <p:spPr bwMode="auto">
          <a:xfrm>
            <a:off x="5574560" y="10872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8538" name="Picture 10" descr="Imagini pentru ispaghul supliment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0"/>
            <a:ext cx="1238250" cy="238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583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http://fitness-passion.com/wp-content/uploads/2009/09/metamucil-ora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5728" y="714356"/>
            <a:ext cx="2448272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9" descr="http://t2.gstatic.com/images?q=tbn:ANd9GcTpz1k_wi1w9wZcfXCOwEKr0fLjQfUDRM4uGTH_t_ROEnJY1rwPKjv-_F4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785794"/>
            <a:ext cx="2268252" cy="22682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7" descr="http://www.shop-apotheke.com/pix/product/500x500/48918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071546"/>
            <a:ext cx="1944216" cy="1944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15" descr="http://www.mims.com/resources/drugs/Thailand/pic/Agiolax%20granules%20for%20oral%20soln_26239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143380"/>
            <a:ext cx="1622100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Picture 6" descr="http://www.couleurgeek.fr/img/mucivit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785794"/>
            <a:ext cx="1428158" cy="2232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2786050" y="214290"/>
            <a:ext cx="4071966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Preparate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3071802" y="3429000"/>
            <a:ext cx="222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Tegument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pulverizat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15206" y="4429132"/>
            <a:ext cx="19287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Seminţe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tegument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pulverizate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0034" name="Picture 2" descr="C:\Users\Farmacognozie\Desktop\descărcare (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18" y="4143380"/>
            <a:ext cx="1214446" cy="2361004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000364" y="4643446"/>
            <a:ext cx="1928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Seminţe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pulverizate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500306"/>
            <a:ext cx="8429684" cy="10472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        PRODUSE VEGETALE CU MUCILAGII UTILIZATE</a:t>
            </a:r>
          </a:p>
          <a:p>
            <a:pPr algn="ctr">
              <a:lnSpc>
                <a:spcPct val="150000"/>
              </a:lnSpc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       ÎN TRATAMENTUL CONSTIPAŢIEI CRONICE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Image result for colon help compozit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0688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79512" y="620688"/>
            <a:ext cx="2448272" cy="720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cură 3 luni</a:t>
            </a:r>
          </a:p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2 cure/an</a:t>
            </a:r>
          </a:p>
        </p:txBody>
      </p:sp>
      <p:sp>
        <p:nvSpPr>
          <p:cNvPr id="3" name="Oval 2"/>
          <p:cNvSpPr/>
          <p:nvPr/>
        </p:nvSpPr>
        <p:spPr>
          <a:xfrm>
            <a:off x="467544" y="4149080"/>
            <a:ext cx="2160240" cy="7200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Acid fitic</a:t>
            </a:r>
          </a:p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Fe, Zn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644008" y="2636912"/>
            <a:ext cx="792088" cy="2880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224358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detoxicolon, compozit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619672" y="734616"/>
            <a:ext cx="1872208" cy="8640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36% </a:t>
            </a:r>
            <a:r>
              <a:rPr lang="ro-RO" i="1" dirty="0">
                <a:latin typeface="Times New Roman" pitchFamily="18" charset="0"/>
                <a:cs typeface="Times New Roman" pitchFamily="18" charset="0"/>
              </a:rPr>
              <a:t>Plantago ovata</a:t>
            </a:r>
          </a:p>
        </p:txBody>
      </p:sp>
      <p:sp>
        <p:nvSpPr>
          <p:cNvPr id="4" name="Oval 3"/>
          <p:cNvSpPr/>
          <p:nvPr/>
        </p:nvSpPr>
        <p:spPr>
          <a:xfrm>
            <a:off x="1691680" y="1878360"/>
            <a:ext cx="1872208" cy="8640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0,5% extract </a:t>
            </a:r>
            <a:r>
              <a:rPr lang="ro-RO" i="1" dirty="0">
                <a:latin typeface="Times New Roman" pitchFamily="18" charset="0"/>
                <a:cs typeface="Times New Roman" pitchFamily="18" charset="0"/>
              </a:rPr>
              <a:t>Aloe vera</a:t>
            </a:r>
          </a:p>
        </p:txBody>
      </p:sp>
      <p:sp>
        <p:nvSpPr>
          <p:cNvPr id="5" name="Oval 4"/>
          <p:cNvSpPr/>
          <p:nvPr/>
        </p:nvSpPr>
        <p:spPr>
          <a:xfrm>
            <a:off x="3069016" y="5949280"/>
            <a:ext cx="1872208" cy="8640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2% </a:t>
            </a:r>
            <a:r>
              <a:rPr lang="ro-RO" i="1" dirty="0">
                <a:latin typeface="Times New Roman" pitchFamily="18" charset="0"/>
                <a:cs typeface="Times New Roman" pitchFamily="18" charset="0"/>
              </a:rPr>
              <a:t>Cynara scolymus</a:t>
            </a:r>
          </a:p>
        </p:txBody>
      </p:sp>
      <p:sp>
        <p:nvSpPr>
          <p:cNvPr id="6" name="Oval 5"/>
          <p:cNvSpPr/>
          <p:nvPr/>
        </p:nvSpPr>
        <p:spPr>
          <a:xfrm>
            <a:off x="333306" y="5511352"/>
            <a:ext cx="1872208" cy="8640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2% </a:t>
            </a:r>
            <a:r>
              <a:rPr lang="ro-RO" i="1" dirty="0">
                <a:latin typeface="Times New Roman" pitchFamily="18" charset="0"/>
                <a:cs typeface="Times New Roman" pitchFamily="18" charset="0"/>
              </a:rPr>
              <a:t>Carum carvi</a:t>
            </a:r>
          </a:p>
        </p:txBody>
      </p:sp>
      <p:sp>
        <p:nvSpPr>
          <p:cNvPr id="7" name="Oval 6"/>
          <p:cNvSpPr/>
          <p:nvPr/>
        </p:nvSpPr>
        <p:spPr>
          <a:xfrm>
            <a:off x="-30482" y="2420888"/>
            <a:ext cx="1872208" cy="8640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2% </a:t>
            </a:r>
            <a:r>
              <a:rPr lang="ro-RO" i="1" dirty="0">
                <a:latin typeface="Times New Roman" pitchFamily="18" charset="0"/>
                <a:cs typeface="Times New Roman" pitchFamily="18" charset="0"/>
              </a:rPr>
              <a:t>Rhamnus frangula</a:t>
            </a:r>
          </a:p>
        </p:txBody>
      </p:sp>
      <p:sp>
        <p:nvSpPr>
          <p:cNvPr id="8" name="Oval 7"/>
          <p:cNvSpPr/>
          <p:nvPr/>
        </p:nvSpPr>
        <p:spPr>
          <a:xfrm>
            <a:off x="6588224" y="5805264"/>
            <a:ext cx="1872208" cy="8640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1% </a:t>
            </a:r>
            <a:r>
              <a:rPr lang="ro-RO" i="1" dirty="0">
                <a:latin typeface="Times New Roman" pitchFamily="18" charset="0"/>
                <a:cs typeface="Times New Roman" pitchFamily="18" charset="0"/>
              </a:rPr>
              <a:t>Vaccinium myrtillus</a:t>
            </a:r>
          </a:p>
        </p:txBody>
      </p:sp>
      <p:sp>
        <p:nvSpPr>
          <p:cNvPr id="9" name="Oval 8"/>
          <p:cNvSpPr/>
          <p:nvPr/>
        </p:nvSpPr>
        <p:spPr>
          <a:xfrm>
            <a:off x="3887924" y="709464"/>
            <a:ext cx="2124236" cy="8640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37% </a:t>
            </a:r>
            <a:r>
              <a:rPr lang="ro-RO" i="1" dirty="0">
                <a:latin typeface="Times New Roman" pitchFamily="18" charset="0"/>
                <a:cs typeface="Times New Roman" pitchFamily="18" charset="0"/>
              </a:rPr>
              <a:t>Linum usitatissimum</a:t>
            </a:r>
          </a:p>
        </p:txBody>
      </p:sp>
      <p:sp>
        <p:nvSpPr>
          <p:cNvPr id="10" name="Oval 9"/>
          <p:cNvSpPr/>
          <p:nvPr/>
        </p:nvSpPr>
        <p:spPr>
          <a:xfrm>
            <a:off x="1597968" y="3040549"/>
            <a:ext cx="1872208" cy="8640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2% </a:t>
            </a:r>
            <a:r>
              <a:rPr lang="ro-RO" i="1" dirty="0">
                <a:latin typeface="Times New Roman" pitchFamily="18" charset="0"/>
                <a:cs typeface="Times New Roman" pitchFamily="18" charset="0"/>
              </a:rPr>
              <a:t>Rosmarinus officinalis</a:t>
            </a:r>
          </a:p>
        </p:txBody>
      </p:sp>
      <p:sp>
        <p:nvSpPr>
          <p:cNvPr id="11" name="Oval 10"/>
          <p:cNvSpPr/>
          <p:nvPr/>
        </p:nvSpPr>
        <p:spPr>
          <a:xfrm>
            <a:off x="1403648" y="4221088"/>
            <a:ext cx="1872208" cy="8640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3% </a:t>
            </a:r>
            <a:r>
              <a:rPr lang="ro-RO" i="1" dirty="0">
                <a:latin typeface="Times New Roman" pitchFamily="18" charset="0"/>
                <a:cs typeface="Times New Roman" pitchFamily="18" charset="0"/>
              </a:rPr>
              <a:t>Glycyrrhiza glabra</a:t>
            </a:r>
          </a:p>
        </p:txBody>
      </p:sp>
      <p:sp>
        <p:nvSpPr>
          <p:cNvPr id="12" name="Oval 11"/>
          <p:cNvSpPr/>
          <p:nvPr/>
        </p:nvSpPr>
        <p:spPr>
          <a:xfrm>
            <a:off x="2365270" y="5085184"/>
            <a:ext cx="1872208" cy="8640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2% </a:t>
            </a:r>
            <a:r>
              <a:rPr lang="ro-RO" i="1" dirty="0">
                <a:latin typeface="Times New Roman" pitchFamily="18" charset="0"/>
                <a:cs typeface="Times New Roman" pitchFamily="18" charset="0"/>
              </a:rPr>
              <a:t>Pimpinella anisum</a:t>
            </a:r>
          </a:p>
        </p:txBody>
      </p:sp>
      <p:sp>
        <p:nvSpPr>
          <p:cNvPr id="13" name="Oval 12"/>
          <p:cNvSpPr/>
          <p:nvPr/>
        </p:nvSpPr>
        <p:spPr>
          <a:xfrm>
            <a:off x="4716016" y="5178580"/>
            <a:ext cx="1872208" cy="8640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2% </a:t>
            </a:r>
            <a:r>
              <a:rPr lang="ro-RO" i="1" dirty="0">
                <a:latin typeface="Times New Roman" pitchFamily="18" charset="0"/>
                <a:cs typeface="Times New Roman" pitchFamily="18" charset="0"/>
              </a:rPr>
              <a:t>Foeniculum vulgare</a:t>
            </a:r>
          </a:p>
        </p:txBody>
      </p:sp>
      <p:sp>
        <p:nvSpPr>
          <p:cNvPr id="14" name="Oval 13"/>
          <p:cNvSpPr/>
          <p:nvPr/>
        </p:nvSpPr>
        <p:spPr>
          <a:xfrm>
            <a:off x="6338484" y="4428117"/>
            <a:ext cx="1872208" cy="8640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2% </a:t>
            </a:r>
            <a:r>
              <a:rPr lang="ro-RO" i="1" dirty="0">
                <a:latin typeface="Times New Roman" pitchFamily="18" charset="0"/>
                <a:cs typeface="Times New Roman" pitchFamily="18" charset="0"/>
              </a:rPr>
              <a:t>Coriandrum sativum</a:t>
            </a:r>
          </a:p>
        </p:txBody>
      </p:sp>
      <p:sp>
        <p:nvSpPr>
          <p:cNvPr id="15" name="Oval 14"/>
          <p:cNvSpPr/>
          <p:nvPr/>
        </p:nvSpPr>
        <p:spPr>
          <a:xfrm>
            <a:off x="6338484" y="3040549"/>
            <a:ext cx="1872208" cy="8640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1% </a:t>
            </a:r>
            <a:r>
              <a:rPr lang="ro-RO" i="1" dirty="0">
                <a:latin typeface="Times New Roman" pitchFamily="18" charset="0"/>
                <a:cs typeface="Times New Roman" pitchFamily="18" charset="0"/>
              </a:rPr>
              <a:t>Zingiber officinale</a:t>
            </a:r>
          </a:p>
        </p:txBody>
      </p:sp>
      <p:sp>
        <p:nvSpPr>
          <p:cNvPr id="16" name="Oval 15"/>
          <p:cNvSpPr/>
          <p:nvPr/>
        </p:nvSpPr>
        <p:spPr>
          <a:xfrm>
            <a:off x="6326752" y="1878360"/>
            <a:ext cx="1872208" cy="8640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2% </a:t>
            </a:r>
            <a:r>
              <a:rPr lang="ro-RO" i="1" dirty="0">
                <a:latin typeface="Times New Roman" pitchFamily="18" charset="0"/>
                <a:cs typeface="Times New Roman" pitchFamily="18" charset="0"/>
              </a:rPr>
              <a:t>Cassia angustifolia</a:t>
            </a:r>
          </a:p>
        </p:txBody>
      </p:sp>
      <p:sp>
        <p:nvSpPr>
          <p:cNvPr id="17" name="Oval 16"/>
          <p:cNvSpPr/>
          <p:nvPr/>
        </p:nvSpPr>
        <p:spPr>
          <a:xfrm>
            <a:off x="6300192" y="734616"/>
            <a:ext cx="1872208" cy="8640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4,5% zeolit</a:t>
            </a:r>
          </a:p>
        </p:txBody>
      </p:sp>
      <p:sp>
        <p:nvSpPr>
          <p:cNvPr id="18" name="Oval 17"/>
          <p:cNvSpPr/>
          <p:nvPr/>
        </p:nvSpPr>
        <p:spPr>
          <a:xfrm>
            <a:off x="-42542" y="3528681"/>
            <a:ext cx="1734222" cy="8640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1% </a:t>
            </a:r>
            <a:r>
              <a:rPr lang="ro-RO" i="1" dirty="0">
                <a:latin typeface="Times New Roman" pitchFamily="18" charset="0"/>
                <a:cs typeface="Times New Roman" pitchFamily="18" charset="0"/>
              </a:rPr>
              <a:t>Vaccinium vitis-idaea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98358" y="1619508"/>
            <a:ext cx="240322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3 saptamâni (21 de zile)</a:t>
            </a:r>
          </a:p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2 lingurițe/2 zi</a:t>
            </a:r>
          </a:p>
        </p:txBody>
      </p:sp>
    </p:spTree>
    <p:extLst>
      <p:ext uri="{BB962C8B-B14F-4D97-AF65-F5344CB8AC3E}">
        <p14:creationId xmlns="" xmlns:p14="http://schemas.microsoft.com/office/powerpoint/2010/main" val="160827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produse de detoxifiere fa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74084" name="Picture 4" descr="Image result for produse de detoxifiere fa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332656"/>
            <a:ext cx="2943225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180420" y="2061598"/>
            <a:ext cx="2232248" cy="720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i="1" dirty="0">
                <a:latin typeface="Times New Roman" pitchFamily="18" charset="0"/>
                <a:cs typeface="Times New Roman" pitchFamily="18" charset="0"/>
              </a:rPr>
              <a:t>Zingiberis rhizoma</a:t>
            </a:r>
          </a:p>
        </p:txBody>
      </p:sp>
      <p:sp>
        <p:nvSpPr>
          <p:cNvPr id="5" name="Oval 4"/>
          <p:cNvSpPr/>
          <p:nvPr/>
        </p:nvSpPr>
        <p:spPr>
          <a:xfrm>
            <a:off x="899592" y="3016191"/>
            <a:ext cx="2592288" cy="720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i="1" dirty="0">
                <a:latin typeface="Times New Roman" pitchFamily="18" charset="0"/>
                <a:cs typeface="Times New Roman" pitchFamily="18" charset="0"/>
              </a:rPr>
              <a:t>Caryophyllorum flos</a:t>
            </a:r>
          </a:p>
        </p:txBody>
      </p:sp>
      <p:sp>
        <p:nvSpPr>
          <p:cNvPr id="6" name="Oval 5"/>
          <p:cNvSpPr/>
          <p:nvPr/>
        </p:nvSpPr>
        <p:spPr>
          <a:xfrm>
            <a:off x="1021890" y="3994115"/>
            <a:ext cx="2232248" cy="720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i="1" dirty="0">
                <a:latin typeface="Times New Roman" pitchFamily="18" charset="0"/>
                <a:cs typeface="Times New Roman" pitchFamily="18" charset="0"/>
              </a:rPr>
              <a:t>Liquiritiae radix</a:t>
            </a:r>
          </a:p>
        </p:txBody>
      </p:sp>
      <p:sp>
        <p:nvSpPr>
          <p:cNvPr id="7" name="Oval 6"/>
          <p:cNvSpPr/>
          <p:nvPr/>
        </p:nvSpPr>
        <p:spPr>
          <a:xfrm>
            <a:off x="1259632" y="4869160"/>
            <a:ext cx="2232248" cy="720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i="1" dirty="0">
                <a:latin typeface="Times New Roman" pitchFamily="18" charset="0"/>
                <a:cs typeface="Times New Roman" pitchFamily="18" charset="0"/>
              </a:rPr>
              <a:t>Cardamomi fructus</a:t>
            </a:r>
          </a:p>
        </p:txBody>
      </p:sp>
      <p:sp>
        <p:nvSpPr>
          <p:cNvPr id="8" name="Oval 7"/>
          <p:cNvSpPr/>
          <p:nvPr/>
        </p:nvSpPr>
        <p:spPr>
          <a:xfrm>
            <a:off x="1763688" y="5687616"/>
            <a:ext cx="2232248" cy="720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i="1" dirty="0">
                <a:latin typeface="Times New Roman" pitchFamily="18" charset="0"/>
                <a:cs typeface="Times New Roman" pitchFamily="18" charset="0"/>
              </a:rPr>
              <a:t>Cichorii radix</a:t>
            </a:r>
          </a:p>
        </p:txBody>
      </p:sp>
      <p:sp>
        <p:nvSpPr>
          <p:cNvPr id="9" name="Oval 8"/>
          <p:cNvSpPr/>
          <p:nvPr/>
        </p:nvSpPr>
        <p:spPr>
          <a:xfrm>
            <a:off x="4139952" y="5687616"/>
            <a:ext cx="2232248" cy="720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i="1" dirty="0">
                <a:latin typeface="Times New Roman" pitchFamily="18" charset="0"/>
                <a:cs typeface="Times New Roman" pitchFamily="18" charset="0"/>
              </a:rPr>
              <a:t>Medicaginis herba</a:t>
            </a:r>
          </a:p>
        </p:txBody>
      </p:sp>
      <p:sp>
        <p:nvSpPr>
          <p:cNvPr id="10" name="Oval 9"/>
          <p:cNvSpPr/>
          <p:nvPr/>
        </p:nvSpPr>
        <p:spPr>
          <a:xfrm>
            <a:off x="5652120" y="5013176"/>
            <a:ext cx="2232248" cy="720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i="1" dirty="0">
                <a:latin typeface="Times New Roman" pitchFamily="18" charset="0"/>
                <a:cs typeface="Times New Roman" pitchFamily="18" charset="0"/>
              </a:rPr>
              <a:t>Sambuci fructus</a:t>
            </a:r>
          </a:p>
        </p:txBody>
      </p:sp>
      <p:sp>
        <p:nvSpPr>
          <p:cNvPr id="11" name="Oval 10"/>
          <p:cNvSpPr/>
          <p:nvPr/>
        </p:nvSpPr>
        <p:spPr>
          <a:xfrm>
            <a:off x="5652120" y="4005064"/>
            <a:ext cx="2232248" cy="720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i="1" dirty="0">
                <a:latin typeface="Times New Roman" pitchFamily="18" charset="0"/>
                <a:cs typeface="Times New Roman" pitchFamily="18" charset="0"/>
              </a:rPr>
              <a:t>Helianthus tuberosus</a:t>
            </a:r>
          </a:p>
        </p:txBody>
      </p:sp>
      <p:sp>
        <p:nvSpPr>
          <p:cNvPr id="12" name="Oval 11"/>
          <p:cNvSpPr/>
          <p:nvPr/>
        </p:nvSpPr>
        <p:spPr>
          <a:xfrm>
            <a:off x="5794415" y="2996952"/>
            <a:ext cx="2232248" cy="720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10% </a:t>
            </a:r>
            <a:r>
              <a:rPr lang="ro-RO" i="1" dirty="0">
                <a:latin typeface="Times New Roman" pitchFamily="18" charset="0"/>
                <a:cs typeface="Times New Roman" pitchFamily="18" charset="0"/>
              </a:rPr>
              <a:t>Lini semen</a:t>
            </a:r>
          </a:p>
        </p:txBody>
      </p:sp>
      <p:sp>
        <p:nvSpPr>
          <p:cNvPr id="13" name="Oval 12"/>
          <p:cNvSpPr/>
          <p:nvPr/>
        </p:nvSpPr>
        <p:spPr>
          <a:xfrm>
            <a:off x="5794415" y="2039144"/>
            <a:ext cx="2232248" cy="720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12% </a:t>
            </a:r>
            <a:r>
              <a:rPr lang="ro-RO" i="1" dirty="0">
                <a:latin typeface="Times New Roman" pitchFamily="18" charset="0"/>
                <a:cs typeface="Times New Roman" pitchFamily="18" charset="0"/>
              </a:rPr>
              <a:t>Sennae folium</a:t>
            </a:r>
          </a:p>
        </p:txBody>
      </p:sp>
      <p:sp>
        <p:nvSpPr>
          <p:cNvPr id="14" name="Oval 13"/>
          <p:cNvSpPr/>
          <p:nvPr/>
        </p:nvSpPr>
        <p:spPr>
          <a:xfrm>
            <a:off x="5868144" y="1134838"/>
            <a:ext cx="2232248" cy="720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argila verde</a:t>
            </a:r>
          </a:p>
        </p:txBody>
      </p:sp>
      <p:sp>
        <p:nvSpPr>
          <p:cNvPr id="15" name="Oval 14"/>
          <p:cNvSpPr/>
          <p:nvPr/>
        </p:nvSpPr>
        <p:spPr>
          <a:xfrm>
            <a:off x="5796136" y="195386"/>
            <a:ext cx="2232248" cy="720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i="1" dirty="0">
                <a:latin typeface="Times New Roman" pitchFamily="18" charset="0"/>
                <a:cs typeface="Times New Roman" pitchFamily="18" charset="0"/>
              </a:rPr>
              <a:t>Plantago ovata</a:t>
            </a:r>
          </a:p>
        </p:txBody>
      </p:sp>
      <p:sp>
        <p:nvSpPr>
          <p:cNvPr id="4" name="Oval 3"/>
          <p:cNvSpPr/>
          <p:nvPr/>
        </p:nvSpPr>
        <p:spPr>
          <a:xfrm>
            <a:off x="885078" y="915466"/>
            <a:ext cx="2390778" cy="8573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i="1" dirty="0">
                <a:latin typeface="Times New Roman" pitchFamily="18" charset="0"/>
                <a:cs typeface="Times New Roman" pitchFamily="18" charset="0"/>
              </a:rPr>
              <a:t>Aurantii aetheroleum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91880" y="738570"/>
            <a:ext cx="2232248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o-RO" dirty="0">
                <a:latin typeface="Times New Roman" pitchFamily="18" charset="0"/>
                <a:cs typeface="Times New Roman" pitchFamily="18" charset="0"/>
              </a:rPr>
              <a:t>Copii: 1 lingura (4g) de 2 ori pe zi.</a:t>
            </a:r>
            <a:br>
              <a:rPr lang="ro-RO" dirty="0">
                <a:latin typeface="Times New Roman" pitchFamily="18" charset="0"/>
                <a:cs typeface="Times New Roman" pitchFamily="18" charset="0"/>
              </a:rPr>
            </a:br>
            <a:r>
              <a:rPr lang="ro-RO" dirty="0">
                <a:latin typeface="Times New Roman" pitchFamily="18" charset="0"/>
                <a:cs typeface="Times New Roman" pitchFamily="18" charset="0"/>
              </a:rPr>
              <a:t>Adulti: 2-3 linguri (8-12 g) de 2 ori pe zi.</a:t>
            </a:r>
          </a:p>
          <a:p>
            <a:r>
              <a:rPr lang="ro-RO" dirty="0">
                <a:latin typeface="Times New Roman" pitchFamily="18" charset="0"/>
                <a:cs typeface="Times New Roman" pitchFamily="18" charset="0"/>
              </a:rPr>
              <a:t>1-2 luni</a:t>
            </a:r>
            <a:br>
              <a:rPr lang="ro-RO" dirty="0">
                <a:latin typeface="Times New Roman" pitchFamily="18" charset="0"/>
                <a:cs typeface="Times New Roman" pitchFamily="18" charset="0"/>
              </a:rPr>
            </a:b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93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Image result for colon help compozit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7403"/>
            <a:ext cx="6667500" cy="666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376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500306"/>
            <a:ext cx="7676356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 PRODUSE VEGETALE CARE CONŢIN MUCILAGII</a:t>
            </a:r>
          </a:p>
        </p:txBody>
      </p:sp>
    </p:spTree>
    <p:extLst>
      <p:ext uri="{BB962C8B-B14F-4D97-AF65-F5344CB8AC3E}">
        <p14:creationId xmlns="" xmlns:p14="http://schemas.microsoft.com/office/powerpoint/2010/main" val="37667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3833" y="512940"/>
            <a:ext cx="3733671" cy="430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PULMONARIAE HERBA</a:t>
            </a:r>
            <a:endParaRPr kumimoji="0" lang="ro-RO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www.about-garden.com/images_data/5511-pulmonaria-officinalis-plicnik-lekarsky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0"/>
            <a:ext cx="2357454" cy="17718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2562" name="Picture 2" descr="C:\Users\Farmacognozie\Desktop\lungenkraut-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000240"/>
            <a:ext cx="2264559" cy="15097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Diagram 4"/>
          <p:cNvGraphicFramePr/>
          <p:nvPr/>
        </p:nvGraphicFramePr>
        <p:xfrm>
          <a:off x="571472" y="1214422"/>
          <a:ext cx="5214974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4786322"/>
            <a:ext cx="872529" cy="135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6500826" y="3643314"/>
            <a:ext cx="2307676" cy="8640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alcaloizi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pirolizidinici</a:t>
            </a:r>
            <a:endParaRPr lang="ro-RO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7158" y="5572140"/>
            <a:ext cx="4822243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Afecțiuni</a:t>
            </a:r>
            <a:r>
              <a:rPr kumimoji="0" lang="ro-RO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ale căilor respiratorii superioare</a:t>
            </a:r>
            <a:endParaRPr kumimoji="0" lang="ro-R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9793" name="Picture 1" descr="C:\Users\Farmacognozie\Desktop\ceai-plamanarica-iarba-50-g-fares-1003143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198" y="4786298"/>
            <a:ext cx="2071702" cy="2071702"/>
          </a:xfrm>
          <a:prstGeom prst="rect">
            <a:avLst/>
          </a:prstGeom>
          <a:noFill/>
        </p:spPr>
      </p:pic>
      <p:pic>
        <p:nvPicPr>
          <p:cNvPr id="10" name="Picture 8" descr="C:\Users\Farmacognozie\Desktop\descărcare (8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3504" y="5286388"/>
            <a:ext cx="1357322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 t="11252" r="2362"/>
          <a:stretch>
            <a:fillRect/>
          </a:stretch>
        </p:blipFill>
        <p:spPr bwMode="auto">
          <a:xfrm>
            <a:off x="5724128" y="2996952"/>
            <a:ext cx="3221808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Picture 2" descr="http://www.farmaciastejara.ro/images/fares%20complex%20de%20curatare%20a%20organismulu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428604"/>
            <a:ext cx="2088556" cy="2088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93833" y="512940"/>
            <a:ext cx="3733671" cy="430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BARDANAE RADIX</a:t>
            </a:r>
            <a:endParaRPr lang="ro-RO" sz="2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3534" y="1214422"/>
            <a:ext cx="4717094" cy="121444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inulină</a:t>
            </a:r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mucilagii, ulei volatil, AFC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taninuri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lignani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triterpene</a:t>
            </a:r>
            <a:endParaRPr lang="ro-RO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urved Right Arrow 2"/>
          <p:cNvSpPr/>
          <p:nvPr/>
        </p:nvSpPr>
        <p:spPr>
          <a:xfrm>
            <a:off x="899592" y="2614307"/>
            <a:ext cx="731520" cy="1216152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87199" y="3437012"/>
            <a:ext cx="3312368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en-GB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etoxifiantă</a:t>
            </a:r>
            <a:r>
              <a:rPr lang="ro-RO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diuretică, laxativă, cicatrizantă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11119" y="5137212"/>
            <a:ext cx="4104456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afecţiuni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gastrointestinale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GB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gută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GB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reumatism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GB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psoriazis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şi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în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unele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dermatoze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6204245" y="4885184"/>
            <a:ext cx="2520280" cy="122413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macerat</a:t>
            </a:r>
            <a:r>
              <a:rPr lang="ro-RO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2-3 </a:t>
            </a:r>
            <a:r>
              <a:rPr lang="en-GB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căni</a:t>
            </a:r>
            <a:r>
              <a:rPr lang="ro-RO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 </a:t>
            </a:r>
            <a:r>
              <a:rPr lang="en-GB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zi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o-RO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o-RO" dirty="0"/>
          </a:p>
        </p:txBody>
      </p:sp>
      <p:sp>
        <p:nvSpPr>
          <p:cNvPr id="6" name="Down Arrow 5"/>
          <p:cNvSpPr/>
          <p:nvPr/>
        </p:nvSpPr>
        <p:spPr>
          <a:xfrm>
            <a:off x="3163363" y="4309120"/>
            <a:ext cx="360040" cy="704056"/>
          </a:xfrm>
          <a:prstGeom prst="downArrow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287745" name="Picture 1" descr="C:\Users\Farmacognozie\Desktop\biosept-gel-cu-plante-medicinale-50-ml-fares-100511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0"/>
            <a:ext cx="2325686" cy="232568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929454" y="2285992"/>
            <a:ext cx="192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p.v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pulverizat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14942" y="2214554"/>
            <a:ext cx="192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Extract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uscat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87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7158" y="285728"/>
            <a:ext cx="5964117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AMORPHOPHALLUS KONJAC</a:t>
            </a:r>
            <a:endParaRPr lang="ro-RO" sz="2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https://encrypted-tbn1.gstatic.com/images?q=tbn:ANd9GcSErr7grfdW3dUe2gAcbU2CD_flq0waXvb_7dEwVsMB0UXWEA-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14291"/>
            <a:ext cx="1714512" cy="2288962"/>
          </a:xfrm>
          <a:prstGeom prst="rect">
            <a:avLst/>
          </a:prstGeom>
          <a:noFill/>
        </p:spPr>
      </p:pic>
      <p:pic>
        <p:nvPicPr>
          <p:cNvPr id="323586" name="Picture 2" descr="C:\Users\Farmacognozie\Desktop\220px-Amorphophallus_konjac_CB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643182"/>
            <a:ext cx="2055817" cy="2522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642910" y="1357298"/>
            <a:ext cx="462402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dirty="0">
                <a:latin typeface="Times New Roman" pitchFamily="18" charset="0"/>
                <a:cs typeface="Times New Roman" pitchFamily="18" charset="0"/>
              </a:rPr>
              <a:t>Organele subterane –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surs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 de gelatină vegetală </a:t>
            </a:r>
            <a:endParaRPr lang="en-US" dirty="0"/>
          </a:p>
        </p:txBody>
      </p:sp>
      <p:pic>
        <p:nvPicPr>
          <p:cNvPr id="323587" name="Picture 3" descr="C:\Users\Farmacognozie\Desktop\Konnyak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857364"/>
            <a:ext cx="1785950" cy="12626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6"/>
          <p:cNvSpPr/>
          <p:nvPr/>
        </p:nvSpPr>
        <p:spPr>
          <a:xfrm>
            <a:off x="500034" y="2143116"/>
            <a:ext cx="3714776" cy="7858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40-60%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glucomanani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urved Right Arrow 7"/>
          <p:cNvSpPr/>
          <p:nvPr/>
        </p:nvSpPr>
        <p:spPr>
          <a:xfrm>
            <a:off x="1000100" y="2928934"/>
            <a:ext cx="857256" cy="1143008"/>
          </a:xfrm>
          <a:prstGeom prst="curv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32" y="3286124"/>
            <a:ext cx="400052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Prebiotic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tulburări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tranzit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intestinal, cure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slăbire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alimentaţie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vegană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Aditiv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alimentar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 E425</a:t>
            </a:r>
          </a:p>
        </p:txBody>
      </p:sp>
      <p:pic>
        <p:nvPicPr>
          <p:cNvPr id="10" name="Picture 16" descr="http://www.romedic.ro/uploadpoze/produse/prod_612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786322"/>
            <a:ext cx="1571636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8" descr="http://cdn1.shopmania.biz/files/s1/129502610/p/l/8/fiber-dense-glucomannan-forte-2100-4200-mg-100-natural-konjac-root-90~83816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5000636"/>
            <a:ext cx="1428760" cy="14287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4" descr="http://cdn.allshops.ro/files/clients/78/6239/p/32/glucomannan-600mg-100-capsule-solaray-955998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4643446"/>
            <a:ext cx="1714512" cy="18369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Picture 28" descr="http://cdn.allshops.ro/files/clients/61/5515/p/1/dieta-dukan---tagliatelle-cu-spanac-tagliatelles-de-konjac-aux-epinards---200g-632199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8" y="4929198"/>
            <a:ext cx="1990726" cy="1571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1" name="Picture 3" descr="C:\Users\Farmacognozie\Desktop\alge-verz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3071810"/>
            <a:ext cx="6643734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ALGE CA SURSE DE MUCILAGII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7544" y="199093"/>
            <a:ext cx="3890142" cy="7295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AGAR-AGAR</a:t>
            </a:r>
            <a:endParaRPr kumimoji="0" lang="ro-RO" sz="2200" b="1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Agar, geloză</a:t>
            </a:r>
            <a:endParaRPr kumimoji="0" lang="it-IT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5634" name="Picture 2" descr="C:\Users\Farmacognozie\Desktop\Macro-alge-rosii-2-580x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85728"/>
            <a:ext cx="3011102" cy="1728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552997478"/>
              </p:ext>
            </p:extLst>
          </p:nvPr>
        </p:nvGraphicFramePr>
        <p:xfrm>
          <a:off x="571472" y="1214422"/>
          <a:ext cx="5715040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3" descr="http://2.bp.blogspot.com/-IVgWAtl5GSM/TgFU7K0LJjI/AAAAAAAABBo/oyzhnQ7WKzk/s1600/agar-agar+tal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2214554"/>
            <a:ext cx="1726898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8" descr="http://t3.gstatic.com/images?q=tbn:ANd9GcSmli4Za3PveHvF5js2qwtKuTM-jIWFq_iD8Q-rtub_UNfBnNsX-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4" y="4000504"/>
            <a:ext cx="1647240" cy="1540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5635" name="Picture 3" descr="C:\Users\Farmacognozie\Desktop\image00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57686" y="4857760"/>
            <a:ext cx="2051206" cy="1543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5636" name="Picture 4" descr="C:\Users\Farmacognozie\Desktop\f046-347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472" y="5072074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 descr="Imagini pentru CONSTIP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28604"/>
            <a:ext cx="3511546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" name="Diagram 2"/>
          <p:cNvGraphicFramePr/>
          <p:nvPr/>
        </p:nvGraphicFramePr>
        <p:xfrm>
          <a:off x="1428728" y="2928934"/>
          <a:ext cx="5786478" cy="3000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8"/>
          <p:cNvSpPr/>
          <p:nvPr/>
        </p:nvSpPr>
        <p:spPr>
          <a:xfrm>
            <a:off x="7286644" y="3857628"/>
            <a:ext cx="15055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MUCILAGII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4282" y="4857760"/>
            <a:ext cx="223651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ANTRACENOZIDE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251520" y="411342"/>
            <a:ext cx="3528392" cy="6617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CARRAGEEN</a:t>
            </a:r>
            <a:endParaRPr kumimoji="0" lang="ro-RO" sz="2000" b="1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Muşchi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creţ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caraghen</a:t>
            </a: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4264465184"/>
              </p:ext>
            </p:extLst>
          </p:nvPr>
        </p:nvGraphicFramePr>
        <p:xfrm>
          <a:off x="857224" y="1571612"/>
          <a:ext cx="7848872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rved Right Arrow 3"/>
          <p:cNvSpPr/>
          <p:nvPr/>
        </p:nvSpPr>
        <p:spPr>
          <a:xfrm>
            <a:off x="1547664" y="4437112"/>
            <a:ext cx="720080" cy="1224136"/>
          </a:xfrm>
          <a:prstGeom prst="curv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5657966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Constipaţi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e; </a:t>
            </a:r>
          </a:p>
          <a:p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it-IT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djuvant în cura de slăbire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o-RO" sz="2000" dirty="0"/>
          </a:p>
        </p:txBody>
      </p:sp>
      <p:sp>
        <p:nvSpPr>
          <p:cNvPr id="7" name="Down Arrow 6"/>
          <p:cNvSpPr/>
          <p:nvPr/>
        </p:nvSpPr>
        <p:spPr>
          <a:xfrm>
            <a:off x="4427984" y="4468122"/>
            <a:ext cx="432048" cy="10081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0" name="TextBox 9"/>
          <p:cNvSpPr txBox="1"/>
          <p:nvPr/>
        </p:nvSpPr>
        <p:spPr>
          <a:xfrm>
            <a:off x="3857620" y="557214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gastrite,colite</a:t>
            </a:r>
            <a:endParaRPr lang="ro-RO" sz="2000" dirty="0"/>
          </a:p>
        </p:txBody>
      </p:sp>
      <p:sp>
        <p:nvSpPr>
          <p:cNvPr id="11" name="Curved Left Arrow 10"/>
          <p:cNvSpPr/>
          <p:nvPr/>
        </p:nvSpPr>
        <p:spPr>
          <a:xfrm>
            <a:off x="7215206" y="4857760"/>
            <a:ext cx="612068" cy="1105282"/>
          </a:xfrm>
          <a:prstGeom prst="curved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5074" y="5929330"/>
            <a:ext cx="2459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it-IT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hnică farmaceutică</a:t>
            </a:r>
            <a:endParaRPr lang="en-US" sz="2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 407</a:t>
            </a:r>
            <a:endParaRPr lang="ro-RO" sz="2000" dirty="0"/>
          </a:p>
        </p:txBody>
      </p:sp>
      <p:pic>
        <p:nvPicPr>
          <p:cNvPr id="284673" name="Picture 1" descr="C:\Users\Farmacognozie\Desktop\carrageenan_kappa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196859"/>
            <a:ext cx="1214446" cy="1374753"/>
          </a:xfrm>
          <a:prstGeom prst="rect">
            <a:avLst/>
          </a:prstGeom>
          <a:noFill/>
        </p:spPr>
      </p:pic>
      <p:pic>
        <p:nvPicPr>
          <p:cNvPr id="284674" name="Picture 2" descr="C:\Users\Farmacognozie\Desktop\F050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0"/>
            <a:ext cx="1428736" cy="1428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3431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824" y="1052736"/>
            <a:ext cx="3312368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GUME</a:t>
            </a:r>
          </a:p>
        </p:txBody>
      </p:sp>
      <p:sp>
        <p:nvSpPr>
          <p:cNvPr id="3" name="Down Arrow 2"/>
          <p:cNvSpPr/>
          <p:nvPr/>
        </p:nvSpPr>
        <p:spPr>
          <a:xfrm>
            <a:off x="4463988" y="2167436"/>
            <a:ext cx="288032" cy="158417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2195736" y="4305290"/>
            <a:ext cx="4824536" cy="960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gelificarea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membranei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celulare</a:t>
            </a:r>
            <a:endParaRPr kumimoji="0" lang="ro-RO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conţinutului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celular</a:t>
            </a: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19672" y="2492896"/>
            <a:ext cx="2664296" cy="93610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latin typeface="Times New Roman" pitchFamily="18" charset="0"/>
                <a:cs typeface="Times New Roman" pitchFamily="18" charset="0"/>
              </a:rPr>
              <a:t>GOMOZĂ</a:t>
            </a:r>
          </a:p>
        </p:txBody>
      </p:sp>
      <p:pic>
        <p:nvPicPr>
          <p:cNvPr id="173058" name="Picture 2" descr="http://www.nutritionistcluj.ro/wp-content/uploads/2010/10/Guma-de-mesteca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52836"/>
            <a:ext cx="3363179" cy="2016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580112" y="1952836"/>
            <a:ext cx="3363179" cy="201622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73060" name="Picture 4" descr="http://www.contag.ro/img/produse/Guma-de-sters-Jovi-pentru-creion-art-120-72047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5" y="709728"/>
            <a:ext cx="1636181" cy="14516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559555" y="709728"/>
            <a:ext cx="1636181" cy="145770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1538" y="428604"/>
            <a:ext cx="2736304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GUMMI ARABICUM</a:t>
            </a:r>
          </a:p>
          <a:p>
            <a:pPr algn="ctr"/>
            <a:r>
              <a:rPr lang="ro-RO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ACACIAE GUMMI</a:t>
            </a:r>
          </a:p>
        </p:txBody>
      </p:sp>
      <p:sp>
        <p:nvSpPr>
          <p:cNvPr id="3" name="Rectangle 2"/>
          <p:cNvSpPr/>
          <p:nvPr/>
        </p:nvSpPr>
        <p:spPr>
          <a:xfrm>
            <a:off x="5500694" y="500042"/>
            <a:ext cx="2664296" cy="7788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ACACIA SENEGAL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6658" name="Picture 2" descr="C:\Users\Farmacognozie\Desktop\156362-004-97591A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7958" y="1928803"/>
            <a:ext cx="2676491" cy="1785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5" descr="http://upload.wikimedia.org/wikipedia/commons/thumb/6/6a/Koeh-004.jpg/225px-Koeh-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000504"/>
            <a:ext cx="1571374" cy="2311666"/>
          </a:xfrm>
          <a:prstGeom prst="rect">
            <a:avLst/>
          </a:prstGeom>
          <a:noFill/>
        </p:spPr>
      </p:pic>
      <p:pic>
        <p:nvPicPr>
          <p:cNvPr id="6" name="Picture 13" descr="http://2.imimg.com/data2/FS/PS/IMFCP-222130/gum-250x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571612"/>
            <a:ext cx="1400175" cy="15049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9" descr="Gummi arabicum"/>
          <p:cNvPicPr>
            <a:picLocks noChangeAspect="1" noChangeArrowheads="1"/>
          </p:cNvPicPr>
          <p:nvPr/>
        </p:nvPicPr>
        <p:blipFill>
          <a:blip r:embed="rId5" cstate="print">
            <a:lum bright="6000"/>
          </a:blip>
          <a:srcRect/>
          <a:stretch>
            <a:fillRect/>
          </a:stretch>
        </p:blipFill>
        <p:spPr bwMode="auto">
          <a:xfrm>
            <a:off x="3428992" y="1357298"/>
            <a:ext cx="2171700" cy="1800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http://www.fooddeconstructed.com/uploads/optimized/Gomma_arabic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000372"/>
            <a:ext cx="2082498" cy="1571636"/>
          </a:xfrm>
          <a:prstGeom prst="rect">
            <a:avLst/>
          </a:prstGeom>
          <a:noFill/>
        </p:spPr>
      </p:pic>
      <p:sp>
        <p:nvSpPr>
          <p:cNvPr id="9" name="Curved Down Arrow 8"/>
          <p:cNvSpPr/>
          <p:nvPr/>
        </p:nvSpPr>
        <p:spPr>
          <a:xfrm>
            <a:off x="4143372" y="428604"/>
            <a:ext cx="1071570" cy="714380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85720" y="5143512"/>
            <a:ext cx="3429024" cy="8572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Aditiv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alimentar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E414!</a:t>
            </a:r>
          </a:p>
        </p:txBody>
      </p:sp>
      <p:pic>
        <p:nvPicPr>
          <p:cNvPr id="11" name="Picture 2" descr="C:\Users\Farmacognozie\Desktop\Atenti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4000504"/>
            <a:ext cx="899163" cy="1089272"/>
          </a:xfrm>
          <a:prstGeom prst="rect">
            <a:avLst/>
          </a:prstGeom>
          <a:noFill/>
        </p:spPr>
      </p:pic>
      <p:sp>
        <p:nvSpPr>
          <p:cNvPr id="12" name="Explosion 1 11"/>
          <p:cNvSpPr/>
          <p:nvPr/>
        </p:nvSpPr>
        <p:spPr>
          <a:xfrm>
            <a:off x="3929058" y="4929198"/>
            <a:ext cx="2928958" cy="1357322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↓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absorbţia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amoxicilinei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4612" y="3286124"/>
            <a:ext cx="342902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Excipient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tehnică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farmaceutică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1520" y="308287"/>
            <a:ext cx="3888432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GUMMI TRAGACANTHAE</a:t>
            </a:r>
          </a:p>
          <a:p>
            <a:pPr algn="ctr"/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TRAGACANTHA</a:t>
            </a:r>
          </a:p>
        </p:txBody>
      </p:sp>
      <p:pic>
        <p:nvPicPr>
          <p:cNvPr id="118787" name="Picture 3" descr="http://flora.huji.ac.il/static/9/46/0011469.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88640"/>
            <a:ext cx="3333750" cy="25336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8788" name="Picture 4" descr="Gummi tragacanthae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2886515" y="1268760"/>
            <a:ext cx="2376264" cy="2013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851920" y="483661"/>
            <a:ext cx="244827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o-RO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Astragalus sp. </a:t>
            </a:r>
            <a:endParaRPr lang="ro-RO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323527" y="1864821"/>
            <a:ext cx="2088232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Acţiune:</a:t>
            </a: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demulcentă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uşor laxativă.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8791" name="Picture 7" descr="http://i46.tinypic.com/25k32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2442" y="2924944"/>
            <a:ext cx="3691558" cy="3618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452538137"/>
              </p:ext>
            </p:extLst>
          </p:nvPr>
        </p:nvGraphicFramePr>
        <p:xfrm>
          <a:off x="925135" y="3448729"/>
          <a:ext cx="3854967" cy="237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Picture 2" descr="C:\Users\Farmacognozie\Desktop\Atenti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5554" y="5589240"/>
            <a:ext cx="899163" cy="10892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41629" y="5991107"/>
            <a:ext cx="1908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Flatulenţă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345832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5576" y="332656"/>
            <a:ext cx="2952328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GUMMI GUAR</a:t>
            </a:r>
          </a:p>
        </p:txBody>
      </p:sp>
      <p:pic>
        <p:nvPicPr>
          <p:cNvPr id="5" name="Picture 6" descr="http://3.bp.blogspot.com/-169p6o6k3aY/T4BXmb8tFgI/AAAAAAAAASE/EB_uUtQz2uE/s1600/KOTHAMARA,+GU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75" y="266053"/>
            <a:ext cx="4721182" cy="18613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c8.alamy.com/comp/AA609N/Vegetable_Cluster_Gawar_Beans_Botanical_Name_Cyamopsis_tetragonolobus-AA609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375"/>
          <a:stretch/>
        </p:blipFill>
        <p:spPr bwMode="auto">
          <a:xfrm>
            <a:off x="899592" y="1268760"/>
            <a:ext cx="1584176" cy="25247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83968" y="2338070"/>
            <a:ext cx="430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o-R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Cyanopsis tetragonolobus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guar  (</a:t>
            </a:r>
            <a:r>
              <a:rPr lang="ro-R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Fabaceae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="" xmlns:p14="http://schemas.microsoft.com/office/powerpoint/2010/main" val="978567496"/>
              </p:ext>
            </p:extLst>
          </p:nvPr>
        </p:nvGraphicFramePr>
        <p:xfrm>
          <a:off x="1432248" y="2858703"/>
          <a:ext cx="7488832" cy="2175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14414" y="4500570"/>
            <a:ext cx="18002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constipaţie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4429132"/>
            <a:ext cx="264320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Adjuvant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hiperglicemie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dislipidemii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5074" y="5000636"/>
            <a:ext cx="2160240" cy="15081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greață, meteorism (sensibilitate individuală)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502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3528" y="332656"/>
            <a:ext cx="3528392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GUMMI </a:t>
            </a:r>
            <a:r>
              <a:rPr lang="ro-RO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XANTHANI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140887"/>
            <a:ext cx="525658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Obținere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biosinteză (fermentația zaharurilor sub acțiunea bacteriei </a:t>
            </a:r>
            <a:r>
              <a:rPr lang="ro-RO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Xanthomonas campestris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3720687176"/>
              </p:ext>
            </p:extLst>
          </p:nvPr>
        </p:nvGraphicFramePr>
        <p:xfrm>
          <a:off x="29134" y="2420888"/>
          <a:ext cx="5406961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00760" y="3214686"/>
            <a:ext cx="223110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Alergii, migrenă, 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cefalee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569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1368643485"/>
              </p:ext>
            </p:extLst>
          </p:nvPr>
        </p:nvGraphicFramePr>
        <p:xfrm>
          <a:off x="-108520" y="764704"/>
          <a:ext cx="7224464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4932040" y="548680"/>
            <a:ext cx="3888432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Diversitate structurală!</a:t>
            </a:r>
          </a:p>
        </p:txBody>
      </p:sp>
      <p:sp>
        <p:nvSpPr>
          <p:cNvPr id="4" name="Rectangle 3"/>
          <p:cNvSpPr/>
          <p:nvPr/>
        </p:nvSpPr>
        <p:spPr>
          <a:xfrm>
            <a:off x="5508104" y="3933056"/>
            <a:ext cx="3024336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Multitudine de efecte terapeutice</a:t>
            </a:r>
          </a:p>
        </p:txBody>
      </p:sp>
      <p:sp>
        <p:nvSpPr>
          <p:cNvPr id="5" name="Oval 4"/>
          <p:cNvSpPr/>
          <p:nvPr/>
        </p:nvSpPr>
        <p:spPr>
          <a:xfrm>
            <a:off x="467544" y="5517232"/>
            <a:ext cx="3312368" cy="10081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Efecte secundare!!!!!</a:t>
            </a:r>
          </a:p>
        </p:txBody>
      </p:sp>
    </p:spTree>
    <p:extLst>
      <p:ext uri="{BB962C8B-B14F-4D97-AF65-F5344CB8AC3E}">
        <p14:creationId xmlns="" xmlns:p14="http://schemas.microsoft.com/office/powerpoint/2010/main" val="114868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2771800" y="1316732"/>
            <a:ext cx="24482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747764" y="852821"/>
            <a:ext cx="249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infuzie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/decoct/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macerare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4438" name="Picture 6" descr="Imagini pentru cana cu cea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150" y="681973"/>
            <a:ext cx="1951176" cy="13007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440" name="Picture 8" descr="Imagini pentru amestec produse intr-un ce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08" y="650707"/>
            <a:ext cx="2501653" cy="1332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Curved Down Arrow 8"/>
          <p:cNvSpPr/>
          <p:nvPr/>
        </p:nvSpPr>
        <p:spPr>
          <a:xfrm>
            <a:off x="6342609" y="158074"/>
            <a:ext cx="1503934" cy="822654"/>
          </a:xfrm>
          <a:prstGeom prst="curved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12034" y="980728"/>
            <a:ext cx="1505840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Heterozida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solubilă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apă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4442" name="Picture 10" descr="Imagini pentru capsule cu produse vegeta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65" y="2824743"/>
            <a:ext cx="3562350" cy="12858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74444" name="Picture 12" descr="Imagini pentru capsule noapte bu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41" y="3831524"/>
            <a:ext cx="1436005" cy="1055886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3064133" y="2851488"/>
            <a:ext cx="1296144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080860" y="3652011"/>
            <a:ext cx="1431557" cy="6387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7949" y="369346"/>
            <a:ext cx="153676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CEAI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5665" y="2323487"/>
            <a:ext cx="391808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CAPSULE CU P.V. PULVERIZATE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70987" y="266682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Aglicon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468540" y="2875054"/>
            <a:ext cx="83450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15738" y="2692819"/>
            <a:ext cx="269979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lipofil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primul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absorbit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44783" y="4007023"/>
            <a:ext cx="162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Heterozida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978296" y="4209952"/>
            <a:ext cx="747701" cy="76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86734" y="3961929"/>
            <a:ext cx="211961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hidrofil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al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doilea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absorbit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4446" name="Picture 14" descr="Imagini pentru intestin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86" y="3094257"/>
            <a:ext cx="1065109" cy="798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448" name="Picture 16" descr="Herbal Plus Extract Standardizat de Paducel 100 capsule GN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46660"/>
            <a:ext cx="1289518" cy="12895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450" name="Picture 18" descr="Imagini pentru capsule cu extract vegeta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280" y="5557530"/>
            <a:ext cx="1069515" cy="10695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04287" y="5018013"/>
            <a:ext cx="57196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CAPSULE CU EXTRACT USCAT STANDARDIZAT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628267" y="6112172"/>
            <a:ext cx="1877402" cy="7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75263" y="5715037"/>
            <a:ext cx="249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uscat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păducel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35015" y="6174761"/>
            <a:ext cx="1735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2%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vitexină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88024" y="5899703"/>
            <a:ext cx="138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Heterozida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49906" y="5805429"/>
            <a:ext cx="211961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Solubilă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apă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806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4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74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74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7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6" grpId="0"/>
      <p:bldP spid="28" grpId="0"/>
      <p:bldP spid="24" grpId="0"/>
      <p:bldP spid="25" grpId="0"/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260648"/>
            <a:ext cx="5715040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HETEROZIDE FENOLICE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5458" name="Picture 2" descr="Imagini pentru hidrochin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799"/>
            <a:ext cx="1512168" cy="1512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460" name="Picture 4" descr="Imagini pentru saligen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97" y="4509120"/>
            <a:ext cx="1541732" cy="1224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462" name="Picture 6" descr="Imagini pentru quercet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922" y="1628799"/>
            <a:ext cx="2678869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464" name="Picture 8" descr="Imagini pentru acid cafe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867" y="4176607"/>
            <a:ext cx="2438245" cy="14858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468" name="Picture 12" descr="https://upload.wikimedia.org/wikipedia/commons/thumb/8/8b/Cyanidin.svg/369px-Cyanidin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913" y="1124744"/>
            <a:ext cx="2338660" cy="1559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470" name="Picture 14" descr="Imagini pentru CONDENSED TANNINS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781" y="3514785"/>
            <a:ext cx="3432791" cy="29100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335699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hidrochinonă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4676" y="5789295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saligenol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98430" y="5895787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cafeic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7576" y="3428999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cvercetol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7425" y="285685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cianidol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91680" y="1484784"/>
            <a:ext cx="720080" cy="419513"/>
          </a:xfrm>
          <a:prstGeom prst="ellipse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12386" y="2856854"/>
            <a:ext cx="799374" cy="40011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88024" y="2856854"/>
            <a:ext cx="466590" cy="2841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812360" y="2184829"/>
            <a:ext cx="648072" cy="3440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59732" y="5036196"/>
            <a:ext cx="612068" cy="2650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30656" y="6377227"/>
            <a:ext cx="162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proantociani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92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852936"/>
            <a:ext cx="604867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ARBUTOZIDĂ ŞI DERIVAŢI</a:t>
            </a:r>
          </a:p>
        </p:txBody>
      </p:sp>
    </p:spTree>
    <p:extLst>
      <p:ext uri="{BB962C8B-B14F-4D97-AF65-F5344CB8AC3E}">
        <p14:creationId xmlns="" xmlns:p14="http://schemas.microsoft.com/office/powerpoint/2010/main" val="26733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00364" y="2714620"/>
            <a:ext cx="4000528" cy="928694"/>
          </a:xfrm>
          <a:prstGeom prst="ellips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CAUZE</a:t>
            </a:r>
          </a:p>
        </p:txBody>
      </p:sp>
      <p:pic>
        <p:nvPicPr>
          <p:cNvPr id="270338" name="Picture 2" descr="C:\Users\Farmacognozie\Desktop\9d64a9ac-acb6-4464-b955-970334fc32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642918"/>
            <a:ext cx="1887537" cy="1555747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rot="16200000" flipH="1">
            <a:off x="2857488" y="2071678"/>
            <a:ext cx="928694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70339" name="Picture 3" descr="C:\Users\Farmacognozie\Desktop\descărca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857628"/>
            <a:ext cx="1904995" cy="1267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1428728" y="3071810"/>
            <a:ext cx="1643074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3" name="Picture 12" descr="C:\Users\Farmacognozie\Desktop\fastfoo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786322"/>
            <a:ext cx="192882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rot="5400000" flipH="1" flipV="1">
            <a:off x="4786314" y="1928802"/>
            <a:ext cx="857256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70341" name="Picture 5" descr="C:\Users\Farmacognozie\Desktop\descărcare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642918"/>
            <a:ext cx="2257441" cy="1143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8" name="Straight Arrow Connector 17"/>
          <p:cNvCxnSpPr/>
          <p:nvPr/>
        </p:nvCxnSpPr>
        <p:spPr>
          <a:xfrm rot="5400000">
            <a:off x="3500430" y="4214818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70342" name="Picture 6" descr="C:\Users\Farmacognozie\Desktop\descărcare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4071942"/>
            <a:ext cx="1731657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24" name="Straight Arrow Connector 23"/>
          <p:cNvCxnSpPr/>
          <p:nvPr/>
        </p:nvCxnSpPr>
        <p:spPr>
          <a:xfrm>
            <a:off x="5429256" y="3643314"/>
            <a:ext cx="1357322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70343" name="Picture 7" descr="C:\Users\Farmacognozie\Desktop\descărcare (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5357826"/>
            <a:ext cx="1457326" cy="960990"/>
          </a:xfrm>
          <a:prstGeom prst="rect">
            <a:avLst/>
          </a:prstGeom>
          <a:noFill/>
        </p:spPr>
      </p:pic>
      <p:cxnSp>
        <p:nvCxnSpPr>
          <p:cNvPr id="30" name="Straight Connector 29"/>
          <p:cNvCxnSpPr/>
          <p:nvPr/>
        </p:nvCxnSpPr>
        <p:spPr>
          <a:xfrm>
            <a:off x="1428728" y="5357826"/>
            <a:ext cx="2214578" cy="100013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 flipV="1">
            <a:off x="1357290" y="5214950"/>
            <a:ext cx="2143140" cy="12144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70344" name="Picture 8" descr="C:\Users\Farmacognozie\Desktop\challenge-icon-microbiota_0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00895" y="1857364"/>
            <a:ext cx="1943105" cy="1943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35" name="Straight Arrow Connector 34"/>
          <p:cNvCxnSpPr/>
          <p:nvPr/>
        </p:nvCxnSpPr>
        <p:spPr>
          <a:xfrm flipV="1">
            <a:off x="6643702" y="2643182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7" name="Picture 3" descr="http://upload.wikimedia.org/wikipedia/commons/f/f8/Vaccinium_vitis-idaea_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86" y="404665"/>
            <a:ext cx="2796770" cy="2310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ounded Rectangle 3"/>
          <p:cNvSpPr/>
          <p:nvPr/>
        </p:nvSpPr>
        <p:spPr>
          <a:xfrm>
            <a:off x="323528" y="2884157"/>
            <a:ext cx="3240360" cy="5448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Vaccinium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vitis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idaea</a:t>
            </a:r>
            <a:endParaRPr lang="ro-RO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2732697"/>
              </p:ext>
            </p:extLst>
          </p:nvPr>
        </p:nvGraphicFramePr>
        <p:xfrm>
          <a:off x="4949034" y="424784"/>
          <a:ext cx="1250950" cy="1968500"/>
        </p:xfrm>
        <a:graphic>
          <a:graphicData uri="http://schemas.openxmlformats.org/presentationml/2006/ole">
            <p:oleObj spid="_x0000_s173140" r:id="rId5" imgW="911050" imgH="1442795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15689438"/>
              </p:ext>
            </p:extLst>
          </p:nvPr>
        </p:nvGraphicFramePr>
        <p:xfrm>
          <a:off x="6922442" y="337464"/>
          <a:ext cx="1347787" cy="2143140"/>
        </p:xfrm>
        <a:graphic>
          <a:graphicData uri="http://schemas.openxmlformats.org/presentationml/2006/ole">
            <p:oleObj spid="_x0000_s173141" r:id="rId6" imgW="945873" imgH="1491653" progId="">
              <p:embed/>
            </p:oleObj>
          </a:graphicData>
        </a:graphic>
      </p:graphicFrame>
      <p:sp>
        <p:nvSpPr>
          <p:cNvPr id="9" name="Left-Up Arrow 8"/>
          <p:cNvSpPr/>
          <p:nvPr/>
        </p:nvSpPr>
        <p:spPr>
          <a:xfrm>
            <a:off x="5148064" y="4089172"/>
            <a:ext cx="2808312" cy="1053117"/>
          </a:xfrm>
          <a:prstGeom prst="left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0" name="Oval 9"/>
          <p:cNvSpPr/>
          <p:nvPr/>
        </p:nvSpPr>
        <p:spPr>
          <a:xfrm>
            <a:off x="5245893" y="5288086"/>
            <a:ext cx="2520280" cy="76958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Solubile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în apă</a:t>
            </a:r>
          </a:p>
        </p:txBody>
      </p:sp>
      <p:pic>
        <p:nvPicPr>
          <p:cNvPr id="14" name="Picture 2" descr="Imagini pentru ceai fierbin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81" y="2594566"/>
            <a:ext cx="2060032" cy="18128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7369106" y="214852"/>
            <a:ext cx="1008112" cy="4198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5" descr="http://findmeacure.com/wp-content/uploads/2007/04/uv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6839" y="3731915"/>
            <a:ext cx="3079673" cy="2217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ounded Rectangle 16"/>
          <p:cNvSpPr/>
          <p:nvPr/>
        </p:nvSpPr>
        <p:spPr>
          <a:xfrm>
            <a:off x="344487" y="5972205"/>
            <a:ext cx="3384376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Arbutus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uva-ursi</a:t>
            </a:r>
            <a:endParaRPr lang="ro-RO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193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7" grpId="0" animBg="1"/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http://www.agroatlas.ru/content/cultural/Pyrus_communis_K/Pyrus_communis_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3920071" cy="3324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Oval 2"/>
          <p:cNvSpPr/>
          <p:nvPr/>
        </p:nvSpPr>
        <p:spPr>
          <a:xfrm>
            <a:off x="899592" y="4077072"/>
            <a:ext cx="3096344" cy="108012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Pyrus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communis</a:t>
            </a:r>
            <a:endParaRPr lang="ro-RO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972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13955235"/>
              </p:ext>
            </p:extLst>
          </p:nvPr>
        </p:nvGraphicFramePr>
        <p:xfrm>
          <a:off x="5580112" y="692696"/>
          <a:ext cx="2709665" cy="2723013"/>
        </p:xfrm>
        <a:graphic>
          <a:graphicData uri="http://schemas.openxmlformats.org/presentationml/2006/ole">
            <p:oleObj spid="_x0000_s175127" r:id="rId4" imgW="1944384" imgH="1956209" progId="">
              <p:embed/>
            </p:oleObj>
          </a:graphicData>
        </a:graphic>
      </p:graphicFrame>
      <p:pic>
        <p:nvPicPr>
          <p:cNvPr id="175117" name="Picture 13" descr="Imagini pentru pyrus commun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02640"/>
            <a:ext cx="3304917" cy="2478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9323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5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9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9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9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http://cal.vet.upenn.edu/projects/poison/plants/slides/1645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3720692" cy="2500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1000100" y="2714620"/>
            <a:ext cx="2428892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Lathyrus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species</a:t>
            </a:r>
            <a:endParaRPr lang="ro-RO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4388" name="Picture 4" descr="http://www.duke.edu/~cwcook/trees/vipr48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1818" y="4524207"/>
            <a:ext cx="2278606" cy="20104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1000100" y="4005064"/>
            <a:ext cx="2028194" cy="7046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Viburnum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prunifolium</a:t>
            </a:r>
            <a:endParaRPr lang="ro-RO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www.types-of-flowers.org/pictures/heathe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0"/>
            <a:ext cx="2815261" cy="2285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ounded Rectangle 6"/>
          <p:cNvSpPr/>
          <p:nvPr/>
        </p:nvSpPr>
        <p:spPr>
          <a:xfrm>
            <a:off x="5500694" y="2643182"/>
            <a:ext cx="2571768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Calluna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vulgaris</a:t>
            </a:r>
            <a:endParaRPr lang="ro-RO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7506" name="Picture 2" descr="Imagini pentru majorana officinal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3471937"/>
            <a:ext cx="3601526" cy="2664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616530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Majorana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hortensis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228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2367318515"/>
              </p:ext>
            </p:extLst>
          </p:nvPr>
        </p:nvGraphicFramePr>
        <p:xfrm>
          <a:off x="1331640" y="6926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rved Right Arrow 2"/>
          <p:cNvSpPr/>
          <p:nvPr/>
        </p:nvSpPr>
        <p:spPr>
          <a:xfrm>
            <a:off x="1331640" y="4509120"/>
            <a:ext cx="576064" cy="8640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5157192"/>
            <a:ext cx="144016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 8-8,5 </a:t>
            </a:r>
          </a:p>
        </p:txBody>
      </p:sp>
      <p:pic>
        <p:nvPicPr>
          <p:cNvPr id="5" name="Picture 2" descr="Imagini pentru ceasca cu bicarbonat de sodi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0814" y="4833850"/>
            <a:ext cx="1089178" cy="815833"/>
          </a:xfrm>
          <a:prstGeom prst="rect">
            <a:avLst/>
          </a:prstGeom>
          <a:noFill/>
        </p:spPr>
      </p:pic>
      <p:pic>
        <p:nvPicPr>
          <p:cNvPr id="278530" name="Picture 2" descr="Imagini pentru caile urina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26" y="476672"/>
            <a:ext cx="1685427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607829" y="5815630"/>
            <a:ext cx="2714922" cy="7567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Bicarbonat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sodiu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ctr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alimentaţie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8532" name="Picture 4" descr="Imagini pentru lapt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787" y="5578663"/>
            <a:ext cx="1016131" cy="8876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534" name="Picture 6" descr="Imagini pentru verdeturi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846"/>
          <a:stretch/>
        </p:blipFill>
        <p:spPr bwMode="auto">
          <a:xfrm>
            <a:off x="2806588" y="5756146"/>
            <a:ext cx="1226567" cy="671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6372200" y="2924944"/>
            <a:ext cx="792088" cy="864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8536" name="Picture 8" descr="Imagini pentru melanin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095" y="4774285"/>
            <a:ext cx="2480645" cy="1653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21296" y="2492896"/>
            <a:ext cx="309634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Hidrochinona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&gt;&gt;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arbutozida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http://media.roportal.ro/upload/Image/sanatate-si-frumusete/crema-pentru-decolorarea-pielii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016224" cy="1568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1822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23759" y="420633"/>
            <a:ext cx="1872208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Cistită</a:t>
            </a:r>
          </a:p>
        </p:txBody>
      </p:sp>
      <p:sp>
        <p:nvSpPr>
          <p:cNvPr id="3" name="Curved Down Arrow 2"/>
          <p:cNvSpPr/>
          <p:nvPr/>
        </p:nvSpPr>
        <p:spPr>
          <a:xfrm>
            <a:off x="2614859" y="188640"/>
            <a:ext cx="936104" cy="5760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64015" y="777951"/>
            <a:ext cx="165462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Inflamaţia </a:t>
            </a:r>
            <a:endParaRPr lang="en-US" sz="2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vezicii urinare</a:t>
            </a:r>
            <a:endParaRPr lang="ro-RO" sz="2000" dirty="0"/>
          </a:p>
        </p:txBody>
      </p:sp>
      <p:pic>
        <p:nvPicPr>
          <p:cNvPr id="279554" name="Picture 2" descr="Imagini pentru cistit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683" y="260648"/>
            <a:ext cx="3490862" cy="2612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42910" y="1357298"/>
            <a:ext cx="3186711" cy="169455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E.coli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litiază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renală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constipaţia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Sarcina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menopauza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="" xmlns:p14="http://schemas.microsoft.com/office/powerpoint/2010/main" val="2183749830"/>
              </p:ext>
            </p:extLst>
          </p:nvPr>
        </p:nvGraphicFramePr>
        <p:xfrm>
          <a:off x="1475656" y="3212976"/>
          <a:ext cx="5407693" cy="3220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4" descr="http://www.revistafelicia.ro/uploads/modules/news/1001284/1001284_poza_11639694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8530" y="3717032"/>
            <a:ext cx="2299015" cy="2091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3962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99592" y="620688"/>
            <a:ext cx="1986705" cy="5719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Uretrită</a:t>
            </a:r>
            <a:endParaRPr lang="ro-RO" b="1" dirty="0"/>
          </a:p>
        </p:txBody>
      </p:sp>
      <p:pic>
        <p:nvPicPr>
          <p:cNvPr id="280578" name="Picture 2" descr="Imagini pentru uretri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119" r="13062"/>
          <a:stretch/>
        </p:blipFill>
        <p:spPr bwMode="auto">
          <a:xfrm>
            <a:off x="6300192" y="191314"/>
            <a:ext cx="1980250" cy="20679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67744" y="1432724"/>
            <a:ext cx="292900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Inflamația mucoasei uretrale</a:t>
            </a:r>
            <a:endParaRPr lang="ro-RO" dirty="0"/>
          </a:p>
        </p:txBody>
      </p:sp>
      <p:sp>
        <p:nvSpPr>
          <p:cNvPr id="3" name="Explosion 2 2"/>
          <p:cNvSpPr/>
          <p:nvPr/>
        </p:nvSpPr>
        <p:spPr>
          <a:xfrm>
            <a:off x="755576" y="1968715"/>
            <a:ext cx="2304256" cy="987901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Raport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sexual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411760" y="1802056"/>
            <a:ext cx="1512168" cy="16269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46350" y="3496186"/>
            <a:ext cx="1800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gonococice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0580" name="Picture 4" descr="Imagini pentru gonoc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138" y="3977475"/>
            <a:ext cx="1540624" cy="1100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995936" y="1802056"/>
            <a:ext cx="648072" cy="9144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23928" y="2956617"/>
            <a:ext cx="1800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gonococice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3571868" y="3429000"/>
            <a:ext cx="360040" cy="11696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57620" y="3571876"/>
            <a:ext cx="2639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Fungi –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Candida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albicans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Bacterii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Chlamydia,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Ureaplasma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67944" y="4797152"/>
            <a:ext cx="4784131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o-RO" b="1" dirty="0">
                <a:latin typeface="Times New Roman" pitchFamily="18" charset="0"/>
                <a:cs typeface="Times New Roman" pitchFamily="18" charset="0"/>
              </a:rPr>
              <a:t>Simptome: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prurit uretral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edem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local 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roşeaţă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uretrita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gonococică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);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jenă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postmicţiune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eliminarea de secreţii purulente </a:t>
            </a:r>
          </a:p>
          <a:p>
            <a:r>
              <a:rPr lang="ro-RO" dirty="0">
                <a:latin typeface="Times New Roman" pitchFamily="18" charset="0"/>
                <a:cs typeface="Times New Roman" pitchFamily="18" charset="0"/>
              </a:rPr>
              <a:t>Afecţiunea debutează progresiv în câteva zile.</a:t>
            </a:r>
          </a:p>
        </p:txBody>
      </p:sp>
      <p:pic>
        <p:nvPicPr>
          <p:cNvPr id="18" name="Picture 2" descr="Imagini pentru aparat urin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227" y="5367185"/>
            <a:ext cx="1474605" cy="11842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582" name="Picture 6" descr="Imagini pentru candida albica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782" y="2127127"/>
            <a:ext cx="1492376" cy="11093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584" name="Picture 8" descr="Imagini pentru chlamy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676" y="3351425"/>
            <a:ext cx="2004963" cy="1028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1853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03648" y="476672"/>
            <a:ext cx="192067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o-RO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Pielonefrită</a:t>
            </a:r>
            <a:endParaRPr lang="ro-RO" b="1" dirty="0"/>
          </a:p>
        </p:txBody>
      </p:sp>
      <p:pic>
        <p:nvPicPr>
          <p:cNvPr id="281602" name="Picture 2" descr="Imagini pentru pielonefr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0648"/>
            <a:ext cx="4721834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rved Right Arrow 2"/>
          <p:cNvSpPr/>
          <p:nvPr/>
        </p:nvSpPr>
        <p:spPr>
          <a:xfrm>
            <a:off x="827584" y="780383"/>
            <a:ext cx="576064" cy="10081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5676" y="151614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E.Coli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(80%)</a:t>
            </a:r>
          </a:p>
        </p:txBody>
      </p:sp>
      <p:pic>
        <p:nvPicPr>
          <p:cNvPr id="281604" name="Picture 4" descr="Imagini pentru pielonefri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29000"/>
            <a:ext cx="2592288" cy="2592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0675" y="2060848"/>
            <a:ext cx="363640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afecţiun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inflamatori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 origine bacteriană a bazinetului şi parenchimului renal</a:t>
            </a:r>
            <a:endParaRPr lang="ro-RO" dirty="0"/>
          </a:p>
        </p:txBody>
      </p:sp>
      <p:sp>
        <p:nvSpPr>
          <p:cNvPr id="8" name="Rectangle 7"/>
          <p:cNvSpPr/>
          <p:nvPr/>
        </p:nvSpPr>
        <p:spPr>
          <a:xfrm>
            <a:off x="971600" y="3604374"/>
            <a:ext cx="3528392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o-RO" b="1" dirty="0">
                <a:latin typeface="Times New Roman" pitchFamily="18" charset="0"/>
                <a:cs typeface="Times New Roman" pitchFamily="18" charset="0"/>
              </a:rPr>
              <a:t>Simptom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atologie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stare febrilă (38-40</a:t>
            </a:r>
            <a:r>
              <a:rPr lang="ro-RO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durere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caracteristică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în regiunea lombară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frison, transpiraţii abundente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efalee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dure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i musculare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greaţă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polakiurie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disurie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18353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8" name="Picture 4" descr="Imagini pentru ceai de frunze meris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4215"/>
            <a:ext cx="809548" cy="15568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Imagini pentru capsule cu strugurii ursulu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446" y="476672"/>
            <a:ext cx="1656184" cy="1170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87332017"/>
              </p:ext>
            </p:extLst>
          </p:nvPr>
        </p:nvGraphicFramePr>
        <p:xfrm>
          <a:off x="6112396" y="184892"/>
          <a:ext cx="1053807" cy="1675678"/>
        </p:xfrm>
        <a:graphic>
          <a:graphicData uri="http://schemas.openxmlformats.org/presentationml/2006/ole">
            <p:oleObj spid="_x0000_s282660" r:id="rId5" imgW="945873" imgH="1491653" progId="">
              <p:embed/>
            </p:oleObj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3707904" y="980728"/>
            <a:ext cx="21602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588224" y="1860569"/>
            <a:ext cx="0" cy="1008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82633" name="Picture 9" descr="Imagini pentru flora intestinal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286" y="1948653"/>
            <a:ext cx="1296144" cy="907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92456" y="1983646"/>
            <a:ext cx="108012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hidroliza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21013951"/>
              </p:ext>
            </p:extLst>
          </p:nvPr>
        </p:nvGraphicFramePr>
        <p:xfrm>
          <a:off x="6169490" y="3110275"/>
          <a:ext cx="1138814" cy="1792042"/>
        </p:xfrm>
        <a:graphic>
          <a:graphicData uri="http://schemas.openxmlformats.org/presentationml/2006/ole">
            <p:oleObj spid="_x0000_s282661" r:id="rId7" imgW="911050" imgH="1442795" progId="">
              <p:embed/>
            </p:oleObj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>
            <a:off x="4720217" y="3861048"/>
            <a:ext cx="14401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82635" name="Picture 11" descr="Imagini pentru fica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126" y="2855953"/>
            <a:ext cx="1274836" cy="889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72907" y="3965070"/>
            <a:ext cx="144927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metabolizare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3688" y="3537882"/>
            <a:ext cx="288032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conjugate 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glucurono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sulfoconjugaţi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19" name="Straight Arrow Connector 18"/>
          <p:cNvCxnSpPr>
            <a:stCxn id="17" idx="2"/>
          </p:cNvCxnSpPr>
          <p:nvPr/>
        </p:nvCxnSpPr>
        <p:spPr>
          <a:xfrm>
            <a:off x="3203848" y="4184213"/>
            <a:ext cx="0" cy="11890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31640" y="4449200"/>
            <a:ext cx="173692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Alcalinizante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92456" y="2352978"/>
            <a:ext cx="1225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glucoza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1965696" y="5488400"/>
            <a:ext cx="2723045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Hidrochinona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terapeutic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2637" name="Picture 13" descr="Imagini pentru urin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7" y="5134587"/>
            <a:ext cx="1025569" cy="1321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http://t0.gstatic.com/images?q=tbn:ANd9GcQP_08cla9g9pzoUI4B-xDEjp6TQlLUZW6it-t9oy-6b5fZ67xZxbbHXCaeaQ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1262" y="5118144"/>
            <a:ext cx="1122714" cy="1016587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71472" y="185736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Ceai</a:t>
            </a:r>
            <a:r>
              <a:rPr lang="en-US" dirty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71670" y="164305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dirty="0"/>
              <a:t> </a:t>
            </a:r>
            <a:r>
              <a:rPr lang="en-US" dirty="0" err="1"/>
              <a:t>uscat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000496" y="642918"/>
            <a:ext cx="1722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 </a:t>
            </a:r>
            <a:r>
              <a:rPr lang="en-US" dirty="0" err="1"/>
              <a:t>nivel</a:t>
            </a:r>
            <a:r>
              <a:rPr lang="en-US" dirty="0"/>
              <a:t> intestinal</a:t>
            </a:r>
          </a:p>
        </p:txBody>
      </p:sp>
    </p:spTree>
    <p:extLst>
      <p:ext uri="{BB962C8B-B14F-4D97-AF65-F5344CB8AC3E}">
        <p14:creationId xmlns="" xmlns:p14="http://schemas.microsoft.com/office/powerpoint/2010/main" val="382712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8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7" grpId="0" animBg="1"/>
      <p:bldP spid="20" grpId="0" animBg="1"/>
      <p:bldP spid="21" grpId="0"/>
      <p:bldP spid="2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71600" y="548680"/>
            <a:ext cx="3888432" cy="7992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ASOCIERI</a:t>
            </a:r>
          </a:p>
        </p:txBody>
      </p:sp>
      <p:sp>
        <p:nvSpPr>
          <p:cNvPr id="4" name="Left Brace 3"/>
          <p:cNvSpPr/>
          <p:nvPr/>
        </p:nvSpPr>
        <p:spPr>
          <a:xfrm>
            <a:off x="1403648" y="2060848"/>
            <a:ext cx="144016" cy="3888432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91680" y="1876181"/>
            <a:ext cx="460851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vegetale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8" descr="http://2.bp.blogspot.com/-3xBa64_c8Dg/UHB5wTdYl4I/AAAAAAAAAtw/qM8_-GB_RAk/s1600/Codite+de+cire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420888"/>
            <a:ext cx="1424386" cy="1068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12692" y="3571791"/>
            <a:ext cx="1564733" cy="2754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Stipites cerasorum</a:t>
            </a:r>
          </a:p>
        </p:txBody>
      </p:sp>
      <p:pic>
        <p:nvPicPr>
          <p:cNvPr id="8" name="Picture 39" descr="http://3.bp.blogspot.com/-Pyv_uND7YEg/Tg_tGQqd3dI/AAAAAAAAAl4/nLZOlp5Ujd4/s320/Matase+de+porum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018" y="4005064"/>
            <a:ext cx="1511255" cy="1005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Rectangle 8"/>
          <p:cNvSpPr/>
          <p:nvPr/>
        </p:nvSpPr>
        <p:spPr>
          <a:xfrm>
            <a:off x="1737530" y="5095340"/>
            <a:ext cx="1250848" cy="2257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Stigmata maydis</a:t>
            </a:r>
          </a:p>
        </p:txBody>
      </p:sp>
      <p:pic>
        <p:nvPicPr>
          <p:cNvPr id="10" name="Picture 43" descr="http://sanatate.bzi.ro/public/upload/photos/0/coada_calului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532" y="2429031"/>
            <a:ext cx="1152353" cy="1440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Rectangle 10"/>
          <p:cNvSpPr/>
          <p:nvPr/>
        </p:nvSpPr>
        <p:spPr>
          <a:xfrm>
            <a:off x="3492272" y="4005064"/>
            <a:ext cx="1466872" cy="3471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Equiseti herba</a:t>
            </a:r>
          </a:p>
        </p:txBody>
      </p:sp>
      <p:pic>
        <p:nvPicPr>
          <p:cNvPr id="12" name="Picture 5" descr="http://www.pharmawiki.ch/wiki/media/Quecke_D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33620" y="4598372"/>
            <a:ext cx="1584176" cy="1188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ectangle 12"/>
          <p:cNvSpPr/>
          <p:nvPr/>
        </p:nvSpPr>
        <p:spPr>
          <a:xfrm>
            <a:off x="3334952" y="5907018"/>
            <a:ext cx="1682844" cy="3154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Graminis</a:t>
            </a:r>
            <a:r>
              <a:rPr lang="en-US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rhizoma</a:t>
            </a:r>
            <a:endParaRPr lang="ro-RO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1" descr="http://buburuzabucatareasa.files.wordpress.com/2013/03/muguri_plop_negr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457" y="2666671"/>
            <a:ext cx="1464670" cy="11302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198335" y="3960133"/>
            <a:ext cx="1538880" cy="2051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Gemmae populi</a:t>
            </a:r>
          </a:p>
        </p:txBody>
      </p:sp>
      <p:pic>
        <p:nvPicPr>
          <p:cNvPr id="283650" name="Picture 2" descr="Imagini pentru ononidis radi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605" y="4567713"/>
            <a:ext cx="1556371" cy="1167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319034" y="5846684"/>
            <a:ext cx="1538880" cy="2051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Ononidis</a:t>
            </a:r>
            <a:r>
              <a:rPr lang="en-US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radix</a:t>
            </a:r>
            <a:endParaRPr lang="ro-RO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88474" y="1174258"/>
            <a:ext cx="28842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Substanţe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sinteză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3652" name="Picture 4" descr="Imagini pentru albastru de metile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215" y="1866812"/>
            <a:ext cx="2093948" cy="1177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105785" y="4885034"/>
            <a:ext cx="1800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albastru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metilen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7784189" y="3129560"/>
            <a:ext cx="388211" cy="16675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46" descr="http://tse2.mm.bing.net/th?id=OIP.M5cac1598df54255e88efa387333138abo0&amp;pid=15.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440" y="5488047"/>
            <a:ext cx="766028" cy="1127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3" name="Rectangle 22"/>
          <p:cNvSpPr/>
          <p:nvPr/>
        </p:nvSpPr>
        <p:spPr>
          <a:xfrm>
            <a:off x="2351968" y="6361165"/>
            <a:ext cx="1250848" cy="2257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Juniperi</a:t>
            </a:r>
            <a:r>
              <a:rPr lang="en-US" sz="1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fructus</a:t>
            </a:r>
            <a:endParaRPr lang="ro-RO" sz="1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760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2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28728" y="5857892"/>
            <a:ext cx="4896544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leucodermii cu depigmentări circulare!!!! 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57686" y="2285992"/>
            <a:ext cx="457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decolorarea cicatricelor hiperpigmentate şi a pistruilor, în aplicaţii locale</a:t>
            </a:r>
            <a:endParaRPr lang="ro-RO" dirty="0"/>
          </a:p>
        </p:txBody>
      </p:sp>
      <p:pic>
        <p:nvPicPr>
          <p:cNvPr id="171010" name="Picture 2" descr="http://media.roportal.ro/upload/Image/sanatate-si-frumusete/crema-pentru-decolorarea-piel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56" y="764704"/>
            <a:ext cx="4286250" cy="3333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71208313"/>
              </p:ext>
            </p:extLst>
          </p:nvPr>
        </p:nvGraphicFramePr>
        <p:xfrm>
          <a:off x="5214942" y="214290"/>
          <a:ext cx="1250950" cy="1968500"/>
        </p:xfrm>
        <a:graphic>
          <a:graphicData uri="http://schemas.openxmlformats.org/presentationml/2006/ole">
            <p:oleObj spid="_x0000_s177200" r:id="rId4" imgW="911050" imgH="1442795" progId="">
              <p:embed/>
            </p:oleObj>
          </a:graphicData>
        </a:graphic>
      </p:graphicFrame>
      <p:sp>
        <p:nvSpPr>
          <p:cNvPr id="6" name="Oval 5"/>
          <p:cNvSpPr/>
          <p:nvPr/>
        </p:nvSpPr>
        <p:spPr>
          <a:xfrm>
            <a:off x="539552" y="4442284"/>
            <a:ext cx="2556792" cy="5920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latin typeface="Times New Roman" pitchFamily="18" charset="0"/>
                <a:cs typeface="Times New Roman" pitchFamily="18" charset="0"/>
              </a:rPr>
              <a:t>melanină</a:t>
            </a:r>
          </a:p>
        </p:txBody>
      </p:sp>
      <p:sp>
        <p:nvSpPr>
          <p:cNvPr id="7" name="Down Arrow 6"/>
          <p:cNvSpPr/>
          <p:nvPr/>
        </p:nvSpPr>
        <p:spPr>
          <a:xfrm>
            <a:off x="1187624" y="4572093"/>
            <a:ext cx="117727" cy="36004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177179" name="Picture 27" descr="Imagini pentru crema cu hidrochino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071810"/>
            <a:ext cx="1853157" cy="17408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Farmacognozie\Desktop\Atenti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5500702"/>
            <a:ext cx="835165" cy="1011743"/>
          </a:xfrm>
          <a:prstGeom prst="rect">
            <a:avLst/>
          </a:prstGeom>
          <a:noFill/>
        </p:spPr>
      </p:pic>
      <p:pic>
        <p:nvPicPr>
          <p:cNvPr id="177181" name="Picture 29" descr="Trio White Stilou corector - Norev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2928934"/>
            <a:ext cx="1224136" cy="23541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00100" y="285728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hidrochinonă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sinteză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7950" y="64291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&gt;&gt;&gt;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08371924"/>
              </p:ext>
            </p:extLst>
          </p:nvPr>
        </p:nvGraphicFramePr>
        <p:xfrm>
          <a:off x="7358082" y="142852"/>
          <a:ext cx="1220170" cy="1940215"/>
        </p:xfrm>
        <a:graphic>
          <a:graphicData uri="http://schemas.openxmlformats.org/presentationml/2006/ole">
            <p:oleObj spid="_x0000_s177201" r:id="rId8" imgW="945873" imgH="1491653" progId="">
              <p:embed/>
            </p:oleObj>
          </a:graphicData>
        </a:graphic>
      </p:graphicFrame>
      <p:pic>
        <p:nvPicPr>
          <p:cNvPr id="177183" name="Picture 31" descr="Imagini pentru melani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46" y="2928934"/>
            <a:ext cx="1868454" cy="1868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286644" y="4500570"/>
            <a:ext cx="214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Uvae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ursi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folium</a:t>
            </a:r>
          </a:p>
        </p:txBody>
      </p:sp>
      <p:pic>
        <p:nvPicPr>
          <p:cNvPr id="177188" name="Picture 36" descr="C:\Users\Farmacognozie\Desktop\masca-de-albire-q4u.jpg"/>
          <p:cNvPicPr>
            <a:picLocks noChangeAspect="1" noChangeArrowheads="1"/>
          </p:cNvPicPr>
          <p:nvPr/>
        </p:nvPicPr>
        <p:blipFill>
          <a:blip r:embed="rId10"/>
          <a:srcRect l="1420" t="17406" r="2664" b="21314"/>
          <a:stretch>
            <a:fillRect/>
          </a:stretch>
        </p:blipFill>
        <p:spPr bwMode="auto">
          <a:xfrm>
            <a:off x="7072330" y="5072074"/>
            <a:ext cx="1900910" cy="121447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357950" y="6286520"/>
            <a:ext cx="2145250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arbutină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naturală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747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571472" y="785795"/>
            <a:ext cx="3168352" cy="61555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LINI SEMEN </a:t>
            </a:r>
            <a:endParaRPr kumimoji="0" lang="ro-RO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5" name="Picture 3" descr="http://upload.wikimedia.org/wikipedia/commons/0/0e/Linum_usitatissimum_seeds,_vlasza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500042"/>
            <a:ext cx="3398402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4757" name="Picture 5" descr="http://www.eplante.ro/plant_pics/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57364"/>
            <a:ext cx="4105694" cy="3079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pic>
        <p:nvPicPr>
          <p:cNvPr id="187393" name="Picture 1" descr="C:\Users\Farmacognozie\Desktop\5-tipuri-de-seminte-pe-care-trebuie-sa-le-introduci-in-alimentatia-zilnica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71876"/>
            <a:ext cx="4143375" cy="2771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714348" y="5000636"/>
            <a:ext cx="2973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Linum usitatissimum L.</a:t>
            </a:r>
            <a:r>
              <a:rPr lang="it-IT" sz="16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it-IT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920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28728" y="642918"/>
            <a:ext cx="3857652" cy="9286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RECOLTARE</a:t>
            </a:r>
          </a:p>
          <a:p>
            <a:pPr algn="ctr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CONDIŢIONARE</a:t>
            </a:r>
          </a:p>
        </p:txBody>
      </p:sp>
      <p:pic>
        <p:nvPicPr>
          <p:cNvPr id="3" name="Picture 1" descr="C:\Users\Farmacognozie\Desktop\5-tipuri-de-seminte-pe-care-trebuie-sa-le-introduci-in-alimentatia-zilnica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57166"/>
            <a:ext cx="2428863" cy="1624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4" name="Diagram 3"/>
          <p:cNvGraphicFramePr/>
          <p:nvPr/>
        </p:nvGraphicFramePr>
        <p:xfrm>
          <a:off x="785786" y="2000240"/>
          <a:ext cx="6500858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rved Down Arrow 5"/>
          <p:cNvSpPr/>
          <p:nvPr/>
        </p:nvSpPr>
        <p:spPr>
          <a:xfrm>
            <a:off x="5929322" y="2714620"/>
            <a:ext cx="1285884" cy="107157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12" y="4357694"/>
            <a:ext cx="2357454" cy="11079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DEGRADAREA PRINCIPIILOR ACTIVE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3608" y="1484784"/>
            <a:ext cx="2448272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30-40% </a:t>
            </a:r>
            <a:r>
              <a:rPr lang="fr-FR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ulei</a:t>
            </a:r>
            <a:r>
              <a:rPr lang="fr-FR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gras </a:t>
            </a:r>
            <a:endParaRPr lang="ro-RO" dirty="0"/>
          </a:p>
        </p:txBody>
      </p:sp>
      <p:pic>
        <p:nvPicPr>
          <p:cNvPr id="92164" name="Picture 4" descr="http://labo.kyoto-phu.ac.jp/mpgkpu/material/kakehaba/m/s-li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32656"/>
            <a:ext cx="2352501" cy="324036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4716016" y="908720"/>
            <a:ext cx="2304256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67744" y="620688"/>
            <a:ext cx="2232248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10% </a:t>
            </a:r>
            <a:r>
              <a:rPr lang="fr-FR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mucilag</a:t>
            </a:r>
            <a:endParaRPr lang="ro-RO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635896" y="1916832"/>
            <a:ext cx="4248472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143240" y="4214818"/>
            <a:ext cx="5317192" cy="7801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</a:t>
            </a:r>
            <a:r>
              <a:rPr lang="ro-RO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fr-FR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oteine</a:t>
            </a:r>
            <a:r>
              <a:rPr lang="fr-FR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fr-FR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fosfatide</a:t>
            </a:r>
            <a:r>
              <a:rPr lang="fr-FR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fr-FR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steroli</a:t>
            </a:r>
            <a:r>
              <a:rPr lang="fr-FR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fr-FR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triterpene</a:t>
            </a:r>
            <a:r>
              <a:rPr lang="ro-RO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acid fitic, </a:t>
            </a:r>
            <a:r>
              <a:rPr lang="fr-FR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ligna</a:t>
            </a:r>
            <a:r>
              <a:rPr lang="ro-RO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</a:t>
            </a:r>
            <a:endParaRPr lang="ro-RO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760132" y="3186456"/>
            <a:ext cx="1644302" cy="8906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835696" y="472514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79512" y="5157192"/>
            <a:ext cx="381642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linustatina, linamarina</a:t>
            </a:r>
            <a:r>
              <a:rPr lang="ro-RO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it-IT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lotaustralina</a:t>
            </a:r>
            <a:endParaRPr lang="ro-RO" b="1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6651682" y="3365542"/>
            <a:ext cx="3656448" cy="4709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858016" y="5500702"/>
            <a:ext cx="2035034" cy="7400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Fibre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tegumentul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seminal)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98798859"/>
              </p:ext>
            </p:extLst>
          </p:nvPr>
        </p:nvGraphicFramePr>
        <p:xfrm>
          <a:off x="379738" y="2564904"/>
          <a:ext cx="2335852" cy="2104700"/>
        </p:xfrm>
        <a:graphic>
          <a:graphicData uri="http://schemas.openxmlformats.org/presentationml/2006/ole">
            <p:oleObj spid="_x0000_s171032" r:id="rId5" imgW="2308534" imgH="2067691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1928794" y="6143644"/>
            <a:ext cx="4536504" cy="3378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METALE GRELE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– sol!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3214678" y="3143248"/>
            <a:ext cx="3643338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43108" y="3571876"/>
            <a:ext cx="28575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Heterozide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cianogenetice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1015" name="Picture 7" descr="C:\Users\Farmacognozie\Desktop\seminte de in macina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5572140"/>
            <a:ext cx="1442030" cy="9458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5262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214414" y="571480"/>
          <a:ext cx="692948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1362" name="Picture 2" descr="C:\Users\Farmacognozie\Desktop\przed-po.jpg"/>
          <p:cNvPicPr>
            <a:picLocks noChangeAspect="1" noChangeArrowheads="1"/>
          </p:cNvPicPr>
          <p:nvPr/>
        </p:nvPicPr>
        <p:blipFill>
          <a:blip r:embed="rId6"/>
          <a:srcRect r="3286" b="17383"/>
          <a:stretch>
            <a:fillRect/>
          </a:stretch>
        </p:blipFill>
        <p:spPr bwMode="auto">
          <a:xfrm>
            <a:off x="6286512" y="214290"/>
            <a:ext cx="2214578" cy="1107289"/>
          </a:xfrm>
          <a:prstGeom prst="rect">
            <a:avLst/>
          </a:prstGeom>
          <a:noFill/>
        </p:spPr>
      </p:pic>
      <p:pic>
        <p:nvPicPr>
          <p:cNvPr id="271363" name="Picture 3" descr="C:\Users\Farmacognozie\Desktop\ulcer gastric si duodenal-m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1428736"/>
            <a:ext cx="2144073" cy="11541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1907704" y="4967452"/>
            <a:ext cx="472706" cy="6606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547664" y="5691552"/>
            <a:ext cx="1512168" cy="6840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Afecțiuni dermice</a:t>
            </a:r>
          </a:p>
        </p:txBody>
      </p:sp>
      <p:sp>
        <p:nvSpPr>
          <p:cNvPr id="7" name="Rectangle 6"/>
          <p:cNvSpPr/>
          <p:nvPr/>
        </p:nvSpPr>
        <p:spPr>
          <a:xfrm>
            <a:off x="6143636" y="2643182"/>
            <a:ext cx="278605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15 g semințe/zi/3 luni –      trigliceride, LDL-colesterol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347864" y="5490537"/>
            <a:ext cx="2643206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Cataplasme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p.v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pulverizat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!)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71364" name="Picture 4" descr="C:\Users\Farmacognozie\Desktop\dermatit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7051" y="4510734"/>
            <a:ext cx="2352635" cy="979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5457" name="Picture 1" descr="C:\Users\Farmacognozie\Desktop\raceala-1-702x33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40" y="5429264"/>
            <a:ext cx="2139950" cy="1023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eodora\Desktop\semnul-intrebar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357166"/>
            <a:ext cx="2593013" cy="20717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Oval 2"/>
          <p:cNvSpPr/>
          <p:nvPr/>
        </p:nvSpPr>
        <p:spPr>
          <a:xfrm>
            <a:off x="2428860" y="357166"/>
            <a:ext cx="3786214" cy="107157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CONSTIPAŢIA CRONICĂ</a:t>
            </a:r>
          </a:p>
        </p:txBody>
      </p:sp>
      <p:sp>
        <p:nvSpPr>
          <p:cNvPr id="5" name="Curved Down Arrow 4"/>
          <p:cNvSpPr/>
          <p:nvPr/>
        </p:nvSpPr>
        <p:spPr>
          <a:xfrm>
            <a:off x="5480823" y="2805334"/>
            <a:ext cx="1071570" cy="714380"/>
          </a:xfrm>
          <a:prstGeom prst="curved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3572864"/>
            <a:ext cx="264320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Laxativ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volum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gonflarea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mucilagului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2386" name="Picture 2" descr="C:\Users\Farmacognozie\Desktop\flaxseeds-soak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714884"/>
            <a:ext cx="2248076" cy="15811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Curved Right Arrow 7"/>
          <p:cNvSpPr/>
          <p:nvPr/>
        </p:nvSpPr>
        <p:spPr>
          <a:xfrm>
            <a:off x="2224809" y="3378924"/>
            <a:ext cx="770998" cy="1118226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1410" y="4575304"/>
            <a:ext cx="314327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Ulei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gras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efect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lubrefiant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urved Up Arrow 9"/>
          <p:cNvSpPr/>
          <p:nvPr/>
        </p:nvSpPr>
        <p:spPr>
          <a:xfrm>
            <a:off x="3753920" y="2332489"/>
            <a:ext cx="1214446" cy="785818"/>
          </a:xfrm>
          <a:prstGeom prst="curved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0491" y="1808398"/>
            <a:ext cx="335758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tegumentul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seminal </a:t>
            </a:r>
          </a:p>
        </p:txBody>
      </p:sp>
      <p:pic>
        <p:nvPicPr>
          <p:cNvPr id="274434" name="Picture 2" descr="Imagini pentru FLAXSEED powd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84" y="5497282"/>
            <a:ext cx="1129709" cy="1129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28860" y="5805264"/>
            <a:ext cx="1567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&gt;&gt;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  <p:pic>
        <p:nvPicPr>
          <p:cNvPr id="15" name="Picture 4" descr="http://www.econdimente.ro/32-198-thickbox/seminte-de-in-20g.jpg"/>
          <p:cNvPicPr>
            <a:picLocks noChangeAspect="1" noChangeArrowheads="1"/>
          </p:cNvPicPr>
          <p:nvPr/>
        </p:nvPicPr>
        <p:blipFill>
          <a:blip r:embed="rId5" cstate="print"/>
          <a:srcRect r="8947" b="22955"/>
          <a:stretch>
            <a:fillRect/>
          </a:stretch>
        </p:blipFill>
        <p:spPr bwMode="auto">
          <a:xfrm>
            <a:off x="3143240" y="5286388"/>
            <a:ext cx="1494503" cy="12645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093046" y="3297145"/>
            <a:ext cx="2364368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Seminţe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in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1893075" y="5036355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3876</TotalTime>
  <Words>1224</Words>
  <Application>Microsoft Office PowerPoint</Application>
  <PresentationFormat>On-screen Show (4:3)</PresentationFormat>
  <Paragraphs>367</Paragraphs>
  <Slides>49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Cerasela</dc:creator>
  <cp:lastModifiedBy>Farmacognozie</cp:lastModifiedBy>
  <cp:revision>417</cp:revision>
  <dcterms:created xsi:type="dcterms:W3CDTF">2011-10-17T19:20:14Z</dcterms:created>
  <dcterms:modified xsi:type="dcterms:W3CDTF">2018-01-08T12:08:53Z</dcterms:modified>
</cp:coreProperties>
</file>