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Default Extension="bin" ContentType="application/vnd.openxmlformats-officedocument.oleObject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Default Extension="vml" ContentType="application/vnd.openxmlformats-officedocument.vmlDrawing"/>
  <Override PartName="/ppt/diagrams/layout16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1"/>
  </p:notesMasterIdLst>
  <p:sldIdLst>
    <p:sldId id="262" r:id="rId2"/>
    <p:sldId id="378" r:id="rId3"/>
    <p:sldId id="379" r:id="rId4"/>
    <p:sldId id="326" r:id="rId5"/>
    <p:sldId id="380" r:id="rId6"/>
    <p:sldId id="381" r:id="rId7"/>
    <p:sldId id="382" r:id="rId8"/>
    <p:sldId id="406" r:id="rId9"/>
    <p:sldId id="407" r:id="rId10"/>
    <p:sldId id="408" r:id="rId11"/>
    <p:sldId id="409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384" r:id="rId20"/>
    <p:sldId id="404" r:id="rId21"/>
    <p:sldId id="386" r:id="rId22"/>
    <p:sldId id="387" r:id="rId23"/>
    <p:sldId id="388" r:id="rId24"/>
    <p:sldId id="273" r:id="rId25"/>
    <p:sldId id="396" r:id="rId26"/>
    <p:sldId id="397" r:id="rId27"/>
    <p:sldId id="398" r:id="rId28"/>
    <p:sldId id="400" r:id="rId29"/>
    <p:sldId id="369" r:id="rId30"/>
    <p:sldId id="401" r:id="rId31"/>
    <p:sldId id="336" r:id="rId32"/>
    <p:sldId id="371" r:id="rId33"/>
    <p:sldId id="373" r:id="rId34"/>
    <p:sldId id="363" r:id="rId35"/>
    <p:sldId id="361" r:id="rId36"/>
    <p:sldId id="362" r:id="rId37"/>
    <p:sldId id="402" r:id="rId38"/>
    <p:sldId id="418" r:id="rId39"/>
    <p:sldId id="395" r:id="rId40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FF"/>
    <a:srgbClr val="CCFF99"/>
    <a:srgbClr val="99FF99"/>
    <a:srgbClr val="FFCCFF"/>
    <a:srgbClr val="66FF99"/>
    <a:srgbClr val="CCFF33"/>
    <a:srgbClr val="CCFFFF"/>
    <a:srgbClr val="CCCCFF"/>
    <a:srgbClr val="EBF03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02AB9-26EA-416D-9C96-A3A61A21EC2E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o-RO"/>
        </a:p>
      </dgm:t>
    </dgm:pt>
    <dgm:pt modelId="{AAA4AAB0-D624-4F7F-90E1-377045DB8AEC}">
      <dgm:prSet phldrT="[Text]" custT="1"/>
      <dgm:spPr/>
      <dgm:t>
        <a:bodyPr/>
        <a:lstStyle/>
        <a:p>
          <a:r>
            <a: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FRUCTOSUM/</a:t>
          </a:r>
        </a:p>
        <a:p>
          <a:r>
            <a: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LEVULOZA</a:t>
          </a:r>
        </a:p>
      </dgm:t>
    </dgm:pt>
    <dgm:pt modelId="{A0D92D3A-EB6C-46BB-AC58-A5098A8887ED}" type="parTrans" cxnId="{22F65567-9AD9-473C-B29E-4F29FF3680C8}">
      <dgm:prSet/>
      <dgm:spPr/>
      <dgm:t>
        <a:bodyPr/>
        <a:lstStyle/>
        <a:p>
          <a:endParaRPr lang="ro-RO"/>
        </a:p>
      </dgm:t>
    </dgm:pt>
    <dgm:pt modelId="{0EBF558D-E610-41A5-8B08-7CBA0510FAB4}" type="sibTrans" cxnId="{22F65567-9AD9-473C-B29E-4F29FF3680C8}">
      <dgm:prSet/>
      <dgm:spPr/>
      <dgm:t>
        <a:bodyPr/>
        <a:lstStyle/>
        <a:p>
          <a:endParaRPr lang="ro-RO"/>
        </a:p>
      </dgm:t>
    </dgm:pt>
    <dgm:pt modelId="{5C3D80C5-6CF5-4DB1-8E45-12567A303A9F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NATURALĂ</a:t>
          </a:r>
        </a:p>
      </dgm:t>
    </dgm:pt>
    <dgm:pt modelId="{D21A313E-25BB-412A-995A-6E6D9ED5076B}" type="parTrans" cxnId="{7A02AC34-F3A2-49C2-9E37-0A88E9F8891C}">
      <dgm:prSet/>
      <dgm:spPr/>
      <dgm:t>
        <a:bodyPr/>
        <a:lstStyle/>
        <a:p>
          <a:endParaRPr lang="ro-RO"/>
        </a:p>
      </dgm:t>
    </dgm:pt>
    <dgm:pt modelId="{DE21AC40-C7F7-4994-BC94-58D2EECF13B5}" type="sibTrans" cxnId="{7A02AC34-F3A2-49C2-9E37-0A88E9F8891C}">
      <dgm:prSet/>
      <dgm:spPr/>
      <dgm:t>
        <a:bodyPr/>
        <a:lstStyle/>
        <a:p>
          <a:endParaRPr lang="ro-RO"/>
        </a:p>
      </dgm:t>
    </dgm:pt>
    <dgm:pt modelId="{1C2E8D22-FA66-4324-81A4-F027C82899F8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SINTEZĂ</a:t>
          </a:r>
        </a:p>
      </dgm:t>
    </dgm:pt>
    <dgm:pt modelId="{29DF5EB7-3827-4496-B216-35006BE96F1A}" type="parTrans" cxnId="{3A68F1E5-8F15-4209-8090-56C096113DDC}">
      <dgm:prSet/>
      <dgm:spPr/>
      <dgm:t>
        <a:bodyPr/>
        <a:lstStyle/>
        <a:p>
          <a:endParaRPr lang="ro-RO"/>
        </a:p>
      </dgm:t>
    </dgm:pt>
    <dgm:pt modelId="{13011A78-595C-46B8-B565-0FC856F4FC0C}" type="sibTrans" cxnId="{3A68F1E5-8F15-4209-8090-56C096113DDC}">
      <dgm:prSet/>
      <dgm:spPr/>
      <dgm:t>
        <a:bodyPr/>
        <a:lstStyle/>
        <a:p>
          <a:endParaRPr lang="ro-RO"/>
        </a:p>
      </dgm:t>
    </dgm:pt>
    <dgm:pt modelId="{E5973D0B-7E67-4B06-AFEC-C2D0D08EF60A}" type="pres">
      <dgm:prSet presAssocID="{C8C02AB9-26EA-416D-9C96-A3A61A21EC2E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B1711155-7954-433B-A409-AD5BBA33AE7F}" type="pres">
      <dgm:prSet presAssocID="{AAA4AAB0-D624-4F7F-90E1-377045DB8AEC}" presName="Parent" presStyleLbl="node0" presStyleIdx="0" presStyleCnt="1" custLinFactNeighborX="55622" custLinFactNeighborY="33519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D9B8B542-0E8B-4843-9A63-E66B089B7DD8}" type="pres">
      <dgm:prSet presAssocID="{AAA4AAB0-D624-4F7F-90E1-377045DB8AEC}" presName="Accent1" presStyleLbl="node1" presStyleIdx="0" presStyleCnt="13"/>
      <dgm:spPr/>
    </dgm:pt>
    <dgm:pt modelId="{BF275465-47D5-48A3-BF0B-B6210EB53020}" type="pres">
      <dgm:prSet presAssocID="{AAA4AAB0-D624-4F7F-90E1-377045DB8AEC}" presName="Accent2" presStyleLbl="node1" presStyleIdx="1" presStyleCnt="13"/>
      <dgm:spPr/>
    </dgm:pt>
    <dgm:pt modelId="{6C26863D-5CAA-440F-A165-A3B73AEB194B}" type="pres">
      <dgm:prSet presAssocID="{AAA4AAB0-D624-4F7F-90E1-377045DB8AEC}" presName="Accent3" presStyleLbl="node1" presStyleIdx="2" presStyleCnt="13"/>
      <dgm:spPr/>
    </dgm:pt>
    <dgm:pt modelId="{5C3D54BD-7F7E-4FA6-8CF8-3494FB844AC7}" type="pres">
      <dgm:prSet presAssocID="{AAA4AAB0-D624-4F7F-90E1-377045DB8AEC}" presName="Accent4" presStyleLbl="node1" presStyleIdx="3" presStyleCnt="13"/>
      <dgm:spPr/>
    </dgm:pt>
    <dgm:pt modelId="{38ABFE2B-5F6C-4633-A0F4-D1D39B284A60}" type="pres">
      <dgm:prSet presAssocID="{AAA4AAB0-D624-4F7F-90E1-377045DB8AEC}" presName="Accent5" presStyleLbl="node1" presStyleIdx="4" presStyleCnt="13"/>
      <dgm:spPr/>
    </dgm:pt>
    <dgm:pt modelId="{184FF66F-4CAD-4B97-BAEC-9A2743412BBB}" type="pres">
      <dgm:prSet presAssocID="{AAA4AAB0-D624-4F7F-90E1-377045DB8AEC}" presName="Accent6" presStyleLbl="node1" presStyleIdx="5" presStyleCnt="13"/>
      <dgm:spPr/>
    </dgm:pt>
    <dgm:pt modelId="{71790E9D-9766-4900-995F-45E62997931E}" type="pres">
      <dgm:prSet presAssocID="{5C3D80C5-6CF5-4DB1-8E45-12567A303A9F}" presName="Child1" presStyleLbl="node1" presStyleIdx="6" presStyleCnt="13" custScaleX="183429" custScaleY="71030" custLinFactNeighborX="47152" custLinFactNeighborY="3960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0E10E59-55C5-429D-A31C-4BC3B94724D1}" type="pres">
      <dgm:prSet presAssocID="{5C3D80C5-6CF5-4DB1-8E45-12567A303A9F}" presName="Accent7" presStyleCnt="0"/>
      <dgm:spPr/>
    </dgm:pt>
    <dgm:pt modelId="{65CAC7F6-AB32-43B0-88B6-806AED787E81}" type="pres">
      <dgm:prSet presAssocID="{5C3D80C5-6CF5-4DB1-8E45-12567A303A9F}" presName="AccentHold1" presStyleLbl="node1" presStyleIdx="7" presStyleCnt="13"/>
      <dgm:spPr/>
    </dgm:pt>
    <dgm:pt modelId="{B56D2EC4-31A0-4DB6-A9BC-14EDA7F28B03}" type="pres">
      <dgm:prSet presAssocID="{5C3D80C5-6CF5-4DB1-8E45-12567A303A9F}" presName="Accent8" presStyleCnt="0"/>
      <dgm:spPr/>
    </dgm:pt>
    <dgm:pt modelId="{DF5653D7-1496-4FF1-990C-D6816704B29F}" type="pres">
      <dgm:prSet presAssocID="{5C3D80C5-6CF5-4DB1-8E45-12567A303A9F}" presName="AccentHold2" presStyleLbl="node1" presStyleIdx="8" presStyleCnt="13"/>
      <dgm:spPr/>
    </dgm:pt>
    <dgm:pt modelId="{A658387E-7459-4A10-8A2D-173DA28F52C9}" type="pres">
      <dgm:prSet presAssocID="{1C2E8D22-FA66-4324-81A4-F027C82899F8}" presName="Child2" presStyleLbl="node1" presStyleIdx="9" presStyleCnt="13" custScaleX="153819" custScaleY="89554" custLinFactX="-163739" custLinFactNeighborX="-200000" custLinFactNeighborY="-3760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D92269A-C416-4ED8-AEB7-3812A898722B}" type="pres">
      <dgm:prSet presAssocID="{1C2E8D22-FA66-4324-81A4-F027C82899F8}" presName="Accent9" presStyleCnt="0"/>
      <dgm:spPr/>
    </dgm:pt>
    <dgm:pt modelId="{2ADAA9F1-F207-49EA-B318-BD75B811E736}" type="pres">
      <dgm:prSet presAssocID="{1C2E8D22-FA66-4324-81A4-F027C82899F8}" presName="AccentHold1" presStyleLbl="node1" presStyleIdx="10" presStyleCnt="13"/>
      <dgm:spPr/>
    </dgm:pt>
    <dgm:pt modelId="{39CDED4E-90FC-4EAF-96D8-E13DBD3BC99C}" type="pres">
      <dgm:prSet presAssocID="{1C2E8D22-FA66-4324-81A4-F027C82899F8}" presName="Accent10" presStyleCnt="0"/>
      <dgm:spPr/>
    </dgm:pt>
    <dgm:pt modelId="{50E4DC95-F935-42FA-B1DA-3CCCDE2FECB5}" type="pres">
      <dgm:prSet presAssocID="{1C2E8D22-FA66-4324-81A4-F027C82899F8}" presName="AccentHold2" presStyleLbl="node1" presStyleIdx="11" presStyleCnt="13"/>
      <dgm:spPr/>
    </dgm:pt>
    <dgm:pt modelId="{AD2F2840-3364-4141-BEEF-1A63934292DC}" type="pres">
      <dgm:prSet presAssocID="{1C2E8D22-FA66-4324-81A4-F027C82899F8}" presName="Accent11" presStyleCnt="0"/>
      <dgm:spPr/>
    </dgm:pt>
    <dgm:pt modelId="{1B0BC67C-4913-44E3-BB2C-76257D95E7BF}" type="pres">
      <dgm:prSet presAssocID="{1C2E8D22-FA66-4324-81A4-F027C82899F8}" presName="AccentHold3" presStyleLbl="node1" presStyleIdx="12" presStyleCnt="13"/>
      <dgm:spPr/>
    </dgm:pt>
  </dgm:ptLst>
  <dgm:cxnLst>
    <dgm:cxn modelId="{A8B01D33-9C5A-4A27-B698-87036EAFF2F2}" type="presOf" srcId="{5C3D80C5-6CF5-4DB1-8E45-12567A303A9F}" destId="{71790E9D-9766-4900-995F-45E62997931E}" srcOrd="0" destOrd="0" presId="urn:microsoft.com/office/officeart/2009/3/layout/CircleRelationship"/>
    <dgm:cxn modelId="{3A68F1E5-8F15-4209-8090-56C096113DDC}" srcId="{AAA4AAB0-D624-4F7F-90E1-377045DB8AEC}" destId="{1C2E8D22-FA66-4324-81A4-F027C82899F8}" srcOrd="1" destOrd="0" parTransId="{29DF5EB7-3827-4496-B216-35006BE96F1A}" sibTransId="{13011A78-595C-46B8-B565-0FC856F4FC0C}"/>
    <dgm:cxn modelId="{0B8BADC5-8D0D-490F-8563-E22A246B826E}" type="presOf" srcId="{1C2E8D22-FA66-4324-81A4-F027C82899F8}" destId="{A658387E-7459-4A10-8A2D-173DA28F52C9}" srcOrd="0" destOrd="0" presId="urn:microsoft.com/office/officeart/2009/3/layout/CircleRelationship"/>
    <dgm:cxn modelId="{7A5CC879-D5D9-4B9C-82F3-B7A775A04040}" type="presOf" srcId="{AAA4AAB0-D624-4F7F-90E1-377045DB8AEC}" destId="{B1711155-7954-433B-A409-AD5BBA33AE7F}" srcOrd="0" destOrd="0" presId="urn:microsoft.com/office/officeart/2009/3/layout/CircleRelationship"/>
    <dgm:cxn modelId="{7A02AC34-F3A2-49C2-9E37-0A88E9F8891C}" srcId="{AAA4AAB0-D624-4F7F-90E1-377045DB8AEC}" destId="{5C3D80C5-6CF5-4DB1-8E45-12567A303A9F}" srcOrd="0" destOrd="0" parTransId="{D21A313E-25BB-412A-995A-6E6D9ED5076B}" sibTransId="{DE21AC40-C7F7-4994-BC94-58D2EECF13B5}"/>
    <dgm:cxn modelId="{22F65567-9AD9-473C-B29E-4F29FF3680C8}" srcId="{C8C02AB9-26EA-416D-9C96-A3A61A21EC2E}" destId="{AAA4AAB0-D624-4F7F-90E1-377045DB8AEC}" srcOrd="0" destOrd="0" parTransId="{A0D92D3A-EB6C-46BB-AC58-A5098A8887ED}" sibTransId="{0EBF558D-E610-41A5-8B08-7CBA0510FAB4}"/>
    <dgm:cxn modelId="{A736197B-4567-4D16-A832-E12796612762}" type="presOf" srcId="{C8C02AB9-26EA-416D-9C96-A3A61A21EC2E}" destId="{E5973D0B-7E67-4B06-AFEC-C2D0D08EF60A}" srcOrd="0" destOrd="0" presId="urn:microsoft.com/office/officeart/2009/3/layout/CircleRelationship"/>
    <dgm:cxn modelId="{181E7278-3522-420D-947D-1E554DEF09A5}" type="presParOf" srcId="{E5973D0B-7E67-4B06-AFEC-C2D0D08EF60A}" destId="{B1711155-7954-433B-A409-AD5BBA33AE7F}" srcOrd="0" destOrd="0" presId="urn:microsoft.com/office/officeart/2009/3/layout/CircleRelationship"/>
    <dgm:cxn modelId="{6E7F4623-6116-4EA7-95EF-7DC5A0B7CA07}" type="presParOf" srcId="{E5973D0B-7E67-4B06-AFEC-C2D0D08EF60A}" destId="{D9B8B542-0E8B-4843-9A63-E66B089B7DD8}" srcOrd="1" destOrd="0" presId="urn:microsoft.com/office/officeart/2009/3/layout/CircleRelationship"/>
    <dgm:cxn modelId="{1B90A50D-E544-4E4F-93F2-8C43D8176330}" type="presParOf" srcId="{E5973D0B-7E67-4B06-AFEC-C2D0D08EF60A}" destId="{BF275465-47D5-48A3-BF0B-B6210EB53020}" srcOrd="2" destOrd="0" presId="urn:microsoft.com/office/officeart/2009/3/layout/CircleRelationship"/>
    <dgm:cxn modelId="{4985A03D-1F35-4A19-B4F4-A073B8FD3672}" type="presParOf" srcId="{E5973D0B-7E67-4B06-AFEC-C2D0D08EF60A}" destId="{6C26863D-5CAA-440F-A165-A3B73AEB194B}" srcOrd="3" destOrd="0" presId="urn:microsoft.com/office/officeart/2009/3/layout/CircleRelationship"/>
    <dgm:cxn modelId="{3F55FEBD-4E7C-4B0B-BEE5-F4AA4B91D3C8}" type="presParOf" srcId="{E5973D0B-7E67-4B06-AFEC-C2D0D08EF60A}" destId="{5C3D54BD-7F7E-4FA6-8CF8-3494FB844AC7}" srcOrd="4" destOrd="0" presId="urn:microsoft.com/office/officeart/2009/3/layout/CircleRelationship"/>
    <dgm:cxn modelId="{BE1DBB88-5144-48FB-B13D-78340EBFD0B0}" type="presParOf" srcId="{E5973D0B-7E67-4B06-AFEC-C2D0D08EF60A}" destId="{38ABFE2B-5F6C-4633-A0F4-D1D39B284A60}" srcOrd="5" destOrd="0" presId="urn:microsoft.com/office/officeart/2009/3/layout/CircleRelationship"/>
    <dgm:cxn modelId="{7D77AB87-B67F-4B63-8528-79F33859B951}" type="presParOf" srcId="{E5973D0B-7E67-4B06-AFEC-C2D0D08EF60A}" destId="{184FF66F-4CAD-4B97-BAEC-9A2743412BBB}" srcOrd="6" destOrd="0" presId="urn:microsoft.com/office/officeart/2009/3/layout/CircleRelationship"/>
    <dgm:cxn modelId="{2CF10CF6-036B-4272-BEEE-B1076CA76F96}" type="presParOf" srcId="{E5973D0B-7E67-4B06-AFEC-C2D0D08EF60A}" destId="{71790E9D-9766-4900-995F-45E62997931E}" srcOrd="7" destOrd="0" presId="urn:microsoft.com/office/officeart/2009/3/layout/CircleRelationship"/>
    <dgm:cxn modelId="{2A02691C-84C1-4D6C-8A44-AC0A0215BB8F}" type="presParOf" srcId="{E5973D0B-7E67-4B06-AFEC-C2D0D08EF60A}" destId="{E0E10E59-55C5-429D-A31C-4BC3B94724D1}" srcOrd="8" destOrd="0" presId="urn:microsoft.com/office/officeart/2009/3/layout/CircleRelationship"/>
    <dgm:cxn modelId="{CF891F03-91C2-4DDA-A140-6522C44AF68B}" type="presParOf" srcId="{E0E10E59-55C5-429D-A31C-4BC3B94724D1}" destId="{65CAC7F6-AB32-43B0-88B6-806AED787E81}" srcOrd="0" destOrd="0" presId="urn:microsoft.com/office/officeart/2009/3/layout/CircleRelationship"/>
    <dgm:cxn modelId="{986142E1-28A3-4654-8ED6-4B419E29556C}" type="presParOf" srcId="{E5973D0B-7E67-4B06-AFEC-C2D0D08EF60A}" destId="{B56D2EC4-31A0-4DB6-A9BC-14EDA7F28B03}" srcOrd="9" destOrd="0" presId="urn:microsoft.com/office/officeart/2009/3/layout/CircleRelationship"/>
    <dgm:cxn modelId="{2D5054F3-797D-4D92-9177-B2DCB7BD43BB}" type="presParOf" srcId="{B56D2EC4-31A0-4DB6-A9BC-14EDA7F28B03}" destId="{DF5653D7-1496-4FF1-990C-D6816704B29F}" srcOrd="0" destOrd="0" presId="urn:microsoft.com/office/officeart/2009/3/layout/CircleRelationship"/>
    <dgm:cxn modelId="{CDEE16EF-A1FD-4EC1-BBE5-74E37BB28DCC}" type="presParOf" srcId="{E5973D0B-7E67-4B06-AFEC-C2D0D08EF60A}" destId="{A658387E-7459-4A10-8A2D-173DA28F52C9}" srcOrd="10" destOrd="0" presId="urn:microsoft.com/office/officeart/2009/3/layout/CircleRelationship"/>
    <dgm:cxn modelId="{AA8AD8CF-65A5-41BF-BC16-E4271AD046CA}" type="presParOf" srcId="{E5973D0B-7E67-4B06-AFEC-C2D0D08EF60A}" destId="{5D92269A-C416-4ED8-AEB7-3812A898722B}" srcOrd="11" destOrd="0" presId="urn:microsoft.com/office/officeart/2009/3/layout/CircleRelationship"/>
    <dgm:cxn modelId="{708CDC84-BFEE-40E5-929B-4A0C5CEEF5BB}" type="presParOf" srcId="{5D92269A-C416-4ED8-AEB7-3812A898722B}" destId="{2ADAA9F1-F207-49EA-B318-BD75B811E736}" srcOrd="0" destOrd="0" presId="urn:microsoft.com/office/officeart/2009/3/layout/CircleRelationship"/>
    <dgm:cxn modelId="{DB1406FF-67CE-4AA5-82A9-17DC61BD6868}" type="presParOf" srcId="{E5973D0B-7E67-4B06-AFEC-C2D0D08EF60A}" destId="{39CDED4E-90FC-4EAF-96D8-E13DBD3BC99C}" srcOrd="12" destOrd="0" presId="urn:microsoft.com/office/officeart/2009/3/layout/CircleRelationship"/>
    <dgm:cxn modelId="{2476C178-8676-47E9-A89C-85F329C24FEF}" type="presParOf" srcId="{39CDED4E-90FC-4EAF-96D8-E13DBD3BC99C}" destId="{50E4DC95-F935-42FA-B1DA-3CCCDE2FECB5}" srcOrd="0" destOrd="0" presId="urn:microsoft.com/office/officeart/2009/3/layout/CircleRelationship"/>
    <dgm:cxn modelId="{1FEA5BF6-A81F-4FF5-BC53-19F98785F919}" type="presParOf" srcId="{E5973D0B-7E67-4B06-AFEC-C2D0D08EF60A}" destId="{AD2F2840-3364-4141-BEEF-1A63934292DC}" srcOrd="13" destOrd="0" presId="urn:microsoft.com/office/officeart/2009/3/layout/CircleRelationship"/>
    <dgm:cxn modelId="{A0C3B701-5932-4282-8B30-5A9365AD8A14}" type="presParOf" srcId="{AD2F2840-3364-4141-BEEF-1A63934292DC}" destId="{1B0BC67C-4913-44E3-BB2C-76257D95E7BF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C0BA05-0886-484D-B51E-D8CB6FF8A753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o-RO"/>
        </a:p>
      </dgm:t>
    </dgm:pt>
    <dgm:pt modelId="{6A4B04E1-2707-450B-99F4-8C19C8DCB143}">
      <dgm:prSet phldrT="[Text]"/>
      <dgm:spPr/>
      <dgm:t>
        <a:bodyPr/>
        <a:lstStyle/>
        <a:p>
          <a:r>
            <a:rPr lang="ro-RO" b="1" dirty="0">
              <a:latin typeface="Times New Roman" pitchFamily="18" charset="0"/>
              <a:cs typeface="Times New Roman" pitchFamily="18" charset="0"/>
            </a:rPr>
            <a:t>ACŢIUNE energizantă</a:t>
          </a:r>
          <a:endParaRPr lang="ro-RO" dirty="0"/>
        </a:p>
      </dgm:t>
    </dgm:pt>
    <dgm:pt modelId="{AB8C449B-60D2-4F7F-89B8-87E3889E4889}" type="parTrans" cxnId="{B28EE635-5498-4095-9639-4B2CB0C719B4}">
      <dgm:prSet/>
      <dgm:spPr/>
      <dgm:t>
        <a:bodyPr/>
        <a:lstStyle/>
        <a:p>
          <a:endParaRPr lang="ro-RO"/>
        </a:p>
      </dgm:t>
    </dgm:pt>
    <dgm:pt modelId="{C04669A9-6EEF-49ED-902C-D73DAAF282BA}" type="sibTrans" cxnId="{B28EE635-5498-4095-9639-4B2CB0C719B4}">
      <dgm:prSet/>
      <dgm:spPr/>
      <dgm:t>
        <a:bodyPr/>
        <a:lstStyle/>
        <a:p>
          <a:endParaRPr lang="ro-RO"/>
        </a:p>
      </dgm:t>
    </dgm:pt>
    <dgm:pt modelId="{881D0F4E-6152-46B0-B365-DF3347FD2437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PREBIOTIC</a:t>
          </a:r>
        </a:p>
      </dgm:t>
    </dgm:pt>
    <dgm:pt modelId="{A5059DC2-CF94-4CE7-8489-7646BB93D442}" type="parTrans" cxnId="{F6E14570-40EA-4C44-BD26-50101B98D3A0}">
      <dgm:prSet/>
      <dgm:spPr/>
      <dgm:t>
        <a:bodyPr/>
        <a:lstStyle/>
        <a:p>
          <a:endParaRPr lang="ro-RO"/>
        </a:p>
      </dgm:t>
    </dgm:pt>
    <dgm:pt modelId="{EED1EBB3-6B5D-43E1-8404-777A40F18BC3}" type="sibTrans" cxnId="{F6E14570-40EA-4C44-BD26-50101B98D3A0}">
      <dgm:prSet/>
      <dgm:spPr/>
      <dgm:t>
        <a:bodyPr/>
        <a:lstStyle/>
        <a:p>
          <a:endParaRPr lang="ro-RO"/>
        </a:p>
      </dgm:t>
    </dgm:pt>
    <dgm:pt modelId="{240B5EF7-E9DC-4EE4-ADCF-9EF426CDB471}">
      <dgm:prSet phldrT="[Text]"/>
      <dgm:spPr/>
      <dgm:t>
        <a:bodyPr/>
        <a:lstStyle/>
        <a:p>
          <a:r>
            <a:rPr lang="ro-RO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Absorbție lentă la nivel intestinal – nu declanșează secreția de insulină</a:t>
          </a:r>
          <a:endParaRPr lang="ro-RO" dirty="0"/>
        </a:p>
      </dgm:t>
    </dgm:pt>
    <dgm:pt modelId="{6429136B-5B3B-4C3D-8385-1212EC3F5613}" type="parTrans" cxnId="{FFC91872-736D-494B-8A4A-54049FED3E03}">
      <dgm:prSet/>
      <dgm:spPr/>
      <dgm:t>
        <a:bodyPr/>
        <a:lstStyle/>
        <a:p>
          <a:endParaRPr lang="ro-RO"/>
        </a:p>
      </dgm:t>
    </dgm:pt>
    <dgm:pt modelId="{60295496-0AF7-4D7D-B53B-892959877005}" type="sibTrans" cxnId="{FFC91872-736D-494B-8A4A-54049FED3E03}">
      <dgm:prSet/>
      <dgm:spPr/>
      <dgm:t>
        <a:bodyPr/>
        <a:lstStyle/>
        <a:p>
          <a:endParaRPr lang="ro-RO"/>
        </a:p>
      </dgm:t>
    </dgm:pt>
    <dgm:pt modelId="{CC24CFA4-7035-4A8D-AB36-403893D713C4}" type="pres">
      <dgm:prSet presAssocID="{6BC0BA05-0886-484D-B51E-D8CB6FF8A75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E6DF742-F370-457E-9D95-E135C946890C}" type="pres">
      <dgm:prSet presAssocID="{6A4B04E1-2707-450B-99F4-8C19C8DCB143}" presName="composite" presStyleCnt="0"/>
      <dgm:spPr/>
    </dgm:pt>
    <dgm:pt modelId="{366EE817-60EF-4380-A88B-811CF01753F0}" type="pres">
      <dgm:prSet presAssocID="{6A4B04E1-2707-450B-99F4-8C19C8DCB143}" presName="LShape" presStyleLbl="alignNode1" presStyleIdx="0" presStyleCnt="5"/>
      <dgm:spPr/>
    </dgm:pt>
    <dgm:pt modelId="{2B44617B-EC51-4DB4-941F-C15721E205CD}" type="pres">
      <dgm:prSet presAssocID="{6A4B04E1-2707-450B-99F4-8C19C8DCB143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D4A259-38E6-4E07-9FAA-CC5DDFE94DEC}" type="pres">
      <dgm:prSet presAssocID="{6A4B04E1-2707-450B-99F4-8C19C8DCB143}" presName="Triangle" presStyleLbl="alignNode1" presStyleIdx="1" presStyleCnt="5"/>
      <dgm:spPr/>
    </dgm:pt>
    <dgm:pt modelId="{18CAE7A5-9D3B-49F6-84B0-B897678A27CD}" type="pres">
      <dgm:prSet presAssocID="{C04669A9-6EEF-49ED-902C-D73DAAF282BA}" presName="sibTrans" presStyleCnt="0"/>
      <dgm:spPr/>
    </dgm:pt>
    <dgm:pt modelId="{521058A5-BA6C-4F3F-9103-708324343EEE}" type="pres">
      <dgm:prSet presAssocID="{C04669A9-6EEF-49ED-902C-D73DAAF282BA}" presName="space" presStyleCnt="0"/>
      <dgm:spPr/>
    </dgm:pt>
    <dgm:pt modelId="{8408F18C-30D6-455A-B620-58E051BD7C5C}" type="pres">
      <dgm:prSet presAssocID="{881D0F4E-6152-46B0-B365-DF3347FD2437}" presName="composite" presStyleCnt="0"/>
      <dgm:spPr/>
    </dgm:pt>
    <dgm:pt modelId="{4E7C0638-50A5-43B9-9F00-90208D59C6D2}" type="pres">
      <dgm:prSet presAssocID="{881D0F4E-6152-46B0-B365-DF3347FD2437}" presName="LShape" presStyleLbl="alignNode1" presStyleIdx="2" presStyleCnt="5"/>
      <dgm:spPr/>
    </dgm:pt>
    <dgm:pt modelId="{09A79B97-AC39-40E9-810C-4079EF3A75B6}" type="pres">
      <dgm:prSet presAssocID="{881D0F4E-6152-46B0-B365-DF3347FD243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5BD25D-1C81-4221-9F1E-62D24F486A2D}" type="pres">
      <dgm:prSet presAssocID="{881D0F4E-6152-46B0-B365-DF3347FD2437}" presName="Triangle" presStyleLbl="alignNode1" presStyleIdx="3" presStyleCnt="5"/>
      <dgm:spPr/>
    </dgm:pt>
    <dgm:pt modelId="{75180FCB-E3F7-49F4-A477-16AC4CE660B5}" type="pres">
      <dgm:prSet presAssocID="{EED1EBB3-6B5D-43E1-8404-777A40F18BC3}" presName="sibTrans" presStyleCnt="0"/>
      <dgm:spPr/>
    </dgm:pt>
    <dgm:pt modelId="{E521F919-974E-49F1-889D-D2269BFA1A23}" type="pres">
      <dgm:prSet presAssocID="{EED1EBB3-6B5D-43E1-8404-777A40F18BC3}" presName="space" presStyleCnt="0"/>
      <dgm:spPr/>
    </dgm:pt>
    <dgm:pt modelId="{4A39D4A7-D7C2-480A-8FA1-CC33C3ADAE6A}" type="pres">
      <dgm:prSet presAssocID="{240B5EF7-E9DC-4EE4-ADCF-9EF426CDB471}" presName="composite" presStyleCnt="0"/>
      <dgm:spPr/>
    </dgm:pt>
    <dgm:pt modelId="{FB2F48DE-7947-4369-B84E-7B85F2B71A43}" type="pres">
      <dgm:prSet presAssocID="{240B5EF7-E9DC-4EE4-ADCF-9EF426CDB471}" presName="LShape" presStyleLbl="alignNode1" presStyleIdx="4" presStyleCnt="5"/>
      <dgm:spPr/>
    </dgm:pt>
    <dgm:pt modelId="{B4B30696-74F2-4D92-8697-C918C1989A37}" type="pres">
      <dgm:prSet presAssocID="{240B5EF7-E9DC-4EE4-ADCF-9EF426CDB471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C91872-736D-494B-8A4A-54049FED3E03}" srcId="{6BC0BA05-0886-484D-B51E-D8CB6FF8A753}" destId="{240B5EF7-E9DC-4EE4-ADCF-9EF426CDB471}" srcOrd="2" destOrd="0" parTransId="{6429136B-5B3B-4C3D-8385-1212EC3F5613}" sibTransId="{60295496-0AF7-4D7D-B53B-892959877005}"/>
    <dgm:cxn modelId="{90A2C476-D9DD-4247-874E-79BAD675ADCE}" type="presOf" srcId="{6A4B04E1-2707-450B-99F4-8C19C8DCB143}" destId="{2B44617B-EC51-4DB4-941F-C15721E205CD}" srcOrd="0" destOrd="0" presId="urn:microsoft.com/office/officeart/2009/3/layout/StepUpProcess"/>
    <dgm:cxn modelId="{F6E14570-40EA-4C44-BD26-50101B98D3A0}" srcId="{6BC0BA05-0886-484D-B51E-D8CB6FF8A753}" destId="{881D0F4E-6152-46B0-B365-DF3347FD2437}" srcOrd="1" destOrd="0" parTransId="{A5059DC2-CF94-4CE7-8489-7646BB93D442}" sibTransId="{EED1EBB3-6B5D-43E1-8404-777A40F18BC3}"/>
    <dgm:cxn modelId="{78637781-1E03-4730-AEB5-1946E3287410}" type="presOf" srcId="{6BC0BA05-0886-484D-B51E-D8CB6FF8A753}" destId="{CC24CFA4-7035-4A8D-AB36-403893D713C4}" srcOrd="0" destOrd="0" presId="urn:microsoft.com/office/officeart/2009/3/layout/StepUpProcess"/>
    <dgm:cxn modelId="{FCF85B01-36B9-472A-8FDB-0A43E2EF6FB1}" type="presOf" srcId="{240B5EF7-E9DC-4EE4-ADCF-9EF426CDB471}" destId="{B4B30696-74F2-4D92-8697-C918C1989A37}" srcOrd="0" destOrd="0" presId="urn:microsoft.com/office/officeart/2009/3/layout/StepUpProcess"/>
    <dgm:cxn modelId="{B28EE635-5498-4095-9639-4B2CB0C719B4}" srcId="{6BC0BA05-0886-484D-B51E-D8CB6FF8A753}" destId="{6A4B04E1-2707-450B-99F4-8C19C8DCB143}" srcOrd="0" destOrd="0" parTransId="{AB8C449B-60D2-4F7F-89B8-87E3889E4889}" sibTransId="{C04669A9-6EEF-49ED-902C-D73DAAF282BA}"/>
    <dgm:cxn modelId="{1A483564-749D-4482-B8CA-15CE71489CB7}" type="presOf" srcId="{881D0F4E-6152-46B0-B365-DF3347FD2437}" destId="{09A79B97-AC39-40E9-810C-4079EF3A75B6}" srcOrd="0" destOrd="0" presId="urn:microsoft.com/office/officeart/2009/3/layout/StepUpProcess"/>
    <dgm:cxn modelId="{0CE93B36-DF92-4B4D-9CC7-7A1C1A8AA497}" type="presParOf" srcId="{CC24CFA4-7035-4A8D-AB36-403893D713C4}" destId="{EE6DF742-F370-457E-9D95-E135C946890C}" srcOrd="0" destOrd="0" presId="urn:microsoft.com/office/officeart/2009/3/layout/StepUpProcess"/>
    <dgm:cxn modelId="{51951B03-F457-4DEA-B95F-6514C6F41FCD}" type="presParOf" srcId="{EE6DF742-F370-457E-9D95-E135C946890C}" destId="{366EE817-60EF-4380-A88B-811CF01753F0}" srcOrd="0" destOrd="0" presId="urn:microsoft.com/office/officeart/2009/3/layout/StepUpProcess"/>
    <dgm:cxn modelId="{B062C91D-4E3A-480F-9B6B-5EC1722B3ED8}" type="presParOf" srcId="{EE6DF742-F370-457E-9D95-E135C946890C}" destId="{2B44617B-EC51-4DB4-941F-C15721E205CD}" srcOrd="1" destOrd="0" presId="urn:microsoft.com/office/officeart/2009/3/layout/StepUpProcess"/>
    <dgm:cxn modelId="{0AAEAD8A-32AC-45E9-9974-7B9F7953CC92}" type="presParOf" srcId="{EE6DF742-F370-457E-9D95-E135C946890C}" destId="{C0D4A259-38E6-4E07-9FAA-CC5DDFE94DEC}" srcOrd="2" destOrd="0" presId="urn:microsoft.com/office/officeart/2009/3/layout/StepUpProcess"/>
    <dgm:cxn modelId="{D4D01A36-866D-4E15-A3E4-A8D14C757F01}" type="presParOf" srcId="{CC24CFA4-7035-4A8D-AB36-403893D713C4}" destId="{18CAE7A5-9D3B-49F6-84B0-B897678A27CD}" srcOrd="1" destOrd="0" presId="urn:microsoft.com/office/officeart/2009/3/layout/StepUpProcess"/>
    <dgm:cxn modelId="{541A1CC9-0540-4ADE-9AB4-80B0303CFF60}" type="presParOf" srcId="{18CAE7A5-9D3B-49F6-84B0-B897678A27CD}" destId="{521058A5-BA6C-4F3F-9103-708324343EEE}" srcOrd="0" destOrd="0" presId="urn:microsoft.com/office/officeart/2009/3/layout/StepUpProcess"/>
    <dgm:cxn modelId="{00818063-9E9A-4FF4-AB2B-A7396CB2CB3E}" type="presParOf" srcId="{CC24CFA4-7035-4A8D-AB36-403893D713C4}" destId="{8408F18C-30D6-455A-B620-58E051BD7C5C}" srcOrd="2" destOrd="0" presId="urn:microsoft.com/office/officeart/2009/3/layout/StepUpProcess"/>
    <dgm:cxn modelId="{27906197-D0D5-48AC-A95D-CEA5204F773C}" type="presParOf" srcId="{8408F18C-30D6-455A-B620-58E051BD7C5C}" destId="{4E7C0638-50A5-43B9-9F00-90208D59C6D2}" srcOrd="0" destOrd="0" presId="urn:microsoft.com/office/officeart/2009/3/layout/StepUpProcess"/>
    <dgm:cxn modelId="{C56EA056-229F-4437-8C19-C849CE79D955}" type="presParOf" srcId="{8408F18C-30D6-455A-B620-58E051BD7C5C}" destId="{09A79B97-AC39-40E9-810C-4079EF3A75B6}" srcOrd="1" destOrd="0" presId="urn:microsoft.com/office/officeart/2009/3/layout/StepUpProcess"/>
    <dgm:cxn modelId="{4751A6A0-8DDD-40D6-A7AE-22C93298CA43}" type="presParOf" srcId="{8408F18C-30D6-455A-B620-58E051BD7C5C}" destId="{7B5BD25D-1C81-4221-9F1E-62D24F486A2D}" srcOrd="2" destOrd="0" presId="urn:microsoft.com/office/officeart/2009/3/layout/StepUpProcess"/>
    <dgm:cxn modelId="{A57EB96E-2EA5-4DDE-BD87-51ACBD0A7E47}" type="presParOf" srcId="{CC24CFA4-7035-4A8D-AB36-403893D713C4}" destId="{75180FCB-E3F7-49F4-A477-16AC4CE660B5}" srcOrd="3" destOrd="0" presId="urn:microsoft.com/office/officeart/2009/3/layout/StepUpProcess"/>
    <dgm:cxn modelId="{F808DC04-11B9-4A2A-80CF-0E225E8B0FFF}" type="presParOf" srcId="{75180FCB-E3F7-49F4-A477-16AC4CE660B5}" destId="{E521F919-974E-49F1-889D-D2269BFA1A23}" srcOrd="0" destOrd="0" presId="urn:microsoft.com/office/officeart/2009/3/layout/StepUpProcess"/>
    <dgm:cxn modelId="{349F52D1-BDFD-4F1E-AA0E-5A18FCDB0437}" type="presParOf" srcId="{CC24CFA4-7035-4A8D-AB36-403893D713C4}" destId="{4A39D4A7-D7C2-480A-8FA1-CC33C3ADAE6A}" srcOrd="4" destOrd="0" presId="urn:microsoft.com/office/officeart/2009/3/layout/StepUpProcess"/>
    <dgm:cxn modelId="{1C520961-43F7-403A-B18A-BE93E6DB3EAF}" type="presParOf" srcId="{4A39D4A7-D7C2-480A-8FA1-CC33C3ADAE6A}" destId="{FB2F48DE-7947-4369-B84E-7B85F2B71A43}" srcOrd="0" destOrd="0" presId="urn:microsoft.com/office/officeart/2009/3/layout/StepUpProcess"/>
    <dgm:cxn modelId="{E6410BEC-C56E-4E6F-85C6-8F3D6093F265}" type="presParOf" srcId="{4A39D4A7-D7C2-480A-8FA1-CC33C3ADAE6A}" destId="{B4B30696-74F2-4D92-8697-C918C1989A3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7F4802B-D763-4E51-9249-6BB73ED0F92C}" type="doc">
      <dgm:prSet loTypeId="urn:microsoft.com/office/officeart/2009/layout/ReverseList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1C86020-6E87-4800-95C2-7AC25E2B5B1A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susţine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sistemul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imunitar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efect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antimicrobian</a:t>
          </a:r>
          <a:r>
            <a:rPr lang="ro-RO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detoxifiant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Producţie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vitamine</a:t>
          </a:r>
          <a:r>
            <a:rPr lang="ro-RO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B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  <a:r>
            <a:rPr lang="ro-RO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K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0B061314-7578-4F3E-912A-38C4DB1F6900}" type="parTrans" cxnId="{A5376ED0-FB98-4B7B-9C7C-B19151380DBC}">
      <dgm:prSet/>
      <dgm:spPr/>
      <dgm:t>
        <a:bodyPr/>
        <a:lstStyle/>
        <a:p>
          <a:endParaRPr lang="en-US"/>
        </a:p>
      </dgm:t>
    </dgm:pt>
    <dgm:pt modelId="{D0CDF339-C725-40E1-BF34-9DF2835B3BB2}" type="sibTrans" cxnId="{A5376ED0-FB98-4B7B-9C7C-B19151380DBC}">
      <dgm:prSet/>
      <dgm:spPr/>
      <dgm:t>
        <a:bodyPr/>
        <a:lstStyle/>
        <a:p>
          <a:endParaRPr lang="en-US"/>
        </a:p>
      </dgm:t>
    </dgm:pt>
    <dgm:pt modelId="{B44B76D2-2C5A-4B3E-B8A3-7C713A2FE29C}">
      <dgm:prSet phldrT="[Text]" custT="1"/>
      <dgm:spPr/>
      <dgm:t>
        <a:bodyPr/>
        <a:lstStyle/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Metabolizarea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xenobioticelor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↓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obezitate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endParaRPr lang="ro-RO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diabet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boli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cardiovasculare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Efect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antiinflamator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39188B-C568-4828-AC58-C865AC6B00FA}" type="parTrans" cxnId="{D0E90332-D036-42A3-AF3E-95607523DA9B}">
      <dgm:prSet/>
      <dgm:spPr/>
      <dgm:t>
        <a:bodyPr/>
        <a:lstStyle/>
        <a:p>
          <a:endParaRPr lang="en-US"/>
        </a:p>
      </dgm:t>
    </dgm:pt>
    <dgm:pt modelId="{7E62EEC1-6F9F-446E-BCF7-A84061158864}" type="sibTrans" cxnId="{D0E90332-D036-42A3-AF3E-95607523DA9B}">
      <dgm:prSet/>
      <dgm:spPr/>
      <dgm:t>
        <a:bodyPr/>
        <a:lstStyle/>
        <a:p>
          <a:endParaRPr lang="en-US"/>
        </a:p>
      </dgm:t>
    </dgm:pt>
    <dgm:pt modelId="{468886F7-3C2A-491C-B46A-515DD86DD187}" type="pres">
      <dgm:prSet presAssocID="{37F4802B-D763-4E51-9249-6BB73ED0F92C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B5D1EEA-1337-427D-AE16-0B442FDE3492}" type="pres">
      <dgm:prSet presAssocID="{37F4802B-D763-4E51-9249-6BB73ED0F92C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E4FDC0-E84A-4924-A712-6EAF41AB08E1}" type="pres">
      <dgm:prSet presAssocID="{37F4802B-D763-4E51-9249-6BB73ED0F92C}" presName="LeftNode" presStyleLbl="bgImgPlace1" presStyleIdx="0" presStyleCnt="2" custScaleX="130983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53072487-0491-4961-9D39-B534D5C06541}" type="pres">
      <dgm:prSet presAssocID="{37F4802B-D763-4E51-9249-6BB73ED0F92C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4487A-617D-44D3-8CC6-1A5E575F069C}" type="pres">
      <dgm:prSet presAssocID="{37F4802B-D763-4E51-9249-6BB73ED0F92C}" presName="RightNode" presStyleLbl="bgImgPlace1" presStyleIdx="1" presStyleCnt="2" custScaleX="130552" custLinFactNeighborX="39362" custLinFactNeighborY="135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D359B8B-7E5F-4357-9337-B1266AD75D41}" type="pres">
      <dgm:prSet presAssocID="{37F4802B-D763-4E51-9249-6BB73ED0F92C}" presName="TopArrow" presStyleLbl="node1" presStyleIdx="0" presStyleCnt="2"/>
      <dgm:spPr/>
    </dgm:pt>
    <dgm:pt modelId="{4947DFD7-5F8C-4FEC-B898-962338009D26}" type="pres">
      <dgm:prSet presAssocID="{37F4802B-D763-4E51-9249-6BB73ED0F92C}" presName="BottomArrow" presStyleLbl="node1" presStyleIdx="1" presStyleCnt="2"/>
      <dgm:spPr/>
    </dgm:pt>
  </dgm:ptLst>
  <dgm:cxnLst>
    <dgm:cxn modelId="{F4C07AAE-FD58-41DA-93D3-C574FED4CAA3}" type="presOf" srcId="{91C86020-6E87-4800-95C2-7AC25E2B5B1A}" destId="{55E4FDC0-E84A-4924-A712-6EAF41AB08E1}" srcOrd="1" destOrd="0" presId="urn:microsoft.com/office/officeart/2009/layout/ReverseList"/>
    <dgm:cxn modelId="{7190D4AA-D76E-46E9-9BD4-DA6A6916A1D6}" type="presOf" srcId="{B44B76D2-2C5A-4B3E-B8A3-7C713A2FE29C}" destId="{53072487-0491-4961-9D39-B534D5C06541}" srcOrd="0" destOrd="0" presId="urn:microsoft.com/office/officeart/2009/layout/ReverseList"/>
    <dgm:cxn modelId="{63C59593-88EE-4374-9E96-02290DE22E59}" type="presOf" srcId="{91C86020-6E87-4800-95C2-7AC25E2B5B1A}" destId="{5B5D1EEA-1337-427D-AE16-0B442FDE3492}" srcOrd="0" destOrd="0" presId="urn:microsoft.com/office/officeart/2009/layout/ReverseList"/>
    <dgm:cxn modelId="{A5376ED0-FB98-4B7B-9C7C-B19151380DBC}" srcId="{37F4802B-D763-4E51-9249-6BB73ED0F92C}" destId="{91C86020-6E87-4800-95C2-7AC25E2B5B1A}" srcOrd="0" destOrd="0" parTransId="{0B061314-7578-4F3E-912A-38C4DB1F6900}" sibTransId="{D0CDF339-C725-40E1-BF34-9DF2835B3BB2}"/>
    <dgm:cxn modelId="{9A7A6784-231F-4C27-97F1-BD9BDC894A78}" type="presOf" srcId="{B44B76D2-2C5A-4B3E-B8A3-7C713A2FE29C}" destId="{C3F4487A-617D-44D3-8CC6-1A5E575F069C}" srcOrd="1" destOrd="0" presId="urn:microsoft.com/office/officeart/2009/layout/ReverseList"/>
    <dgm:cxn modelId="{5D0E7D72-EC7C-4C08-9B35-E349048705BE}" type="presOf" srcId="{37F4802B-D763-4E51-9249-6BB73ED0F92C}" destId="{468886F7-3C2A-491C-B46A-515DD86DD187}" srcOrd="0" destOrd="0" presId="urn:microsoft.com/office/officeart/2009/layout/ReverseList"/>
    <dgm:cxn modelId="{D0E90332-D036-42A3-AF3E-95607523DA9B}" srcId="{37F4802B-D763-4E51-9249-6BB73ED0F92C}" destId="{B44B76D2-2C5A-4B3E-B8A3-7C713A2FE29C}" srcOrd="1" destOrd="0" parTransId="{0439188B-C568-4828-AC58-C865AC6B00FA}" sibTransId="{7E62EEC1-6F9F-446E-BCF7-A84061158864}"/>
    <dgm:cxn modelId="{8813091E-818F-45D1-9307-47C0ECB78A11}" type="presParOf" srcId="{468886F7-3C2A-491C-B46A-515DD86DD187}" destId="{5B5D1EEA-1337-427D-AE16-0B442FDE3492}" srcOrd="0" destOrd="0" presId="urn:microsoft.com/office/officeart/2009/layout/ReverseList"/>
    <dgm:cxn modelId="{E456AE72-E22C-44D5-9BB2-5C9A85C772BD}" type="presParOf" srcId="{468886F7-3C2A-491C-B46A-515DD86DD187}" destId="{55E4FDC0-E84A-4924-A712-6EAF41AB08E1}" srcOrd="1" destOrd="0" presId="urn:microsoft.com/office/officeart/2009/layout/ReverseList"/>
    <dgm:cxn modelId="{AC896C00-8F52-4A21-B22F-2EB5C9201696}" type="presParOf" srcId="{468886F7-3C2A-491C-B46A-515DD86DD187}" destId="{53072487-0491-4961-9D39-B534D5C06541}" srcOrd="2" destOrd="0" presId="urn:microsoft.com/office/officeart/2009/layout/ReverseList"/>
    <dgm:cxn modelId="{FDAFE19F-226F-4B99-BC8A-6D69AE35922F}" type="presParOf" srcId="{468886F7-3C2A-491C-B46A-515DD86DD187}" destId="{C3F4487A-617D-44D3-8CC6-1A5E575F069C}" srcOrd="3" destOrd="0" presId="urn:microsoft.com/office/officeart/2009/layout/ReverseList"/>
    <dgm:cxn modelId="{E0DB7763-B210-4C88-AB49-DA73ECD050E2}" type="presParOf" srcId="{468886F7-3C2A-491C-B46A-515DD86DD187}" destId="{5D359B8B-7E5F-4357-9337-B1266AD75D41}" srcOrd="4" destOrd="0" presId="urn:microsoft.com/office/officeart/2009/layout/ReverseList"/>
    <dgm:cxn modelId="{B1036ED8-6E6E-4EBF-BE9F-C38F54A3505A}" type="presParOf" srcId="{468886F7-3C2A-491C-B46A-515DD86DD187}" destId="{4947DFD7-5F8C-4FEC-B898-962338009D26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C6D828C-BC81-4BF3-89E5-2B05442F858D}" type="doc">
      <dgm:prSet loTypeId="urn:microsoft.com/office/officeart/2011/layout/CircleProcess" loCatId="officeonlin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o-RO"/>
        </a:p>
      </dgm:t>
    </dgm:pt>
    <dgm:pt modelId="{45728670-4D76-4C79-BFFF-946DCC4A1885}">
      <dgm:prSet phldrT="[Text]" custT="1"/>
      <dgm:spPr/>
      <dgm:t>
        <a:bodyPr/>
        <a:lstStyle/>
        <a:p>
          <a:r>
            <a:rPr lang="ro-RO" sz="1800" dirty="0">
              <a:latin typeface="Times New Roman" pitchFamily="18" charset="0"/>
              <a:cs typeface="Times New Roman" pitchFamily="18" charset="0"/>
            </a:rPr>
            <a:t>Stil de viaţă</a:t>
          </a:r>
        </a:p>
      </dgm:t>
    </dgm:pt>
    <dgm:pt modelId="{45547BC2-F8C3-4CD7-93E2-EF09807563FF}" type="parTrans" cxnId="{A8701672-74A3-4E13-A7FB-7135CA7ADA6A}">
      <dgm:prSet/>
      <dgm:spPr/>
      <dgm:t>
        <a:bodyPr/>
        <a:lstStyle/>
        <a:p>
          <a:endParaRPr lang="ro-RO"/>
        </a:p>
      </dgm:t>
    </dgm:pt>
    <dgm:pt modelId="{A386A25E-BDE9-4676-9397-E83B44F1613E}" type="sibTrans" cxnId="{A8701672-74A3-4E13-A7FB-7135CA7ADA6A}">
      <dgm:prSet/>
      <dgm:spPr/>
      <dgm:t>
        <a:bodyPr/>
        <a:lstStyle/>
        <a:p>
          <a:endParaRPr lang="ro-RO"/>
        </a:p>
      </dgm:t>
    </dgm:pt>
    <dgm:pt modelId="{0D6FF0A3-E835-4F36-800F-066851A066C5}">
      <dgm:prSet phldrT="[Text]" custT="1"/>
      <dgm:spPr/>
      <dgm:t>
        <a:bodyPr/>
        <a:lstStyle/>
        <a:p>
          <a:r>
            <a:rPr lang="ro-RO" sz="1800" dirty="0">
              <a:latin typeface="Times New Roman" pitchFamily="18" charset="0"/>
              <a:cs typeface="Times New Roman" pitchFamily="18" charset="0"/>
            </a:rPr>
            <a:t>Vârstă</a:t>
          </a:r>
        </a:p>
      </dgm:t>
    </dgm:pt>
    <dgm:pt modelId="{AA996FF8-72FF-4C23-9D79-79DAD70665D8}" type="parTrans" cxnId="{8E005C53-4FEC-43E0-A949-A194E5990E45}">
      <dgm:prSet/>
      <dgm:spPr/>
      <dgm:t>
        <a:bodyPr/>
        <a:lstStyle/>
        <a:p>
          <a:endParaRPr lang="ro-RO"/>
        </a:p>
      </dgm:t>
    </dgm:pt>
    <dgm:pt modelId="{BF402892-5727-490F-AADD-C0BBAC351CE9}" type="sibTrans" cxnId="{8E005C53-4FEC-43E0-A949-A194E5990E45}">
      <dgm:prSet/>
      <dgm:spPr/>
      <dgm:t>
        <a:bodyPr/>
        <a:lstStyle/>
        <a:p>
          <a:endParaRPr lang="ro-RO"/>
        </a:p>
      </dgm:t>
    </dgm:pt>
    <dgm:pt modelId="{D1B67651-F60F-40D3-8237-11F5571ADB1E}">
      <dgm:prSet custT="1"/>
      <dgm:spPr/>
      <dgm:t>
        <a:bodyPr/>
        <a:lstStyle/>
        <a:p>
          <a:r>
            <a:rPr lang="ro-RO" sz="1800" dirty="0">
              <a:latin typeface="Times New Roman" pitchFamily="18" charset="0"/>
              <a:cs typeface="Times New Roman" pitchFamily="18" charset="0"/>
            </a:rPr>
            <a:t>Stres</a:t>
          </a:r>
        </a:p>
      </dgm:t>
    </dgm:pt>
    <dgm:pt modelId="{F3C2FEB1-D60B-4BAB-8BA8-1FF99335195B}" type="parTrans" cxnId="{7FFE9976-EE27-408F-8CE0-12FD8D8D3101}">
      <dgm:prSet/>
      <dgm:spPr/>
      <dgm:t>
        <a:bodyPr/>
        <a:lstStyle/>
        <a:p>
          <a:endParaRPr lang="ro-RO"/>
        </a:p>
      </dgm:t>
    </dgm:pt>
    <dgm:pt modelId="{E4738773-9182-4B4D-8C98-AB67BFA83523}" type="sibTrans" cxnId="{7FFE9976-EE27-408F-8CE0-12FD8D8D3101}">
      <dgm:prSet/>
      <dgm:spPr/>
      <dgm:t>
        <a:bodyPr/>
        <a:lstStyle/>
        <a:p>
          <a:endParaRPr lang="ro-RO"/>
        </a:p>
      </dgm:t>
    </dgm:pt>
    <dgm:pt modelId="{278FBDFD-57D2-4E2F-ACCC-A7C196498EA6}">
      <dgm:prSet custT="1"/>
      <dgm:spPr/>
      <dgm:t>
        <a:bodyPr/>
        <a:lstStyle/>
        <a:p>
          <a:r>
            <a:rPr lang="ro-RO" sz="1800" dirty="0">
              <a:latin typeface="Times New Roman" pitchFamily="18" charset="0"/>
              <a:cs typeface="Times New Roman" pitchFamily="18" charset="0"/>
            </a:rPr>
            <a:t>Factori genetici</a:t>
          </a:r>
        </a:p>
      </dgm:t>
    </dgm:pt>
    <dgm:pt modelId="{E2144751-3DAC-4F9B-AF2A-D58D1EB467A0}" type="parTrans" cxnId="{541CF96C-01EC-4658-8D5D-7E8D15D94F61}">
      <dgm:prSet/>
      <dgm:spPr/>
      <dgm:t>
        <a:bodyPr/>
        <a:lstStyle/>
        <a:p>
          <a:endParaRPr lang="ro-RO"/>
        </a:p>
      </dgm:t>
    </dgm:pt>
    <dgm:pt modelId="{FD351DF8-9EE9-471E-9889-0DE6714760FC}" type="sibTrans" cxnId="{541CF96C-01EC-4658-8D5D-7E8D15D94F61}">
      <dgm:prSet/>
      <dgm:spPr/>
      <dgm:t>
        <a:bodyPr/>
        <a:lstStyle/>
        <a:p>
          <a:endParaRPr lang="ro-RO"/>
        </a:p>
      </dgm:t>
    </dgm:pt>
    <dgm:pt modelId="{71C87CBC-A8F5-435E-A10D-71A6AC30FE91}">
      <dgm:prSet custT="1"/>
      <dgm:spPr/>
      <dgm:t>
        <a:bodyPr/>
        <a:lstStyle/>
        <a:p>
          <a:r>
            <a:rPr lang="ro-RO" sz="1800" dirty="0"/>
            <a:t>Boli inflamatorii intestinale</a:t>
          </a:r>
        </a:p>
      </dgm:t>
    </dgm:pt>
    <dgm:pt modelId="{8AB03B17-69E2-4F0C-96CA-C4F6A8A8A3D7}" type="parTrans" cxnId="{DD9F0166-0832-4C97-9933-50433C87DCE6}">
      <dgm:prSet/>
      <dgm:spPr/>
      <dgm:t>
        <a:bodyPr/>
        <a:lstStyle/>
        <a:p>
          <a:endParaRPr lang="ro-RO"/>
        </a:p>
      </dgm:t>
    </dgm:pt>
    <dgm:pt modelId="{25107F5F-8449-43C6-B493-937BD0BCD98A}" type="sibTrans" cxnId="{DD9F0166-0832-4C97-9933-50433C87DCE6}">
      <dgm:prSet/>
      <dgm:spPr/>
      <dgm:t>
        <a:bodyPr/>
        <a:lstStyle/>
        <a:p>
          <a:endParaRPr lang="ro-RO"/>
        </a:p>
      </dgm:t>
    </dgm:pt>
    <dgm:pt modelId="{B80C5E56-D385-43E4-8276-0604ED821703}">
      <dgm:prSet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Antibiotice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3041A1-533D-4288-A196-F16E5EC61E51}" type="parTrans" cxnId="{9A2A6912-C9BE-43EC-8BD4-CC41196869A4}">
      <dgm:prSet/>
      <dgm:spPr/>
      <dgm:t>
        <a:bodyPr/>
        <a:lstStyle/>
        <a:p>
          <a:endParaRPr lang="en-US"/>
        </a:p>
      </dgm:t>
    </dgm:pt>
    <dgm:pt modelId="{E227B645-E146-42EC-A2FC-DDF656DBB6F5}" type="sibTrans" cxnId="{9A2A6912-C9BE-43EC-8BD4-CC41196869A4}">
      <dgm:prSet/>
      <dgm:spPr/>
      <dgm:t>
        <a:bodyPr/>
        <a:lstStyle/>
        <a:p>
          <a:endParaRPr lang="en-US"/>
        </a:p>
      </dgm:t>
    </dgm:pt>
    <dgm:pt modelId="{CADCF9BC-9BD1-461E-AACF-B3D270FFE9CB}" type="pres">
      <dgm:prSet presAssocID="{DC6D828C-BC81-4BF3-89E5-2B05442F858D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A713AA0-A3BD-49BE-B222-E477F9AE134D}" type="pres">
      <dgm:prSet presAssocID="{71C87CBC-A8F5-435E-A10D-71A6AC30FE91}" presName="Accent6" presStyleCnt="0"/>
      <dgm:spPr/>
    </dgm:pt>
    <dgm:pt modelId="{EA0CAAF5-BBCA-427B-BC74-6BDB01917EF5}" type="pres">
      <dgm:prSet presAssocID="{71C87CBC-A8F5-435E-A10D-71A6AC30FE91}" presName="Accent" presStyleLbl="node1" presStyleIdx="0" presStyleCnt="6"/>
      <dgm:spPr/>
    </dgm:pt>
    <dgm:pt modelId="{52477A7A-2CBA-4880-8F83-3A37340487D4}" type="pres">
      <dgm:prSet presAssocID="{71C87CBC-A8F5-435E-A10D-71A6AC30FE91}" presName="ParentBackground6" presStyleCnt="0"/>
      <dgm:spPr/>
    </dgm:pt>
    <dgm:pt modelId="{5BB0F1F4-6466-441C-9432-990E55A8F71C}" type="pres">
      <dgm:prSet presAssocID="{71C87CBC-A8F5-435E-A10D-71A6AC30FE91}" presName="ParentBackground" presStyleLbl="fgAcc1" presStyleIdx="0" presStyleCnt="6" custScaleX="151397" custScaleY="92136" custLinFactNeighborX="27714" custLinFactNeighborY="0"/>
      <dgm:spPr/>
      <dgm:t>
        <a:bodyPr/>
        <a:lstStyle/>
        <a:p>
          <a:endParaRPr lang="en-US"/>
        </a:p>
      </dgm:t>
    </dgm:pt>
    <dgm:pt modelId="{4B567678-C40A-497D-B121-0E99E075B83F}" type="pres">
      <dgm:prSet presAssocID="{71C87CBC-A8F5-435E-A10D-71A6AC30FE91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17CA7-AD06-41D5-BFB1-A11AE1ECD377}" type="pres">
      <dgm:prSet presAssocID="{B80C5E56-D385-43E4-8276-0604ED821703}" presName="Accent5" presStyleCnt="0"/>
      <dgm:spPr/>
    </dgm:pt>
    <dgm:pt modelId="{EAC5B140-A737-420F-B226-C0686B6F7A7F}" type="pres">
      <dgm:prSet presAssocID="{B80C5E56-D385-43E4-8276-0604ED821703}" presName="Accent" presStyleLbl="node1" presStyleIdx="1" presStyleCnt="6"/>
      <dgm:spPr/>
    </dgm:pt>
    <dgm:pt modelId="{AF583162-C5B3-4D9A-9808-BC78E2D978C6}" type="pres">
      <dgm:prSet presAssocID="{B80C5E56-D385-43E4-8276-0604ED821703}" presName="ParentBackground5" presStyleCnt="0"/>
      <dgm:spPr/>
    </dgm:pt>
    <dgm:pt modelId="{228DB147-8FEB-4CF6-9C2A-1B9A14230443}" type="pres">
      <dgm:prSet presAssocID="{B80C5E56-D385-43E4-8276-0604ED821703}" presName="ParentBackground" presStyleLbl="fgAcc1" presStyleIdx="1" presStyleCnt="6" custScaleX="130710" custLinFactNeighborX="3449" custLinFactNeighborY="-2170"/>
      <dgm:spPr/>
      <dgm:t>
        <a:bodyPr/>
        <a:lstStyle/>
        <a:p>
          <a:endParaRPr lang="en-US"/>
        </a:p>
      </dgm:t>
    </dgm:pt>
    <dgm:pt modelId="{FC2E54C8-7171-4B7E-9F24-398026D0C93C}" type="pres">
      <dgm:prSet presAssocID="{B80C5E56-D385-43E4-8276-0604ED82170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62B48-B8B2-4D5D-9325-DC785E34273E}" type="pres">
      <dgm:prSet presAssocID="{278FBDFD-57D2-4E2F-ACCC-A7C196498EA6}" presName="Accent4" presStyleCnt="0"/>
      <dgm:spPr/>
    </dgm:pt>
    <dgm:pt modelId="{BF2888C0-8A06-487E-AB90-DD636DC3823A}" type="pres">
      <dgm:prSet presAssocID="{278FBDFD-57D2-4E2F-ACCC-A7C196498EA6}" presName="Accent" presStyleLbl="node1" presStyleIdx="2" presStyleCnt="6"/>
      <dgm:spPr/>
    </dgm:pt>
    <dgm:pt modelId="{FD979E4D-3C81-4FF4-B8B7-AE00A332D6DC}" type="pres">
      <dgm:prSet presAssocID="{278FBDFD-57D2-4E2F-ACCC-A7C196498EA6}" presName="ParentBackground4" presStyleCnt="0"/>
      <dgm:spPr/>
    </dgm:pt>
    <dgm:pt modelId="{B9F8595B-C505-4B13-90EB-BE837489E3BB}" type="pres">
      <dgm:prSet presAssocID="{278FBDFD-57D2-4E2F-ACCC-A7C196498EA6}" presName="ParentBackground" presStyleLbl="fgAcc1" presStyleIdx="2" presStyleCnt="6"/>
      <dgm:spPr/>
      <dgm:t>
        <a:bodyPr/>
        <a:lstStyle/>
        <a:p>
          <a:endParaRPr lang="en-US"/>
        </a:p>
      </dgm:t>
    </dgm:pt>
    <dgm:pt modelId="{3D56E6D6-2C74-4FD1-A402-651CA9A5DB8C}" type="pres">
      <dgm:prSet presAssocID="{278FBDFD-57D2-4E2F-ACCC-A7C196498EA6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8C7C7-888D-4E85-8302-9FF3360A5734}" type="pres">
      <dgm:prSet presAssocID="{D1B67651-F60F-40D3-8237-11F5571ADB1E}" presName="Accent3" presStyleCnt="0"/>
      <dgm:spPr/>
    </dgm:pt>
    <dgm:pt modelId="{ED9AABFD-E9A9-45AE-ACCE-762BA239FD51}" type="pres">
      <dgm:prSet presAssocID="{D1B67651-F60F-40D3-8237-11F5571ADB1E}" presName="Accent" presStyleLbl="node1" presStyleIdx="3" presStyleCnt="6"/>
      <dgm:spPr/>
    </dgm:pt>
    <dgm:pt modelId="{2E5AF698-3E41-4996-8DFB-1BBB9717FD8A}" type="pres">
      <dgm:prSet presAssocID="{D1B67651-F60F-40D3-8237-11F5571ADB1E}" presName="ParentBackground3" presStyleCnt="0"/>
      <dgm:spPr/>
    </dgm:pt>
    <dgm:pt modelId="{74E44FB0-F401-4EF6-B3AA-42EFF505A2EC}" type="pres">
      <dgm:prSet presAssocID="{D1B67651-F60F-40D3-8237-11F5571ADB1E}" presName="ParentBackground" presStyleLbl="fgAcc1" presStyleIdx="3" presStyleCnt="6"/>
      <dgm:spPr/>
      <dgm:t>
        <a:bodyPr/>
        <a:lstStyle/>
        <a:p>
          <a:endParaRPr lang="en-US"/>
        </a:p>
      </dgm:t>
    </dgm:pt>
    <dgm:pt modelId="{CCF603CA-4977-444C-99AE-D429ED192738}" type="pres">
      <dgm:prSet presAssocID="{D1B67651-F60F-40D3-8237-11F5571ADB1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F91DB-0DA7-4E2C-93CA-0C7D47549951}" type="pres">
      <dgm:prSet presAssocID="{0D6FF0A3-E835-4F36-800F-066851A066C5}" presName="Accent2" presStyleCnt="0"/>
      <dgm:spPr/>
    </dgm:pt>
    <dgm:pt modelId="{0CBCBB68-DC8C-4F88-8820-AF6B59BA78F6}" type="pres">
      <dgm:prSet presAssocID="{0D6FF0A3-E835-4F36-800F-066851A066C5}" presName="Accent" presStyleLbl="node1" presStyleIdx="4" presStyleCnt="6"/>
      <dgm:spPr/>
    </dgm:pt>
    <dgm:pt modelId="{A387194F-6E50-470C-8702-4314D7FB08FD}" type="pres">
      <dgm:prSet presAssocID="{0D6FF0A3-E835-4F36-800F-066851A066C5}" presName="ParentBackground2" presStyleCnt="0"/>
      <dgm:spPr/>
    </dgm:pt>
    <dgm:pt modelId="{87316A23-A47B-415D-B71D-2162CC736D5A}" type="pres">
      <dgm:prSet presAssocID="{0D6FF0A3-E835-4F36-800F-066851A066C5}" presName="ParentBackground" presStyleLbl="fgAcc1" presStyleIdx="4" presStyleCnt="6"/>
      <dgm:spPr/>
      <dgm:t>
        <a:bodyPr/>
        <a:lstStyle/>
        <a:p>
          <a:endParaRPr lang="en-US"/>
        </a:p>
      </dgm:t>
    </dgm:pt>
    <dgm:pt modelId="{E8FBF29A-1864-4D8E-A834-E3FEDDE66296}" type="pres">
      <dgm:prSet presAssocID="{0D6FF0A3-E835-4F36-800F-066851A066C5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FA5AB0-D422-484B-979C-BB7E512AE9D6}" type="pres">
      <dgm:prSet presAssocID="{45728670-4D76-4C79-BFFF-946DCC4A1885}" presName="Accent1" presStyleCnt="0"/>
      <dgm:spPr/>
    </dgm:pt>
    <dgm:pt modelId="{031648D4-D132-4922-AAF2-BE1D01A2A806}" type="pres">
      <dgm:prSet presAssocID="{45728670-4D76-4C79-BFFF-946DCC4A1885}" presName="Accent" presStyleLbl="node1" presStyleIdx="5" presStyleCnt="6"/>
      <dgm:spPr/>
    </dgm:pt>
    <dgm:pt modelId="{2CEBFCA9-1C92-4D3E-BB4D-C9A1A3666221}" type="pres">
      <dgm:prSet presAssocID="{45728670-4D76-4C79-BFFF-946DCC4A1885}" presName="ParentBackground1" presStyleCnt="0"/>
      <dgm:spPr/>
    </dgm:pt>
    <dgm:pt modelId="{D24675F3-B786-4C49-85C6-F9381735E44B}" type="pres">
      <dgm:prSet presAssocID="{45728670-4D76-4C79-BFFF-946DCC4A1885}" presName="ParentBackground" presStyleLbl="fgAcc1" presStyleIdx="5" presStyleCnt="6"/>
      <dgm:spPr/>
      <dgm:t>
        <a:bodyPr/>
        <a:lstStyle/>
        <a:p>
          <a:endParaRPr lang="en-US"/>
        </a:p>
      </dgm:t>
    </dgm:pt>
    <dgm:pt modelId="{3892C315-8A03-4194-9910-13FDF5ECE5CC}" type="pres">
      <dgm:prSet presAssocID="{45728670-4D76-4C79-BFFF-946DCC4A1885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A2A6912-C9BE-43EC-8BD4-CC41196869A4}" srcId="{DC6D828C-BC81-4BF3-89E5-2B05442F858D}" destId="{B80C5E56-D385-43E4-8276-0604ED821703}" srcOrd="4" destOrd="0" parTransId="{F23041A1-533D-4288-A196-F16E5EC61E51}" sibTransId="{E227B645-E146-42EC-A2FC-DDF656DBB6F5}"/>
    <dgm:cxn modelId="{6DBFBA8E-3421-42C7-9711-07434ACBA698}" type="presOf" srcId="{45728670-4D76-4C79-BFFF-946DCC4A1885}" destId="{3892C315-8A03-4194-9910-13FDF5ECE5CC}" srcOrd="1" destOrd="0" presId="urn:microsoft.com/office/officeart/2011/layout/CircleProcess"/>
    <dgm:cxn modelId="{7B8CC508-03A3-425A-9922-3B50B649B023}" type="presOf" srcId="{71C87CBC-A8F5-435E-A10D-71A6AC30FE91}" destId="{4B567678-C40A-497D-B121-0E99E075B83F}" srcOrd="1" destOrd="0" presId="urn:microsoft.com/office/officeart/2011/layout/CircleProcess"/>
    <dgm:cxn modelId="{6D75994D-90FF-42A9-BE04-1FF980EB4808}" type="presOf" srcId="{DC6D828C-BC81-4BF3-89E5-2B05442F858D}" destId="{CADCF9BC-9BD1-461E-AACF-B3D270FFE9CB}" srcOrd="0" destOrd="0" presId="urn:microsoft.com/office/officeart/2011/layout/CircleProcess"/>
    <dgm:cxn modelId="{DD9F0166-0832-4C97-9933-50433C87DCE6}" srcId="{DC6D828C-BC81-4BF3-89E5-2B05442F858D}" destId="{71C87CBC-A8F5-435E-A10D-71A6AC30FE91}" srcOrd="5" destOrd="0" parTransId="{8AB03B17-69E2-4F0C-96CA-C4F6A8A8A3D7}" sibTransId="{25107F5F-8449-43C6-B493-937BD0BCD98A}"/>
    <dgm:cxn modelId="{FDF05B7C-10EB-40D2-9236-F73BA073796B}" type="presOf" srcId="{71C87CBC-A8F5-435E-A10D-71A6AC30FE91}" destId="{5BB0F1F4-6466-441C-9432-990E55A8F71C}" srcOrd="0" destOrd="0" presId="urn:microsoft.com/office/officeart/2011/layout/CircleProcess"/>
    <dgm:cxn modelId="{9E109CB8-37DA-4E9E-BC3D-BCAB0F1EA9B8}" type="presOf" srcId="{0D6FF0A3-E835-4F36-800F-066851A066C5}" destId="{E8FBF29A-1864-4D8E-A834-E3FEDDE66296}" srcOrd="1" destOrd="0" presId="urn:microsoft.com/office/officeart/2011/layout/CircleProcess"/>
    <dgm:cxn modelId="{7FFE9976-EE27-408F-8CE0-12FD8D8D3101}" srcId="{DC6D828C-BC81-4BF3-89E5-2B05442F858D}" destId="{D1B67651-F60F-40D3-8237-11F5571ADB1E}" srcOrd="2" destOrd="0" parTransId="{F3C2FEB1-D60B-4BAB-8BA8-1FF99335195B}" sibTransId="{E4738773-9182-4B4D-8C98-AB67BFA83523}"/>
    <dgm:cxn modelId="{D29931A8-2CC2-4F19-A0E2-85090191747C}" type="presOf" srcId="{D1B67651-F60F-40D3-8237-11F5571ADB1E}" destId="{74E44FB0-F401-4EF6-B3AA-42EFF505A2EC}" srcOrd="0" destOrd="0" presId="urn:microsoft.com/office/officeart/2011/layout/CircleProcess"/>
    <dgm:cxn modelId="{6DC8CD0F-0F13-433D-9269-E477AE5D8592}" type="presOf" srcId="{45728670-4D76-4C79-BFFF-946DCC4A1885}" destId="{D24675F3-B786-4C49-85C6-F9381735E44B}" srcOrd="0" destOrd="0" presId="urn:microsoft.com/office/officeart/2011/layout/CircleProcess"/>
    <dgm:cxn modelId="{36273D85-FAC7-438B-873C-8E7B5B132E01}" type="presOf" srcId="{B80C5E56-D385-43E4-8276-0604ED821703}" destId="{228DB147-8FEB-4CF6-9C2A-1B9A14230443}" srcOrd="0" destOrd="0" presId="urn:microsoft.com/office/officeart/2011/layout/CircleProcess"/>
    <dgm:cxn modelId="{A8701672-74A3-4E13-A7FB-7135CA7ADA6A}" srcId="{DC6D828C-BC81-4BF3-89E5-2B05442F858D}" destId="{45728670-4D76-4C79-BFFF-946DCC4A1885}" srcOrd="0" destOrd="0" parTransId="{45547BC2-F8C3-4CD7-93E2-EF09807563FF}" sibTransId="{A386A25E-BDE9-4676-9397-E83B44F1613E}"/>
    <dgm:cxn modelId="{950E63D5-6FCD-49CD-AB9C-75B2333E1548}" type="presOf" srcId="{D1B67651-F60F-40D3-8237-11F5571ADB1E}" destId="{CCF603CA-4977-444C-99AE-D429ED192738}" srcOrd="1" destOrd="0" presId="urn:microsoft.com/office/officeart/2011/layout/CircleProcess"/>
    <dgm:cxn modelId="{8636F149-5B8A-4E33-A37C-558457965EDF}" type="presOf" srcId="{278FBDFD-57D2-4E2F-ACCC-A7C196498EA6}" destId="{3D56E6D6-2C74-4FD1-A402-651CA9A5DB8C}" srcOrd="1" destOrd="0" presId="urn:microsoft.com/office/officeart/2011/layout/CircleProcess"/>
    <dgm:cxn modelId="{72AD1EAA-F6C3-4DCF-BC89-57C6C52F5AE2}" type="presOf" srcId="{B80C5E56-D385-43E4-8276-0604ED821703}" destId="{FC2E54C8-7171-4B7E-9F24-398026D0C93C}" srcOrd="1" destOrd="0" presId="urn:microsoft.com/office/officeart/2011/layout/CircleProcess"/>
    <dgm:cxn modelId="{23E40295-2C4B-4B86-B680-BE8754401BD3}" type="presOf" srcId="{278FBDFD-57D2-4E2F-ACCC-A7C196498EA6}" destId="{B9F8595B-C505-4B13-90EB-BE837489E3BB}" srcOrd="0" destOrd="0" presId="urn:microsoft.com/office/officeart/2011/layout/CircleProcess"/>
    <dgm:cxn modelId="{EEA2358A-09E1-4D52-A719-7EA4CDBAEF37}" type="presOf" srcId="{0D6FF0A3-E835-4F36-800F-066851A066C5}" destId="{87316A23-A47B-415D-B71D-2162CC736D5A}" srcOrd="0" destOrd="0" presId="urn:microsoft.com/office/officeart/2011/layout/CircleProcess"/>
    <dgm:cxn modelId="{8E005C53-4FEC-43E0-A949-A194E5990E45}" srcId="{DC6D828C-BC81-4BF3-89E5-2B05442F858D}" destId="{0D6FF0A3-E835-4F36-800F-066851A066C5}" srcOrd="1" destOrd="0" parTransId="{AA996FF8-72FF-4C23-9D79-79DAD70665D8}" sibTransId="{BF402892-5727-490F-AADD-C0BBAC351CE9}"/>
    <dgm:cxn modelId="{541CF96C-01EC-4658-8D5D-7E8D15D94F61}" srcId="{DC6D828C-BC81-4BF3-89E5-2B05442F858D}" destId="{278FBDFD-57D2-4E2F-ACCC-A7C196498EA6}" srcOrd="3" destOrd="0" parTransId="{E2144751-3DAC-4F9B-AF2A-D58D1EB467A0}" sibTransId="{FD351DF8-9EE9-471E-9889-0DE6714760FC}"/>
    <dgm:cxn modelId="{9BA37D6D-427A-4EA5-8DF8-84FEC0E7F54A}" type="presParOf" srcId="{CADCF9BC-9BD1-461E-AACF-B3D270FFE9CB}" destId="{DA713AA0-A3BD-49BE-B222-E477F9AE134D}" srcOrd="0" destOrd="0" presId="urn:microsoft.com/office/officeart/2011/layout/CircleProcess"/>
    <dgm:cxn modelId="{85F76CE2-42FF-451A-8274-9CFA4AD79C01}" type="presParOf" srcId="{DA713AA0-A3BD-49BE-B222-E477F9AE134D}" destId="{EA0CAAF5-BBCA-427B-BC74-6BDB01917EF5}" srcOrd="0" destOrd="0" presId="urn:microsoft.com/office/officeart/2011/layout/CircleProcess"/>
    <dgm:cxn modelId="{18E764AB-A87B-4B98-A3BC-02C0B9F24BDE}" type="presParOf" srcId="{CADCF9BC-9BD1-461E-AACF-B3D270FFE9CB}" destId="{52477A7A-2CBA-4880-8F83-3A37340487D4}" srcOrd="1" destOrd="0" presId="urn:microsoft.com/office/officeart/2011/layout/CircleProcess"/>
    <dgm:cxn modelId="{EA97FDC6-1DB6-4B38-90DF-2918E7ED27EC}" type="presParOf" srcId="{52477A7A-2CBA-4880-8F83-3A37340487D4}" destId="{5BB0F1F4-6466-441C-9432-990E55A8F71C}" srcOrd="0" destOrd="0" presId="urn:microsoft.com/office/officeart/2011/layout/CircleProcess"/>
    <dgm:cxn modelId="{03630242-4E84-4216-B6A1-0482635606AE}" type="presParOf" srcId="{CADCF9BC-9BD1-461E-AACF-B3D270FFE9CB}" destId="{4B567678-C40A-497D-B121-0E99E075B83F}" srcOrd="2" destOrd="0" presId="urn:microsoft.com/office/officeart/2011/layout/CircleProcess"/>
    <dgm:cxn modelId="{92FC38ED-007F-4E11-8961-295D3EACD267}" type="presParOf" srcId="{CADCF9BC-9BD1-461E-AACF-B3D270FFE9CB}" destId="{76317CA7-AD06-41D5-BFB1-A11AE1ECD377}" srcOrd="3" destOrd="0" presId="urn:microsoft.com/office/officeart/2011/layout/CircleProcess"/>
    <dgm:cxn modelId="{9B31558F-A97A-45D6-BDF6-E1A73286CC3B}" type="presParOf" srcId="{76317CA7-AD06-41D5-BFB1-A11AE1ECD377}" destId="{EAC5B140-A737-420F-B226-C0686B6F7A7F}" srcOrd="0" destOrd="0" presId="urn:microsoft.com/office/officeart/2011/layout/CircleProcess"/>
    <dgm:cxn modelId="{80EA1698-7E07-455B-84FF-87B414D2E81D}" type="presParOf" srcId="{CADCF9BC-9BD1-461E-AACF-B3D270FFE9CB}" destId="{AF583162-C5B3-4D9A-9808-BC78E2D978C6}" srcOrd="4" destOrd="0" presId="urn:microsoft.com/office/officeart/2011/layout/CircleProcess"/>
    <dgm:cxn modelId="{5A4622BC-9B54-4FE5-ABDE-0E3713EB9256}" type="presParOf" srcId="{AF583162-C5B3-4D9A-9808-BC78E2D978C6}" destId="{228DB147-8FEB-4CF6-9C2A-1B9A14230443}" srcOrd="0" destOrd="0" presId="urn:microsoft.com/office/officeart/2011/layout/CircleProcess"/>
    <dgm:cxn modelId="{BC70637B-8E2C-4146-BBE8-577284279362}" type="presParOf" srcId="{CADCF9BC-9BD1-461E-AACF-B3D270FFE9CB}" destId="{FC2E54C8-7171-4B7E-9F24-398026D0C93C}" srcOrd="5" destOrd="0" presId="urn:microsoft.com/office/officeart/2011/layout/CircleProcess"/>
    <dgm:cxn modelId="{5CF58074-BF21-4F0E-8C37-9765B0544153}" type="presParOf" srcId="{CADCF9BC-9BD1-461E-AACF-B3D270FFE9CB}" destId="{C6562B48-B8B2-4D5D-9325-DC785E34273E}" srcOrd="6" destOrd="0" presId="urn:microsoft.com/office/officeart/2011/layout/CircleProcess"/>
    <dgm:cxn modelId="{8D58BB4C-D3BC-420C-82F5-28BFF2881BD8}" type="presParOf" srcId="{C6562B48-B8B2-4D5D-9325-DC785E34273E}" destId="{BF2888C0-8A06-487E-AB90-DD636DC3823A}" srcOrd="0" destOrd="0" presId="urn:microsoft.com/office/officeart/2011/layout/CircleProcess"/>
    <dgm:cxn modelId="{C9A472BC-D1CF-4744-985C-097E88CDEFC6}" type="presParOf" srcId="{CADCF9BC-9BD1-461E-AACF-B3D270FFE9CB}" destId="{FD979E4D-3C81-4FF4-B8B7-AE00A332D6DC}" srcOrd="7" destOrd="0" presId="urn:microsoft.com/office/officeart/2011/layout/CircleProcess"/>
    <dgm:cxn modelId="{75071E7B-B806-4A5A-AFCA-2E9EC8CE9887}" type="presParOf" srcId="{FD979E4D-3C81-4FF4-B8B7-AE00A332D6DC}" destId="{B9F8595B-C505-4B13-90EB-BE837489E3BB}" srcOrd="0" destOrd="0" presId="urn:microsoft.com/office/officeart/2011/layout/CircleProcess"/>
    <dgm:cxn modelId="{9DBBBF2D-7D6A-4933-90A1-F4C3AB511545}" type="presParOf" srcId="{CADCF9BC-9BD1-461E-AACF-B3D270FFE9CB}" destId="{3D56E6D6-2C74-4FD1-A402-651CA9A5DB8C}" srcOrd="8" destOrd="0" presId="urn:microsoft.com/office/officeart/2011/layout/CircleProcess"/>
    <dgm:cxn modelId="{2F779821-47C9-48D8-83ED-EBFC5507104A}" type="presParOf" srcId="{CADCF9BC-9BD1-461E-AACF-B3D270FFE9CB}" destId="{4A48C7C7-888D-4E85-8302-9FF3360A5734}" srcOrd="9" destOrd="0" presId="urn:microsoft.com/office/officeart/2011/layout/CircleProcess"/>
    <dgm:cxn modelId="{D0094EF8-67B7-41D3-A0EE-948C70C4D6BD}" type="presParOf" srcId="{4A48C7C7-888D-4E85-8302-9FF3360A5734}" destId="{ED9AABFD-E9A9-45AE-ACCE-762BA239FD51}" srcOrd="0" destOrd="0" presId="urn:microsoft.com/office/officeart/2011/layout/CircleProcess"/>
    <dgm:cxn modelId="{8AB3E899-1634-477E-B1FD-0DBC2DAE1135}" type="presParOf" srcId="{CADCF9BC-9BD1-461E-AACF-B3D270FFE9CB}" destId="{2E5AF698-3E41-4996-8DFB-1BBB9717FD8A}" srcOrd="10" destOrd="0" presId="urn:microsoft.com/office/officeart/2011/layout/CircleProcess"/>
    <dgm:cxn modelId="{80109859-A467-4ACA-8202-17E8996C49F1}" type="presParOf" srcId="{2E5AF698-3E41-4996-8DFB-1BBB9717FD8A}" destId="{74E44FB0-F401-4EF6-B3AA-42EFF505A2EC}" srcOrd="0" destOrd="0" presId="urn:microsoft.com/office/officeart/2011/layout/CircleProcess"/>
    <dgm:cxn modelId="{F34141DD-9DCC-48EF-A022-7046947C6234}" type="presParOf" srcId="{CADCF9BC-9BD1-461E-AACF-B3D270FFE9CB}" destId="{CCF603CA-4977-444C-99AE-D429ED192738}" srcOrd="11" destOrd="0" presId="urn:microsoft.com/office/officeart/2011/layout/CircleProcess"/>
    <dgm:cxn modelId="{648525F2-BF45-4B49-AFF3-674C0808425C}" type="presParOf" srcId="{CADCF9BC-9BD1-461E-AACF-B3D270FFE9CB}" destId="{1D0F91DB-0DA7-4E2C-93CA-0C7D47549951}" srcOrd="12" destOrd="0" presId="urn:microsoft.com/office/officeart/2011/layout/CircleProcess"/>
    <dgm:cxn modelId="{F7E5B391-8C8F-4C1A-86B8-95A4861A8D65}" type="presParOf" srcId="{1D0F91DB-0DA7-4E2C-93CA-0C7D47549951}" destId="{0CBCBB68-DC8C-4F88-8820-AF6B59BA78F6}" srcOrd="0" destOrd="0" presId="urn:microsoft.com/office/officeart/2011/layout/CircleProcess"/>
    <dgm:cxn modelId="{32438ED1-17A3-43C1-A2D6-9AFCD3F7CA84}" type="presParOf" srcId="{CADCF9BC-9BD1-461E-AACF-B3D270FFE9CB}" destId="{A387194F-6E50-470C-8702-4314D7FB08FD}" srcOrd="13" destOrd="0" presId="urn:microsoft.com/office/officeart/2011/layout/CircleProcess"/>
    <dgm:cxn modelId="{FAC1239F-F935-4F73-850B-30D8428E4B6F}" type="presParOf" srcId="{A387194F-6E50-470C-8702-4314D7FB08FD}" destId="{87316A23-A47B-415D-B71D-2162CC736D5A}" srcOrd="0" destOrd="0" presId="urn:microsoft.com/office/officeart/2011/layout/CircleProcess"/>
    <dgm:cxn modelId="{F7463FE0-5C0C-4227-A487-39A377AF46B9}" type="presParOf" srcId="{CADCF9BC-9BD1-461E-AACF-B3D270FFE9CB}" destId="{E8FBF29A-1864-4D8E-A834-E3FEDDE66296}" srcOrd="14" destOrd="0" presId="urn:microsoft.com/office/officeart/2011/layout/CircleProcess"/>
    <dgm:cxn modelId="{6CC41460-8E2B-4F89-A3E8-AFFD241A377F}" type="presParOf" srcId="{CADCF9BC-9BD1-461E-AACF-B3D270FFE9CB}" destId="{74FA5AB0-D422-484B-979C-BB7E512AE9D6}" srcOrd="15" destOrd="0" presId="urn:microsoft.com/office/officeart/2011/layout/CircleProcess"/>
    <dgm:cxn modelId="{8BCF6AAF-BE13-42AE-9218-36C227FFDBE6}" type="presParOf" srcId="{74FA5AB0-D422-484B-979C-BB7E512AE9D6}" destId="{031648D4-D132-4922-AAF2-BE1D01A2A806}" srcOrd="0" destOrd="0" presId="urn:microsoft.com/office/officeart/2011/layout/CircleProcess"/>
    <dgm:cxn modelId="{43AF75D7-94DE-468C-A2C4-EB8609F1283F}" type="presParOf" srcId="{CADCF9BC-9BD1-461E-AACF-B3D270FFE9CB}" destId="{2CEBFCA9-1C92-4D3E-BB4D-C9A1A3666221}" srcOrd="16" destOrd="0" presId="urn:microsoft.com/office/officeart/2011/layout/CircleProcess"/>
    <dgm:cxn modelId="{70428DE4-1EED-4430-92A2-526F38A678CA}" type="presParOf" srcId="{2CEBFCA9-1C92-4D3E-BB4D-C9A1A3666221}" destId="{D24675F3-B786-4C49-85C6-F9381735E44B}" srcOrd="0" destOrd="0" presId="urn:microsoft.com/office/officeart/2011/layout/CircleProcess"/>
    <dgm:cxn modelId="{8F7D807D-9BE3-4813-B480-F8D734C66E79}" type="presParOf" srcId="{CADCF9BC-9BD1-461E-AACF-B3D270FFE9CB}" destId="{3892C315-8A03-4194-9910-13FDF5ECE5CC}" srcOrd="17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D69098E-FFFE-4F40-8346-A5C0126E6A02}" type="doc">
      <dgm:prSet loTypeId="urn:microsoft.com/office/officeart/2005/8/layout/venn1" loCatId="relationship" qsTypeId="urn:microsoft.com/office/officeart/2005/8/quickstyle/simple5" qsCatId="simple" csTypeId="urn:microsoft.com/office/officeart/2005/8/colors/colorful4" csCatId="colorful" phldr="1"/>
      <dgm:spPr/>
    </dgm:pt>
    <dgm:pt modelId="{50A15331-5C93-4508-BCC7-AD2CB5EB4A99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PREBIOTICE</a:t>
          </a:r>
        </a:p>
      </dgm:t>
    </dgm:pt>
    <dgm:pt modelId="{62F05C9F-7F5B-4BD3-B875-E40DBCEA33A5}" type="parTrans" cxnId="{2BE40BE9-08E2-4860-8DAC-647A60A8E588}">
      <dgm:prSet/>
      <dgm:spPr/>
      <dgm:t>
        <a:bodyPr/>
        <a:lstStyle/>
        <a:p>
          <a:endParaRPr lang="en-US"/>
        </a:p>
      </dgm:t>
    </dgm:pt>
    <dgm:pt modelId="{4C3A2820-4860-4893-BD6D-A7FB7C8A1A6E}" type="sibTrans" cxnId="{2BE40BE9-08E2-4860-8DAC-647A60A8E588}">
      <dgm:prSet/>
      <dgm:spPr/>
      <dgm:t>
        <a:bodyPr/>
        <a:lstStyle/>
        <a:p>
          <a:endParaRPr lang="en-US"/>
        </a:p>
      </dgm:t>
    </dgm:pt>
    <dgm:pt modelId="{35EA0AA1-F1E3-438A-BEED-31F483790D49}">
      <dgm:prSet phldrT="[Text]" custT="1"/>
      <dgm:spPr/>
      <dgm:t>
        <a:bodyPr/>
        <a:lstStyle/>
        <a:p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PROBIOTICE</a:t>
          </a:r>
        </a:p>
      </dgm:t>
    </dgm:pt>
    <dgm:pt modelId="{18D9558B-9EFB-46E1-8A6B-5D4BDC801831}" type="parTrans" cxnId="{087802B5-323E-45DD-8640-2E568492664D}">
      <dgm:prSet/>
      <dgm:spPr/>
      <dgm:t>
        <a:bodyPr/>
        <a:lstStyle/>
        <a:p>
          <a:endParaRPr lang="en-US"/>
        </a:p>
      </dgm:t>
    </dgm:pt>
    <dgm:pt modelId="{2133C436-E30E-4B68-987D-75554D53DDC3}" type="sibTrans" cxnId="{087802B5-323E-45DD-8640-2E568492664D}">
      <dgm:prSet/>
      <dgm:spPr/>
      <dgm:t>
        <a:bodyPr/>
        <a:lstStyle/>
        <a:p>
          <a:endParaRPr lang="en-US"/>
        </a:p>
      </dgm:t>
    </dgm:pt>
    <dgm:pt modelId="{4C8A4A76-3C97-4665-A3BE-759AD1FE1751}">
      <dgm:prSet phldrT="[Text]" custT="1"/>
      <dgm:spPr/>
      <dgm:t>
        <a:bodyPr/>
        <a:lstStyle/>
        <a:p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SI</a:t>
          </a:r>
          <a:r>
            <a:rPr lang="ro-R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N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BIOTICE</a:t>
          </a:r>
        </a:p>
      </dgm:t>
    </dgm:pt>
    <dgm:pt modelId="{5913C9DE-F297-447B-A978-8606D3CED071}" type="parTrans" cxnId="{21121CEC-1AA5-48BF-BE33-6D3E73C52D5D}">
      <dgm:prSet/>
      <dgm:spPr/>
      <dgm:t>
        <a:bodyPr/>
        <a:lstStyle/>
        <a:p>
          <a:endParaRPr lang="en-US"/>
        </a:p>
      </dgm:t>
    </dgm:pt>
    <dgm:pt modelId="{509B242B-F359-4B3C-BA0D-5743B04DD38B}" type="sibTrans" cxnId="{21121CEC-1AA5-48BF-BE33-6D3E73C52D5D}">
      <dgm:prSet/>
      <dgm:spPr/>
      <dgm:t>
        <a:bodyPr/>
        <a:lstStyle/>
        <a:p>
          <a:endParaRPr lang="en-US"/>
        </a:p>
      </dgm:t>
    </dgm:pt>
    <dgm:pt modelId="{1FB5FA59-D722-4F5B-A456-73E0D5D1ACFD}" type="pres">
      <dgm:prSet presAssocID="{7D69098E-FFFE-4F40-8346-A5C0126E6A02}" presName="compositeShape" presStyleCnt="0">
        <dgm:presLayoutVars>
          <dgm:chMax val="7"/>
          <dgm:dir/>
          <dgm:resizeHandles val="exact"/>
        </dgm:presLayoutVars>
      </dgm:prSet>
      <dgm:spPr/>
    </dgm:pt>
    <dgm:pt modelId="{25CB32F3-5ED0-4D41-9A3F-6195A31D1EC5}" type="pres">
      <dgm:prSet presAssocID="{50A15331-5C93-4508-BCC7-AD2CB5EB4A99}" presName="circ1" presStyleLbl="vennNode1" presStyleIdx="0" presStyleCnt="3" custLinFactNeighborX="-1541" custLinFactNeighborY="771"/>
      <dgm:spPr/>
      <dgm:t>
        <a:bodyPr/>
        <a:lstStyle/>
        <a:p>
          <a:endParaRPr lang="en-US"/>
        </a:p>
      </dgm:t>
    </dgm:pt>
    <dgm:pt modelId="{820BB243-5034-410F-BA10-5961BCF13CE8}" type="pres">
      <dgm:prSet presAssocID="{50A15331-5C93-4508-BCC7-AD2CB5EB4A9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BE99A-C501-4F03-9B3C-E3C0EB280EB1}" type="pres">
      <dgm:prSet presAssocID="{35EA0AA1-F1E3-438A-BEED-31F483790D49}" presName="circ2" presStyleLbl="vennNode1" presStyleIdx="1" presStyleCnt="3" custLinFactNeighborX="2149" custLinFactNeighborY="704"/>
      <dgm:spPr/>
      <dgm:t>
        <a:bodyPr/>
        <a:lstStyle/>
        <a:p>
          <a:endParaRPr lang="en-US"/>
        </a:p>
      </dgm:t>
    </dgm:pt>
    <dgm:pt modelId="{2E7E8DB5-8BAE-4CD1-B03C-65945BD119A2}" type="pres">
      <dgm:prSet presAssocID="{35EA0AA1-F1E3-438A-BEED-31F483790D4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42D13-1243-44E6-B7E4-9DA92BBB6AAD}" type="pres">
      <dgm:prSet presAssocID="{4C8A4A76-3C97-4665-A3BE-759AD1FE1751}" presName="circ3" presStyleLbl="vennNode1" presStyleIdx="2" presStyleCnt="3" custScaleX="112309"/>
      <dgm:spPr/>
      <dgm:t>
        <a:bodyPr/>
        <a:lstStyle/>
        <a:p>
          <a:endParaRPr lang="en-US"/>
        </a:p>
      </dgm:t>
    </dgm:pt>
    <dgm:pt modelId="{278B50B5-0690-4F3E-967D-13C55F2275D7}" type="pres">
      <dgm:prSet presAssocID="{4C8A4A76-3C97-4665-A3BE-759AD1FE175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8BB184-0218-4D35-96EC-3BCA48A77957}" type="presOf" srcId="{35EA0AA1-F1E3-438A-BEED-31F483790D49}" destId="{EE3BE99A-C501-4F03-9B3C-E3C0EB280EB1}" srcOrd="0" destOrd="0" presId="urn:microsoft.com/office/officeart/2005/8/layout/venn1"/>
    <dgm:cxn modelId="{2BE40BE9-08E2-4860-8DAC-647A60A8E588}" srcId="{7D69098E-FFFE-4F40-8346-A5C0126E6A02}" destId="{50A15331-5C93-4508-BCC7-AD2CB5EB4A99}" srcOrd="0" destOrd="0" parTransId="{62F05C9F-7F5B-4BD3-B875-E40DBCEA33A5}" sibTransId="{4C3A2820-4860-4893-BD6D-A7FB7C8A1A6E}"/>
    <dgm:cxn modelId="{18602A04-0DB9-4298-8F13-3905B56B78A7}" type="presOf" srcId="{50A15331-5C93-4508-BCC7-AD2CB5EB4A99}" destId="{820BB243-5034-410F-BA10-5961BCF13CE8}" srcOrd="1" destOrd="0" presId="urn:microsoft.com/office/officeart/2005/8/layout/venn1"/>
    <dgm:cxn modelId="{087802B5-323E-45DD-8640-2E568492664D}" srcId="{7D69098E-FFFE-4F40-8346-A5C0126E6A02}" destId="{35EA0AA1-F1E3-438A-BEED-31F483790D49}" srcOrd="1" destOrd="0" parTransId="{18D9558B-9EFB-46E1-8A6B-5D4BDC801831}" sibTransId="{2133C436-E30E-4B68-987D-75554D53DDC3}"/>
    <dgm:cxn modelId="{9FB13302-37EA-4B4E-B142-CE506716C9FC}" type="presOf" srcId="{4C8A4A76-3C97-4665-A3BE-759AD1FE1751}" destId="{278B50B5-0690-4F3E-967D-13C55F2275D7}" srcOrd="1" destOrd="0" presId="urn:microsoft.com/office/officeart/2005/8/layout/venn1"/>
    <dgm:cxn modelId="{D017BC00-3249-47BE-A422-96CE5BD946B2}" type="presOf" srcId="{7D69098E-FFFE-4F40-8346-A5C0126E6A02}" destId="{1FB5FA59-D722-4F5B-A456-73E0D5D1ACFD}" srcOrd="0" destOrd="0" presId="urn:microsoft.com/office/officeart/2005/8/layout/venn1"/>
    <dgm:cxn modelId="{21121CEC-1AA5-48BF-BE33-6D3E73C52D5D}" srcId="{7D69098E-FFFE-4F40-8346-A5C0126E6A02}" destId="{4C8A4A76-3C97-4665-A3BE-759AD1FE1751}" srcOrd="2" destOrd="0" parTransId="{5913C9DE-F297-447B-A978-8606D3CED071}" sibTransId="{509B242B-F359-4B3C-BA0D-5743B04DD38B}"/>
    <dgm:cxn modelId="{07147060-445F-4748-B0FE-752448D4BCF7}" type="presOf" srcId="{50A15331-5C93-4508-BCC7-AD2CB5EB4A99}" destId="{25CB32F3-5ED0-4D41-9A3F-6195A31D1EC5}" srcOrd="0" destOrd="0" presId="urn:microsoft.com/office/officeart/2005/8/layout/venn1"/>
    <dgm:cxn modelId="{3F17943C-117D-4B2F-ACAF-C383141C0D51}" type="presOf" srcId="{4C8A4A76-3C97-4665-A3BE-759AD1FE1751}" destId="{C8742D13-1243-44E6-B7E4-9DA92BBB6AAD}" srcOrd="0" destOrd="0" presId="urn:microsoft.com/office/officeart/2005/8/layout/venn1"/>
    <dgm:cxn modelId="{AB5759C5-B9FE-484C-9725-B38EBDA39628}" type="presOf" srcId="{35EA0AA1-F1E3-438A-BEED-31F483790D49}" destId="{2E7E8DB5-8BAE-4CD1-B03C-65945BD119A2}" srcOrd="1" destOrd="0" presId="urn:microsoft.com/office/officeart/2005/8/layout/venn1"/>
    <dgm:cxn modelId="{F5744E00-C6FE-454F-A0B1-8C4F508EB2EE}" type="presParOf" srcId="{1FB5FA59-D722-4F5B-A456-73E0D5D1ACFD}" destId="{25CB32F3-5ED0-4D41-9A3F-6195A31D1EC5}" srcOrd="0" destOrd="0" presId="urn:microsoft.com/office/officeart/2005/8/layout/venn1"/>
    <dgm:cxn modelId="{5CA5723D-23D0-46B1-83A7-CE62A857A951}" type="presParOf" srcId="{1FB5FA59-D722-4F5B-A456-73E0D5D1ACFD}" destId="{820BB243-5034-410F-BA10-5961BCF13CE8}" srcOrd="1" destOrd="0" presId="urn:microsoft.com/office/officeart/2005/8/layout/venn1"/>
    <dgm:cxn modelId="{C5E06679-3CD6-449A-A213-9F5DD05B1093}" type="presParOf" srcId="{1FB5FA59-D722-4F5B-A456-73E0D5D1ACFD}" destId="{EE3BE99A-C501-4F03-9B3C-E3C0EB280EB1}" srcOrd="2" destOrd="0" presId="urn:microsoft.com/office/officeart/2005/8/layout/venn1"/>
    <dgm:cxn modelId="{78F5B4DA-0BDC-4D9E-8209-6414ACAB6C76}" type="presParOf" srcId="{1FB5FA59-D722-4F5B-A456-73E0D5D1ACFD}" destId="{2E7E8DB5-8BAE-4CD1-B03C-65945BD119A2}" srcOrd="3" destOrd="0" presId="urn:microsoft.com/office/officeart/2005/8/layout/venn1"/>
    <dgm:cxn modelId="{DCFC0F2A-7F4B-43BA-BE2A-BF3915FC63EC}" type="presParOf" srcId="{1FB5FA59-D722-4F5B-A456-73E0D5D1ACFD}" destId="{C8742D13-1243-44E6-B7E4-9DA92BBB6AAD}" srcOrd="4" destOrd="0" presId="urn:microsoft.com/office/officeart/2005/8/layout/venn1"/>
    <dgm:cxn modelId="{C1FD5A7E-AE80-4E68-9B4A-8256F08B9664}" type="presParOf" srcId="{1FB5FA59-D722-4F5B-A456-73E0D5D1ACFD}" destId="{278B50B5-0690-4F3E-967D-13C55F2275D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B64F6F1-A29B-4BE8-9FD6-9A9027A6E54E}" type="doc">
      <dgm:prSet loTypeId="urn:microsoft.com/office/officeart/2008/layout/VerticalCurvedList" loCatId="list" qsTypeId="urn:microsoft.com/office/officeart/2005/8/quickstyle/3d2#4" qsCatId="3D" csTypeId="urn:microsoft.com/office/officeart/2005/8/colors/accent2_4" csCatId="accent2" phldr="1"/>
      <dgm:spPr/>
      <dgm:t>
        <a:bodyPr/>
        <a:lstStyle/>
        <a:p>
          <a:endParaRPr lang="ro-RO"/>
        </a:p>
      </dgm:t>
    </dgm:pt>
    <dgm:pt modelId="{F2F4A165-4ED0-425F-B644-B018B7C6E42A}">
      <dgm:prSet phldrT="[Text]" custT="1"/>
      <dgm:spPr/>
      <dgm:t>
        <a:bodyPr/>
        <a:lstStyle/>
        <a:p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50-70% (lichenină), mucilagii, acizi lichenici, uv, iod, vit. A, B1, principii amare</a:t>
          </a:r>
        </a:p>
      </dgm:t>
    </dgm:pt>
    <dgm:pt modelId="{3FF4A89B-563C-4047-AFE7-D44B9B4A587E}" type="parTrans" cxnId="{13BE7E60-0509-40AD-99AF-61D87D9BA475}">
      <dgm:prSet/>
      <dgm:spPr/>
      <dgm:t>
        <a:bodyPr/>
        <a:lstStyle/>
        <a:p>
          <a:endParaRPr lang="ro-RO"/>
        </a:p>
      </dgm:t>
    </dgm:pt>
    <dgm:pt modelId="{DCA13E02-8618-42EB-8DCD-D70864DEF429}" type="sibTrans" cxnId="{13BE7E60-0509-40AD-99AF-61D87D9BA475}">
      <dgm:prSet/>
      <dgm:spPr/>
      <dgm:t>
        <a:bodyPr/>
        <a:lstStyle/>
        <a:p>
          <a:endParaRPr lang="ro-RO"/>
        </a:p>
      </dgm:t>
    </dgm:pt>
    <dgm:pt modelId="{B84C7252-9223-4F0C-98CE-F0AB72EFA894}">
      <dgm:prSet phldrT="[Text]" custT="1"/>
      <dgm:spPr/>
      <dgm:t>
        <a:bodyPr/>
        <a:lstStyle/>
        <a:p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s-E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emolientă</a:t>
          </a:r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mucoprotectoare, antibiotică</a:t>
          </a:r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tonic amară</a:t>
          </a:r>
        </a:p>
      </dgm:t>
    </dgm:pt>
    <dgm:pt modelId="{D9106492-2108-40F1-B8B2-A43546422B30}" type="parTrans" cxnId="{3C2D0221-F9DD-4EA1-813D-4138F570348D}">
      <dgm:prSet/>
      <dgm:spPr/>
      <dgm:t>
        <a:bodyPr/>
        <a:lstStyle/>
        <a:p>
          <a:endParaRPr lang="ro-RO"/>
        </a:p>
      </dgm:t>
    </dgm:pt>
    <dgm:pt modelId="{9924E4B3-EFE6-497B-B80E-EE24FA53D563}" type="sibTrans" cxnId="{3C2D0221-F9DD-4EA1-813D-4138F570348D}">
      <dgm:prSet/>
      <dgm:spPr/>
      <dgm:t>
        <a:bodyPr/>
        <a:lstStyle/>
        <a:p>
          <a:endParaRPr lang="ro-RO"/>
        </a:p>
      </dgm:t>
    </dgm:pt>
    <dgm:pt modelId="{93853AFA-1380-4DB7-AF0A-3351F7215357}">
      <dgm:prSet phldrT="[Text]" custT="1"/>
      <dgm:spPr/>
      <dgm:t>
        <a:bodyPr/>
        <a:lstStyle/>
        <a:p>
          <a:endParaRPr lang="ro-RO" sz="2000" dirty="0">
            <a:latin typeface="Times New Roman" pitchFamily="18" charset="0"/>
            <a:cs typeface="Times New Roman" pitchFamily="18" charset="0"/>
          </a:endParaRPr>
        </a:p>
        <a:p>
          <a:r>
            <a:rPr lang="es-E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iritaţii</a:t>
          </a:r>
          <a:r>
            <a:rPr lang="es-E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ale </a:t>
          </a:r>
          <a:r>
            <a:rPr lang="es-E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mucoasei</a:t>
          </a:r>
          <a:r>
            <a:rPr lang="es-E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s-E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bucale</a:t>
          </a:r>
          <a:r>
            <a:rPr lang="es-E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s-E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şi</a:t>
          </a:r>
          <a:r>
            <a:rPr lang="es-E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s-E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faringiene</a:t>
          </a:r>
          <a:r>
            <a:rPr lang="es-E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es-ES" sz="2000" b="1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inapetenţă</a:t>
          </a:r>
          <a:endParaRPr lang="ro-RO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endParaRPr lang="ro-RO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7AACB9-F62C-4FD6-8B84-00361C0FF3B4}" type="parTrans" cxnId="{5E1CEA4F-B76A-4750-9181-424BCF8BCC9E}">
      <dgm:prSet/>
      <dgm:spPr/>
      <dgm:t>
        <a:bodyPr/>
        <a:lstStyle/>
        <a:p>
          <a:endParaRPr lang="ro-RO"/>
        </a:p>
      </dgm:t>
    </dgm:pt>
    <dgm:pt modelId="{CC3DAE32-C9E2-43E6-857A-FE772329D3F9}" type="sibTrans" cxnId="{5E1CEA4F-B76A-4750-9181-424BCF8BCC9E}">
      <dgm:prSet/>
      <dgm:spPr/>
      <dgm:t>
        <a:bodyPr/>
        <a:lstStyle/>
        <a:p>
          <a:endParaRPr lang="ro-RO"/>
        </a:p>
      </dgm:t>
    </dgm:pt>
    <dgm:pt modelId="{54A37193-2DD5-4E3C-9D2D-4B35286B3D9F}" type="pres">
      <dgm:prSet presAssocID="{CB64F6F1-A29B-4BE8-9FD6-9A9027A6E54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0F11C64-F4C7-4425-894F-BDA373C42E6D}" type="pres">
      <dgm:prSet presAssocID="{CB64F6F1-A29B-4BE8-9FD6-9A9027A6E54E}" presName="Name1" presStyleCnt="0"/>
      <dgm:spPr/>
    </dgm:pt>
    <dgm:pt modelId="{1602D6A7-3FA5-4CBC-9115-BB052F371E12}" type="pres">
      <dgm:prSet presAssocID="{CB64F6F1-A29B-4BE8-9FD6-9A9027A6E54E}" presName="cycle" presStyleCnt="0"/>
      <dgm:spPr/>
    </dgm:pt>
    <dgm:pt modelId="{3059244D-E304-4BE0-819E-43C3BC2F16BC}" type="pres">
      <dgm:prSet presAssocID="{CB64F6F1-A29B-4BE8-9FD6-9A9027A6E54E}" presName="srcNode" presStyleLbl="node1" presStyleIdx="0" presStyleCnt="3"/>
      <dgm:spPr/>
    </dgm:pt>
    <dgm:pt modelId="{B2258A17-0817-4413-B18B-709CFC168011}" type="pres">
      <dgm:prSet presAssocID="{CB64F6F1-A29B-4BE8-9FD6-9A9027A6E54E}" presName="conn" presStyleLbl="parChTrans1D2" presStyleIdx="0" presStyleCnt="1"/>
      <dgm:spPr/>
      <dgm:t>
        <a:bodyPr/>
        <a:lstStyle/>
        <a:p>
          <a:endParaRPr lang="en-US"/>
        </a:p>
      </dgm:t>
    </dgm:pt>
    <dgm:pt modelId="{CE3C2BC3-8C5D-4D3E-9832-BAA60D886301}" type="pres">
      <dgm:prSet presAssocID="{CB64F6F1-A29B-4BE8-9FD6-9A9027A6E54E}" presName="extraNode" presStyleLbl="node1" presStyleIdx="0" presStyleCnt="3"/>
      <dgm:spPr/>
    </dgm:pt>
    <dgm:pt modelId="{A6312789-52E0-4CA9-A170-BDCF20DE2A93}" type="pres">
      <dgm:prSet presAssocID="{CB64F6F1-A29B-4BE8-9FD6-9A9027A6E54E}" presName="dstNode" presStyleLbl="node1" presStyleIdx="0" presStyleCnt="3"/>
      <dgm:spPr/>
    </dgm:pt>
    <dgm:pt modelId="{E6CCEEE0-F771-449B-AF6C-FEB3D9D13A3E}" type="pres">
      <dgm:prSet presAssocID="{F2F4A165-4ED0-425F-B644-B018B7C6E42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536EF-4E33-4E71-A753-C0093C991BFD}" type="pres">
      <dgm:prSet presAssocID="{F2F4A165-4ED0-425F-B644-B018B7C6E42A}" presName="accent_1" presStyleCnt="0"/>
      <dgm:spPr/>
    </dgm:pt>
    <dgm:pt modelId="{70FCC986-D0AC-4C63-B743-6B6253E3EC6E}" type="pres">
      <dgm:prSet presAssocID="{F2F4A165-4ED0-425F-B644-B018B7C6E42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3DC58CD-55AB-4849-ABB2-79FD653EFAB5}" type="pres">
      <dgm:prSet presAssocID="{B84C7252-9223-4F0C-98CE-F0AB72EFA89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E930B-A4A7-4C5A-86DD-AFD07EA37B75}" type="pres">
      <dgm:prSet presAssocID="{B84C7252-9223-4F0C-98CE-F0AB72EFA894}" presName="accent_2" presStyleCnt="0"/>
      <dgm:spPr/>
    </dgm:pt>
    <dgm:pt modelId="{3C1F3BF1-C14D-4E3B-8F6E-9A0C82C1F605}" type="pres">
      <dgm:prSet presAssocID="{B84C7252-9223-4F0C-98CE-F0AB72EFA894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C302CC5-0E5D-4D86-B23A-5142FD7DD39B}" type="pres">
      <dgm:prSet presAssocID="{93853AFA-1380-4DB7-AF0A-3351F7215357}" presName="text_3" presStyleLbl="node1" presStyleIdx="2" presStyleCnt="3" custLinFactNeighborX="-1264" custLinFactNeighborY="-4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EF2BD-9CD2-47F1-A637-B6F3FB213596}" type="pres">
      <dgm:prSet presAssocID="{93853AFA-1380-4DB7-AF0A-3351F7215357}" presName="accent_3" presStyleCnt="0"/>
      <dgm:spPr/>
    </dgm:pt>
    <dgm:pt modelId="{A1522296-3332-4955-A877-167AD5281C37}" type="pres">
      <dgm:prSet presAssocID="{93853AFA-1380-4DB7-AF0A-3351F7215357}" presName="accentRepeatNode" presStyleLbl="solidFgAcc1" presStyleIdx="2" presStyleCnt="3" custLinFactNeighborX="3692" custLinFactNeighborY="263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CE49939-A0D2-4031-8FED-D913B9D7A2DB}" type="presOf" srcId="{CB64F6F1-A29B-4BE8-9FD6-9A9027A6E54E}" destId="{54A37193-2DD5-4E3C-9D2D-4B35286B3D9F}" srcOrd="0" destOrd="0" presId="urn:microsoft.com/office/officeart/2008/layout/VerticalCurvedList"/>
    <dgm:cxn modelId="{7189E31B-D547-4A15-8BC7-DAC448E44102}" type="presOf" srcId="{F2F4A165-4ED0-425F-B644-B018B7C6E42A}" destId="{E6CCEEE0-F771-449B-AF6C-FEB3D9D13A3E}" srcOrd="0" destOrd="0" presId="urn:microsoft.com/office/officeart/2008/layout/VerticalCurvedList"/>
    <dgm:cxn modelId="{5E1CEA4F-B76A-4750-9181-424BCF8BCC9E}" srcId="{CB64F6F1-A29B-4BE8-9FD6-9A9027A6E54E}" destId="{93853AFA-1380-4DB7-AF0A-3351F7215357}" srcOrd="2" destOrd="0" parTransId="{457AACB9-F62C-4FD6-8B84-00361C0FF3B4}" sibTransId="{CC3DAE32-C9E2-43E6-857A-FE772329D3F9}"/>
    <dgm:cxn modelId="{13BE7E60-0509-40AD-99AF-61D87D9BA475}" srcId="{CB64F6F1-A29B-4BE8-9FD6-9A9027A6E54E}" destId="{F2F4A165-4ED0-425F-B644-B018B7C6E42A}" srcOrd="0" destOrd="0" parTransId="{3FF4A89B-563C-4047-AFE7-D44B9B4A587E}" sibTransId="{DCA13E02-8618-42EB-8DCD-D70864DEF429}"/>
    <dgm:cxn modelId="{EF115CD8-AA32-4653-B013-577B63E16C8D}" type="presOf" srcId="{B84C7252-9223-4F0C-98CE-F0AB72EFA894}" destId="{63DC58CD-55AB-4849-ABB2-79FD653EFAB5}" srcOrd="0" destOrd="0" presId="urn:microsoft.com/office/officeart/2008/layout/VerticalCurvedList"/>
    <dgm:cxn modelId="{3C2D0221-F9DD-4EA1-813D-4138F570348D}" srcId="{CB64F6F1-A29B-4BE8-9FD6-9A9027A6E54E}" destId="{B84C7252-9223-4F0C-98CE-F0AB72EFA894}" srcOrd="1" destOrd="0" parTransId="{D9106492-2108-40F1-B8B2-A43546422B30}" sibTransId="{9924E4B3-EFE6-497B-B80E-EE24FA53D563}"/>
    <dgm:cxn modelId="{9A018C08-1A39-42A2-968C-91E9AAB65FDD}" type="presOf" srcId="{93853AFA-1380-4DB7-AF0A-3351F7215357}" destId="{9C302CC5-0E5D-4D86-B23A-5142FD7DD39B}" srcOrd="0" destOrd="0" presId="urn:microsoft.com/office/officeart/2008/layout/VerticalCurvedList"/>
    <dgm:cxn modelId="{DFE26B82-54E3-4ED6-BDEE-8BFD5C4FBAF7}" type="presOf" srcId="{DCA13E02-8618-42EB-8DCD-D70864DEF429}" destId="{B2258A17-0817-4413-B18B-709CFC168011}" srcOrd="0" destOrd="0" presId="urn:microsoft.com/office/officeart/2008/layout/VerticalCurvedList"/>
    <dgm:cxn modelId="{37C6EB51-1E7A-458C-B81C-92262DF52900}" type="presParOf" srcId="{54A37193-2DD5-4E3C-9D2D-4B35286B3D9F}" destId="{F0F11C64-F4C7-4425-894F-BDA373C42E6D}" srcOrd="0" destOrd="0" presId="urn:microsoft.com/office/officeart/2008/layout/VerticalCurvedList"/>
    <dgm:cxn modelId="{5CE02B97-EA2B-4EA8-AA1F-CC6C1077FB21}" type="presParOf" srcId="{F0F11C64-F4C7-4425-894F-BDA373C42E6D}" destId="{1602D6A7-3FA5-4CBC-9115-BB052F371E12}" srcOrd="0" destOrd="0" presId="urn:microsoft.com/office/officeart/2008/layout/VerticalCurvedList"/>
    <dgm:cxn modelId="{B92B1D9C-83DB-4939-9757-B35D52EFAFF5}" type="presParOf" srcId="{1602D6A7-3FA5-4CBC-9115-BB052F371E12}" destId="{3059244D-E304-4BE0-819E-43C3BC2F16BC}" srcOrd="0" destOrd="0" presId="urn:microsoft.com/office/officeart/2008/layout/VerticalCurvedList"/>
    <dgm:cxn modelId="{4A21B295-7D5A-4E5F-BB43-D702E37B6954}" type="presParOf" srcId="{1602D6A7-3FA5-4CBC-9115-BB052F371E12}" destId="{B2258A17-0817-4413-B18B-709CFC168011}" srcOrd="1" destOrd="0" presId="urn:microsoft.com/office/officeart/2008/layout/VerticalCurvedList"/>
    <dgm:cxn modelId="{744C43E0-9833-4AC9-ACFE-7DA0F74231F5}" type="presParOf" srcId="{1602D6A7-3FA5-4CBC-9115-BB052F371E12}" destId="{CE3C2BC3-8C5D-4D3E-9832-BAA60D886301}" srcOrd="2" destOrd="0" presId="urn:microsoft.com/office/officeart/2008/layout/VerticalCurvedList"/>
    <dgm:cxn modelId="{56DAB8F3-0D61-4784-9BF3-38E122342C84}" type="presParOf" srcId="{1602D6A7-3FA5-4CBC-9115-BB052F371E12}" destId="{A6312789-52E0-4CA9-A170-BDCF20DE2A93}" srcOrd="3" destOrd="0" presId="urn:microsoft.com/office/officeart/2008/layout/VerticalCurvedList"/>
    <dgm:cxn modelId="{CFA4F3A0-68AA-4C25-8EDF-90F751D627BF}" type="presParOf" srcId="{F0F11C64-F4C7-4425-894F-BDA373C42E6D}" destId="{E6CCEEE0-F771-449B-AF6C-FEB3D9D13A3E}" srcOrd="1" destOrd="0" presId="urn:microsoft.com/office/officeart/2008/layout/VerticalCurvedList"/>
    <dgm:cxn modelId="{D0A18CC4-5C26-4168-A010-D865C246F030}" type="presParOf" srcId="{F0F11C64-F4C7-4425-894F-BDA373C42E6D}" destId="{F06536EF-4E33-4E71-A753-C0093C991BFD}" srcOrd="2" destOrd="0" presId="urn:microsoft.com/office/officeart/2008/layout/VerticalCurvedList"/>
    <dgm:cxn modelId="{4F5B9F61-FDED-46B0-8E54-FCD79C318F33}" type="presParOf" srcId="{F06536EF-4E33-4E71-A753-C0093C991BFD}" destId="{70FCC986-D0AC-4C63-B743-6B6253E3EC6E}" srcOrd="0" destOrd="0" presId="urn:microsoft.com/office/officeart/2008/layout/VerticalCurvedList"/>
    <dgm:cxn modelId="{3A7D646D-D559-4A4A-9AEF-C69222F75A39}" type="presParOf" srcId="{F0F11C64-F4C7-4425-894F-BDA373C42E6D}" destId="{63DC58CD-55AB-4849-ABB2-79FD653EFAB5}" srcOrd="3" destOrd="0" presId="urn:microsoft.com/office/officeart/2008/layout/VerticalCurvedList"/>
    <dgm:cxn modelId="{D89ECB6F-55F1-4885-93F2-C2767884AB15}" type="presParOf" srcId="{F0F11C64-F4C7-4425-894F-BDA373C42E6D}" destId="{47DE930B-A4A7-4C5A-86DD-AFD07EA37B75}" srcOrd="4" destOrd="0" presId="urn:microsoft.com/office/officeart/2008/layout/VerticalCurvedList"/>
    <dgm:cxn modelId="{D99924D3-5D0C-4D32-943B-6F4864F9FFA5}" type="presParOf" srcId="{47DE930B-A4A7-4C5A-86DD-AFD07EA37B75}" destId="{3C1F3BF1-C14D-4E3B-8F6E-9A0C82C1F605}" srcOrd="0" destOrd="0" presId="urn:microsoft.com/office/officeart/2008/layout/VerticalCurvedList"/>
    <dgm:cxn modelId="{F6D9ADF9-A040-415A-B99B-06A0F974404E}" type="presParOf" srcId="{F0F11C64-F4C7-4425-894F-BDA373C42E6D}" destId="{9C302CC5-0E5D-4D86-B23A-5142FD7DD39B}" srcOrd="5" destOrd="0" presId="urn:microsoft.com/office/officeart/2008/layout/VerticalCurvedList"/>
    <dgm:cxn modelId="{B928FA40-241B-4795-887A-5126997406A0}" type="presParOf" srcId="{F0F11C64-F4C7-4425-894F-BDA373C42E6D}" destId="{29EEF2BD-9CD2-47F1-A637-B6F3FB213596}" srcOrd="6" destOrd="0" presId="urn:microsoft.com/office/officeart/2008/layout/VerticalCurvedList"/>
    <dgm:cxn modelId="{3330F1E4-DF00-4569-B4CB-6A884D0C6F4C}" type="presParOf" srcId="{29EEF2BD-9CD2-47F1-A637-B6F3FB213596}" destId="{A1522296-3332-4955-A877-167AD5281C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3E8CB09-33C5-4ED1-861D-2A979CCD88A8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24739F91-9155-445F-A4EF-F745CF989362}">
      <dgm:prSet phldrT="[Text]" custT="1"/>
      <dgm:spPr/>
      <dgm:t>
        <a:bodyPr/>
        <a:lstStyle/>
        <a:p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ulcer gastric/</a:t>
          </a:r>
        </a:p>
        <a:p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duodenal</a:t>
          </a:r>
        </a:p>
      </dgm:t>
    </dgm:pt>
    <dgm:pt modelId="{78BE8A71-3B21-4FC5-9227-86D211835A64}" type="parTrans" cxnId="{EDF756E3-7321-4CEE-935C-502ABBE0EB6A}">
      <dgm:prSet/>
      <dgm:spPr/>
      <dgm:t>
        <a:bodyPr/>
        <a:lstStyle/>
        <a:p>
          <a:endParaRPr lang="ro-RO"/>
        </a:p>
      </dgm:t>
    </dgm:pt>
    <dgm:pt modelId="{7EEBD9C6-DB9B-45B5-A4AD-E46CFE301846}" type="sibTrans" cxnId="{EDF756E3-7321-4CEE-935C-502ABBE0EB6A}">
      <dgm:prSet/>
      <dgm:spPr/>
      <dgm:t>
        <a:bodyPr/>
        <a:lstStyle/>
        <a:p>
          <a:endParaRPr lang="ro-RO"/>
        </a:p>
      </dgm:t>
    </dgm:pt>
    <dgm:pt modelId="{F34F6F04-C6C9-474F-AA80-72A1A18087C9}">
      <dgm:prSet phldrT="[Text]" custT="1"/>
      <dgm:spPr/>
      <dgm:t>
        <a:bodyPr/>
        <a:lstStyle/>
        <a:p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hepatotoxicitate</a:t>
          </a:r>
        </a:p>
      </dgm:t>
    </dgm:pt>
    <dgm:pt modelId="{B82A3597-0F04-412B-800C-99B833B9FFC5}" type="parTrans" cxnId="{1B36E3CB-D189-427F-A9C6-A6F68BF0F686}">
      <dgm:prSet/>
      <dgm:spPr/>
      <dgm:t>
        <a:bodyPr/>
        <a:lstStyle/>
        <a:p>
          <a:endParaRPr lang="ro-RO"/>
        </a:p>
      </dgm:t>
    </dgm:pt>
    <dgm:pt modelId="{B5617FF6-2BB6-48E1-9314-88499D998BD6}" type="sibTrans" cxnId="{1B36E3CB-D189-427F-A9C6-A6F68BF0F686}">
      <dgm:prSet/>
      <dgm:spPr/>
      <dgm:t>
        <a:bodyPr/>
        <a:lstStyle/>
        <a:p>
          <a:endParaRPr lang="ro-RO"/>
        </a:p>
      </dgm:t>
    </dgm:pt>
    <dgm:pt modelId="{9146957E-B6AD-4CE6-8670-81A91C9FB2F8}">
      <dgm:prSet phldrT="[Text]" custT="1"/>
      <dgm:spPr/>
      <dgm:t>
        <a:bodyPr/>
        <a:lstStyle/>
        <a:p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activarea caspazelor</a:t>
          </a:r>
        </a:p>
      </dgm:t>
    </dgm:pt>
    <dgm:pt modelId="{42BB4076-B7D6-4A02-B35F-91C186704C12}" type="parTrans" cxnId="{2F137889-C57D-471F-9AAD-90FD74DEFC35}">
      <dgm:prSet/>
      <dgm:spPr/>
      <dgm:t>
        <a:bodyPr/>
        <a:lstStyle/>
        <a:p>
          <a:endParaRPr lang="ro-RO"/>
        </a:p>
      </dgm:t>
    </dgm:pt>
    <dgm:pt modelId="{0213B7CE-3CF8-4B20-842F-53F949073CC6}" type="sibTrans" cxnId="{2F137889-C57D-471F-9AAD-90FD74DEFC35}">
      <dgm:prSet/>
      <dgm:spPr/>
      <dgm:t>
        <a:bodyPr/>
        <a:lstStyle/>
        <a:p>
          <a:endParaRPr lang="ro-RO"/>
        </a:p>
      </dgm:t>
    </dgm:pt>
    <dgm:pt modelId="{4BB1BABB-96AC-438D-8F7A-81FE5CAB2F88}" type="pres">
      <dgm:prSet presAssocID="{23E8CB09-33C5-4ED1-861D-2A979CCD88A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C2B919B-BD0F-448B-9226-E14A1DDAC518}" type="pres">
      <dgm:prSet presAssocID="{24739F91-9155-445F-A4EF-F745CF989362}" presName="composite" presStyleCnt="0"/>
      <dgm:spPr/>
    </dgm:pt>
    <dgm:pt modelId="{957FE5F2-B148-4292-B1D4-20F8206D598F}" type="pres">
      <dgm:prSet presAssocID="{24739F91-9155-445F-A4EF-F745CF989362}" presName="LShape" presStyleLbl="alignNode1" presStyleIdx="0" presStyleCnt="5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0EF0AAC6-F6B2-4D7F-9558-286D5D73A84A}" type="pres">
      <dgm:prSet presAssocID="{24739F91-9155-445F-A4EF-F745CF989362}" presName="ParentText" presStyleLbl="revTx" presStyleIdx="0" presStyleCnt="3" custScaleX="992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E6DB8-DEFB-457B-A12F-D4FEF430CBC3}" type="pres">
      <dgm:prSet presAssocID="{24739F91-9155-445F-A4EF-F745CF989362}" presName="Triangle" presStyleLbl="alignNode1" presStyleIdx="1" presStyleCnt="5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70D8B423-4F07-416E-92C7-DB554C55FA6B}" type="pres">
      <dgm:prSet presAssocID="{7EEBD9C6-DB9B-45B5-A4AD-E46CFE301846}" presName="sibTrans" presStyleCnt="0"/>
      <dgm:spPr/>
    </dgm:pt>
    <dgm:pt modelId="{CBC3083C-368E-47BF-9E2D-C4E8141E06CD}" type="pres">
      <dgm:prSet presAssocID="{7EEBD9C6-DB9B-45B5-A4AD-E46CFE301846}" presName="space" presStyleCnt="0"/>
      <dgm:spPr/>
    </dgm:pt>
    <dgm:pt modelId="{2EE47708-8F11-4465-8069-C28411F68142}" type="pres">
      <dgm:prSet presAssocID="{F34F6F04-C6C9-474F-AA80-72A1A18087C9}" presName="composite" presStyleCnt="0"/>
      <dgm:spPr/>
    </dgm:pt>
    <dgm:pt modelId="{33D6FB44-FA03-4601-9DC5-033907DF1C62}" type="pres">
      <dgm:prSet presAssocID="{F34F6F04-C6C9-474F-AA80-72A1A18087C9}" presName="LShape" presStyleLbl="alignNode1" presStyleIdx="2" presStyleCnt="5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90C4AFE3-2529-47BF-A12A-49497C5E0AF5}" type="pres">
      <dgm:prSet presAssocID="{F34F6F04-C6C9-474F-AA80-72A1A18087C9}" presName="ParentText" presStyleLbl="revTx" presStyleIdx="1" presStyleCnt="3" custScaleX="123621" custLinFactNeighborX="75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EA78F3-BBA0-4B48-B285-4F5528B13965}" type="pres">
      <dgm:prSet presAssocID="{F34F6F04-C6C9-474F-AA80-72A1A18087C9}" presName="Triangle" presStyleLbl="alignNode1" presStyleIdx="3" presStyleCnt="5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A2605468-A8BA-4E11-A54B-92D2AC5F6EFB}" type="pres">
      <dgm:prSet presAssocID="{B5617FF6-2BB6-48E1-9314-88499D998BD6}" presName="sibTrans" presStyleCnt="0"/>
      <dgm:spPr/>
    </dgm:pt>
    <dgm:pt modelId="{DBBB6F21-E2D6-498A-A840-3B4C674D59D7}" type="pres">
      <dgm:prSet presAssocID="{B5617FF6-2BB6-48E1-9314-88499D998BD6}" presName="space" presStyleCnt="0"/>
      <dgm:spPr/>
    </dgm:pt>
    <dgm:pt modelId="{E342760E-D93A-424A-A118-558BA03FCD0A}" type="pres">
      <dgm:prSet presAssocID="{9146957E-B6AD-4CE6-8670-81A91C9FB2F8}" presName="composite" presStyleCnt="0"/>
      <dgm:spPr/>
    </dgm:pt>
    <dgm:pt modelId="{0F3CBF6A-2442-4653-B17C-11025FAEEF0C}" type="pres">
      <dgm:prSet presAssocID="{9146957E-B6AD-4CE6-8670-81A91C9FB2F8}" presName="LShape" presStyleLbl="alignNode1" presStyleIdx="4" presStyleCnt="5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E27842AE-FCEF-4650-B321-DE5A564768D3}" type="pres">
      <dgm:prSet presAssocID="{9146957E-B6AD-4CE6-8670-81A91C9FB2F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2BFDB8-908A-4138-998F-0A639B48138B}" type="presOf" srcId="{23E8CB09-33C5-4ED1-861D-2A979CCD88A8}" destId="{4BB1BABB-96AC-438D-8F7A-81FE5CAB2F88}" srcOrd="0" destOrd="0" presId="urn:microsoft.com/office/officeart/2009/3/layout/StepUpProcess"/>
    <dgm:cxn modelId="{2F137889-C57D-471F-9AAD-90FD74DEFC35}" srcId="{23E8CB09-33C5-4ED1-861D-2A979CCD88A8}" destId="{9146957E-B6AD-4CE6-8670-81A91C9FB2F8}" srcOrd="2" destOrd="0" parTransId="{42BB4076-B7D6-4A02-B35F-91C186704C12}" sibTransId="{0213B7CE-3CF8-4B20-842F-53F949073CC6}"/>
    <dgm:cxn modelId="{1B36E3CB-D189-427F-A9C6-A6F68BF0F686}" srcId="{23E8CB09-33C5-4ED1-861D-2A979CCD88A8}" destId="{F34F6F04-C6C9-474F-AA80-72A1A18087C9}" srcOrd="1" destOrd="0" parTransId="{B82A3597-0F04-412B-800C-99B833B9FFC5}" sibTransId="{B5617FF6-2BB6-48E1-9314-88499D998BD6}"/>
    <dgm:cxn modelId="{4437856D-A348-4E69-9E0F-A8B9F6F703A4}" type="presOf" srcId="{9146957E-B6AD-4CE6-8670-81A91C9FB2F8}" destId="{E27842AE-FCEF-4650-B321-DE5A564768D3}" srcOrd="0" destOrd="0" presId="urn:microsoft.com/office/officeart/2009/3/layout/StepUpProcess"/>
    <dgm:cxn modelId="{03A11324-A29A-45BE-98E8-6ED356995B6F}" type="presOf" srcId="{24739F91-9155-445F-A4EF-F745CF989362}" destId="{0EF0AAC6-F6B2-4D7F-9558-286D5D73A84A}" srcOrd="0" destOrd="0" presId="urn:microsoft.com/office/officeart/2009/3/layout/StepUpProcess"/>
    <dgm:cxn modelId="{5349BB36-4287-4644-86D0-49F69CC319B2}" type="presOf" srcId="{F34F6F04-C6C9-474F-AA80-72A1A18087C9}" destId="{90C4AFE3-2529-47BF-A12A-49497C5E0AF5}" srcOrd="0" destOrd="0" presId="urn:microsoft.com/office/officeart/2009/3/layout/StepUpProcess"/>
    <dgm:cxn modelId="{EDF756E3-7321-4CEE-935C-502ABBE0EB6A}" srcId="{23E8CB09-33C5-4ED1-861D-2A979CCD88A8}" destId="{24739F91-9155-445F-A4EF-F745CF989362}" srcOrd="0" destOrd="0" parTransId="{78BE8A71-3B21-4FC5-9227-86D211835A64}" sibTransId="{7EEBD9C6-DB9B-45B5-A4AD-E46CFE301846}"/>
    <dgm:cxn modelId="{19CA9EC2-EFF8-475D-8935-6464C9FC59FC}" type="presParOf" srcId="{4BB1BABB-96AC-438D-8F7A-81FE5CAB2F88}" destId="{5C2B919B-BD0F-448B-9226-E14A1DDAC518}" srcOrd="0" destOrd="0" presId="urn:microsoft.com/office/officeart/2009/3/layout/StepUpProcess"/>
    <dgm:cxn modelId="{2DC20C4B-44C4-4D9D-BCC8-21E7C55448A0}" type="presParOf" srcId="{5C2B919B-BD0F-448B-9226-E14A1DDAC518}" destId="{957FE5F2-B148-4292-B1D4-20F8206D598F}" srcOrd="0" destOrd="0" presId="urn:microsoft.com/office/officeart/2009/3/layout/StepUpProcess"/>
    <dgm:cxn modelId="{E1954664-A2BF-4688-96CC-004EC1570A43}" type="presParOf" srcId="{5C2B919B-BD0F-448B-9226-E14A1DDAC518}" destId="{0EF0AAC6-F6B2-4D7F-9558-286D5D73A84A}" srcOrd="1" destOrd="0" presId="urn:microsoft.com/office/officeart/2009/3/layout/StepUpProcess"/>
    <dgm:cxn modelId="{740D4C6E-D664-4E4D-A6AE-2F44692B3871}" type="presParOf" srcId="{5C2B919B-BD0F-448B-9226-E14A1DDAC518}" destId="{DFFE6DB8-DEFB-457B-A12F-D4FEF430CBC3}" srcOrd="2" destOrd="0" presId="urn:microsoft.com/office/officeart/2009/3/layout/StepUpProcess"/>
    <dgm:cxn modelId="{E384A56F-B14A-49FA-9644-86C9A7FE60B4}" type="presParOf" srcId="{4BB1BABB-96AC-438D-8F7A-81FE5CAB2F88}" destId="{70D8B423-4F07-416E-92C7-DB554C55FA6B}" srcOrd="1" destOrd="0" presId="urn:microsoft.com/office/officeart/2009/3/layout/StepUpProcess"/>
    <dgm:cxn modelId="{8A140202-6B6C-4489-B651-8BC0F4E9CA6F}" type="presParOf" srcId="{70D8B423-4F07-416E-92C7-DB554C55FA6B}" destId="{CBC3083C-368E-47BF-9E2D-C4E8141E06CD}" srcOrd="0" destOrd="0" presId="urn:microsoft.com/office/officeart/2009/3/layout/StepUpProcess"/>
    <dgm:cxn modelId="{DB748A54-C2FE-4F18-8BC1-4FDA17A3EC4E}" type="presParOf" srcId="{4BB1BABB-96AC-438D-8F7A-81FE5CAB2F88}" destId="{2EE47708-8F11-4465-8069-C28411F68142}" srcOrd="2" destOrd="0" presId="urn:microsoft.com/office/officeart/2009/3/layout/StepUpProcess"/>
    <dgm:cxn modelId="{464A18DD-73E4-4112-A8D5-50EAD8498D3A}" type="presParOf" srcId="{2EE47708-8F11-4465-8069-C28411F68142}" destId="{33D6FB44-FA03-4601-9DC5-033907DF1C62}" srcOrd="0" destOrd="0" presId="urn:microsoft.com/office/officeart/2009/3/layout/StepUpProcess"/>
    <dgm:cxn modelId="{A16C2541-D4B2-4188-AB74-344F22423184}" type="presParOf" srcId="{2EE47708-8F11-4465-8069-C28411F68142}" destId="{90C4AFE3-2529-47BF-A12A-49497C5E0AF5}" srcOrd="1" destOrd="0" presId="urn:microsoft.com/office/officeart/2009/3/layout/StepUpProcess"/>
    <dgm:cxn modelId="{36A36D9B-E91D-4281-A1DC-CF01B55E70FE}" type="presParOf" srcId="{2EE47708-8F11-4465-8069-C28411F68142}" destId="{6AEA78F3-BBA0-4B48-B285-4F5528B13965}" srcOrd="2" destOrd="0" presId="urn:microsoft.com/office/officeart/2009/3/layout/StepUpProcess"/>
    <dgm:cxn modelId="{06D7F6F7-B092-4A39-87A4-B07A54F3BD83}" type="presParOf" srcId="{4BB1BABB-96AC-438D-8F7A-81FE5CAB2F88}" destId="{A2605468-A8BA-4E11-A54B-92D2AC5F6EFB}" srcOrd="3" destOrd="0" presId="urn:microsoft.com/office/officeart/2009/3/layout/StepUpProcess"/>
    <dgm:cxn modelId="{25E2F216-F48E-4AA9-BC73-76FE60AA765B}" type="presParOf" srcId="{A2605468-A8BA-4E11-A54B-92D2AC5F6EFB}" destId="{DBBB6F21-E2D6-498A-A840-3B4C674D59D7}" srcOrd="0" destOrd="0" presId="urn:microsoft.com/office/officeart/2009/3/layout/StepUpProcess"/>
    <dgm:cxn modelId="{C2420343-7365-4160-ADED-59E6EAACEA68}" type="presParOf" srcId="{4BB1BABB-96AC-438D-8F7A-81FE5CAB2F88}" destId="{E342760E-D93A-424A-A118-558BA03FCD0A}" srcOrd="4" destOrd="0" presId="urn:microsoft.com/office/officeart/2009/3/layout/StepUpProcess"/>
    <dgm:cxn modelId="{AB207721-D326-4B1D-9BDB-7FD9695E8D02}" type="presParOf" srcId="{E342760E-D93A-424A-A118-558BA03FCD0A}" destId="{0F3CBF6A-2442-4653-B17C-11025FAEEF0C}" srcOrd="0" destOrd="0" presId="urn:microsoft.com/office/officeart/2009/3/layout/StepUpProcess"/>
    <dgm:cxn modelId="{D99B05E3-8B6E-44A8-99CF-3EEAAF5A4B5E}" type="presParOf" srcId="{E342760E-D93A-424A-A118-558BA03FCD0A}" destId="{E27842AE-FCEF-4650-B321-DE5A564768D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632579B-4E48-448F-8E65-4D9C81AC7CE2}" type="doc">
      <dgm:prSet loTypeId="urn:microsoft.com/office/officeart/2005/8/layout/pyramid2" loCatId="list" qsTypeId="urn:microsoft.com/office/officeart/2005/8/quickstyle/simple1" qsCatId="simple" csTypeId="urn:microsoft.com/office/officeart/2005/8/colors/colorful1#1" csCatId="colorful" phldr="1"/>
      <dgm:spPr/>
    </dgm:pt>
    <dgm:pt modelId="{59449AEB-AAB3-43C0-9C1A-B7DE7737420F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3-18% triticină, inulină, </a:t>
          </a:r>
          <a:endParaRPr kumimoji="0" lang="ro-RO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r>
            <a: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10% mucilagii </a:t>
          </a:r>
          <a:endParaRPr kumimoji="0" lang="ro-RO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Times New Roman" pitchFamily="18" charset="0"/>
            <a:cs typeface="Times New Roman" pitchFamily="18" charset="0"/>
          </a:endParaRPr>
        </a:p>
        <a:p>
          <a:pPr rtl="0"/>
          <a:r>
            <a: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ulei volatil</a:t>
          </a:r>
          <a:r>
            <a:rPr kumimoji="0" lang="ro-RO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(</a:t>
          </a:r>
          <a:r>
            <a: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agropiren</a:t>
          </a:r>
          <a:r>
            <a:rPr kumimoji="0" lang="ro-RO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carvonă</a:t>
          </a:r>
          <a:r>
            <a:rPr kumimoji="0" lang="ro-RO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ro-RO" sz="1400" b="1" dirty="0">
            <a:latin typeface="Times New Roman" pitchFamily="18" charset="0"/>
            <a:cs typeface="Times New Roman" pitchFamily="18" charset="0"/>
          </a:endParaRPr>
        </a:p>
      </dgm:t>
    </dgm:pt>
    <dgm:pt modelId="{CD1C0CF6-A65A-4DE1-BE4D-2EA5CB918F12}" type="parTrans" cxnId="{1B4D1FFD-E4A3-4A87-BD51-31454A865804}">
      <dgm:prSet/>
      <dgm:spPr/>
      <dgm:t>
        <a:bodyPr/>
        <a:lstStyle/>
        <a:p>
          <a:endParaRPr lang="ro-RO"/>
        </a:p>
      </dgm:t>
    </dgm:pt>
    <dgm:pt modelId="{754D3BAB-4D0D-4291-ADCB-40B0C32763C9}" type="sibTrans" cxnId="{1B4D1FFD-E4A3-4A87-BD51-31454A865804}">
      <dgm:prSet/>
      <dgm:spPr/>
      <dgm:t>
        <a:bodyPr/>
        <a:lstStyle/>
        <a:p>
          <a:endParaRPr lang="ro-RO"/>
        </a:p>
      </dgm:t>
    </dgm:pt>
    <dgm:pt modelId="{2B4F4F36-6ECC-4809-AF4F-D7A4F9B7BEF1}">
      <dgm:prSet phldrT="[Text]" custT="1"/>
      <dgm:spPr/>
      <dgm:t>
        <a:bodyPr/>
        <a:lstStyle/>
        <a:p>
          <a:r>
            <a:rPr lang="it-IT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diuretică, diaforetică,  antimicrobiană</a:t>
          </a:r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lang="it-IT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antifungică</a:t>
          </a:r>
          <a:endParaRPr lang="ro-RO" sz="2000" b="1" dirty="0">
            <a:latin typeface="Times New Roman" pitchFamily="18" charset="0"/>
            <a:cs typeface="Times New Roman" pitchFamily="18" charset="0"/>
          </a:endParaRPr>
        </a:p>
      </dgm:t>
    </dgm:pt>
    <dgm:pt modelId="{F215300A-CF6E-4C85-AE2A-8CA71A728096}" type="parTrans" cxnId="{4F9F35D0-E459-4586-B70E-6D4F2A08C211}">
      <dgm:prSet/>
      <dgm:spPr/>
      <dgm:t>
        <a:bodyPr/>
        <a:lstStyle/>
        <a:p>
          <a:endParaRPr lang="ro-RO"/>
        </a:p>
      </dgm:t>
    </dgm:pt>
    <dgm:pt modelId="{BE105193-0A31-4EB7-9587-EDBFBFD98AAE}" type="sibTrans" cxnId="{4F9F35D0-E459-4586-B70E-6D4F2A08C211}">
      <dgm:prSet/>
      <dgm:spPr/>
      <dgm:t>
        <a:bodyPr/>
        <a:lstStyle/>
        <a:p>
          <a:endParaRPr lang="ro-RO"/>
        </a:p>
      </dgm:t>
    </dgm:pt>
    <dgm:pt modelId="{F6DE3199-8E06-4404-A8E3-DF350A46CFCD}">
      <dgm:prSet phldrT="[Text]" custT="1"/>
      <dgm:spPr/>
      <dgm:t>
        <a:bodyPr/>
        <a:lstStyle/>
        <a:p>
          <a:r>
            <a:rPr lang="it-IT" sz="16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cistite, litiază urinară, în tratamentul gutei  singur sau asociat cu alte produse vegetale</a:t>
          </a:r>
          <a:r>
            <a:rPr lang="ro-RO" sz="16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; diabetici</a:t>
          </a:r>
          <a:endParaRPr lang="ro-RO" sz="1600" b="1" dirty="0">
            <a:latin typeface="Times New Roman" pitchFamily="18" charset="0"/>
            <a:cs typeface="Times New Roman" pitchFamily="18" charset="0"/>
          </a:endParaRPr>
        </a:p>
      </dgm:t>
    </dgm:pt>
    <dgm:pt modelId="{2DC106D9-9D8B-4CC0-8DC9-34F0C566AD39}" type="parTrans" cxnId="{39D8D06D-A8C8-4948-AC64-976B22DC2FCA}">
      <dgm:prSet/>
      <dgm:spPr/>
      <dgm:t>
        <a:bodyPr/>
        <a:lstStyle/>
        <a:p>
          <a:endParaRPr lang="ro-RO"/>
        </a:p>
      </dgm:t>
    </dgm:pt>
    <dgm:pt modelId="{832008B4-230B-411A-90EA-A81AC547D5CB}" type="sibTrans" cxnId="{39D8D06D-A8C8-4948-AC64-976B22DC2FCA}">
      <dgm:prSet/>
      <dgm:spPr/>
      <dgm:t>
        <a:bodyPr/>
        <a:lstStyle/>
        <a:p>
          <a:endParaRPr lang="ro-RO"/>
        </a:p>
      </dgm:t>
    </dgm:pt>
    <dgm:pt modelId="{60EF430E-C74C-4EC5-9AF0-342D6FFC056D}" type="pres">
      <dgm:prSet presAssocID="{E632579B-4E48-448F-8E65-4D9C81AC7CE2}" presName="compositeShape" presStyleCnt="0">
        <dgm:presLayoutVars>
          <dgm:dir/>
          <dgm:resizeHandles/>
        </dgm:presLayoutVars>
      </dgm:prSet>
      <dgm:spPr/>
    </dgm:pt>
    <dgm:pt modelId="{9A8321AC-EC4E-47DD-987A-750419969BF8}" type="pres">
      <dgm:prSet presAssocID="{E632579B-4E48-448F-8E65-4D9C81AC7CE2}" presName="pyramid" presStyleLbl="node1" presStyleIdx="0" presStyleCn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</dgm:pt>
    <dgm:pt modelId="{5323D3D7-A429-47D3-B67E-2D23F82AF7E9}" type="pres">
      <dgm:prSet presAssocID="{E632579B-4E48-448F-8E65-4D9C81AC7CE2}" presName="theList" presStyleCnt="0"/>
      <dgm:spPr/>
    </dgm:pt>
    <dgm:pt modelId="{A365F0BC-BAD0-4BC4-878F-F57402D3FC10}" type="pres">
      <dgm:prSet presAssocID="{59449AEB-AAB3-43C0-9C1A-B7DE7737420F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8370B6-76E2-4653-88C1-0A2C71627D0E}" type="pres">
      <dgm:prSet presAssocID="{59449AEB-AAB3-43C0-9C1A-B7DE7737420F}" presName="aSpace" presStyleCnt="0"/>
      <dgm:spPr/>
    </dgm:pt>
    <dgm:pt modelId="{27ECC34F-0224-4296-B1A1-21FAAA8FE818}" type="pres">
      <dgm:prSet presAssocID="{2B4F4F36-6ECC-4809-AF4F-D7A4F9B7BEF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76FE0-3E51-4D59-AF09-B2E5C1DD82DF}" type="pres">
      <dgm:prSet presAssocID="{2B4F4F36-6ECC-4809-AF4F-D7A4F9B7BEF1}" presName="aSpace" presStyleCnt="0"/>
      <dgm:spPr/>
    </dgm:pt>
    <dgm:pt modelId="{E55A4EBA-4FF2-4798-A9EB-A6CBE7770C62}" type="pres">
      <dgm:prSet presAssocID="{F6DE3199-8E06-4404-A8E3-DF350A46CFC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E2190D-EFB8-40A9-9382-C8EFBF268B63}" type="pres">
      <dgm:prSet presAssocID="{F6DE3199-8E06-4404-A8E3-DF350A46CFCD}" presName="aSpace" presStyleCnt="0"/>
      <dgm:spPr/>
    </dgm:pt>
  </dgm:ptLst>
  <dgm:cxnLst>
    <dgm:cxn modelId="{D30F7E2F-5C87-4AB7-A76C-232A77A40949}" type="presOf" srcId="{F6DE3199-8E06-4404-A8E3-DF350A46CFCD}" destId="{E55A4EBA-4FF2-4798-A9EB-A6CBE7770C62}" srcOrd="0" destOrd="0" presId="urn:microsoft.com/office/officeart/2005/8/layout/pyramid2"/>
    <dgm:cxn modelId="{EE067042-3BCB-4B94-BA02-7B007A832018}" type="presOf" srcId="{59449AEB-AAB3-43C0-9C1A-B7DE7737420F}" destId="{A365F0BC-BAD0-4BC4-878F-F57402D3FC10}" srcOrd="0" destOrd="0" presId="urn:microsoft.com/office/officeart/2005/8/layout/pyramid2"/>
    <dgm:cxn modelId="{39D8D06D-A8C8-4948-AC64-976B22DC2FCA}" srcId="{E632579B-4E48-448F-8E65-4D9C81AC7CE2}" destId="{F6DE3199-8E06-4404-A8E3-DF350A46CFCD}" srcOrd="2" destOrd="0" parTransId="{2DC106D9-9D8B-4CC0-8DC9-34F0C566AD39}" sibTransId="{832008B4-230B-411A-90EA-A81AC547D5CB}"/>
    <dgm:cxn modelId="{C1F6619D-2E86-4404-B73E-9F85188D4507}" type="presOf" srcId="{E632579B-4E48-448F-8E65-4D9C81AC7CE2}" destId="{60EF430E-C74C-4EC5-9AF0-342D6FFC056D}" srcOrd="0" destOrd="0" presId="urn:microsoft.com/office/officeart/2005/8/layout/pyramid2"/>
    <dgm:cxn modelId="{1B4D1FFD-E4A3-4A87-BD51-31454A865804}" srcId="{E632579B-4E48-448F-8E65-4D9C81AC7CE2}" destId="{59449AEB-AAB3-43C0-9C1A-B7DE7737420F}" srcOrd="0" destOrd="0" parTransId="{CD1C0CF6-A65A-4DE1-BE4D-2EA5CB918F12}" sibTransId="{754D3BAB-4D0D-4291-ADCB-40B0C32763C9}"/>
    <dgm:cxn modelId="{6E41AE99-90CF-4F3E-9741-88D40F6554F3}" type="presOf" srcId="{2B4F4F36-6ECC-4809-AF4F-D7A4F9B7BEF1}" destId="{27ECC34F-0224-4296-B1A1-21FAAA8FE818}" srcOrd="0" destOrd="0" presId="urn:microsoft.com/office/officeart/2005/8/layout/pyramid2"/>
    <dgm:cxn modelId="{4F9F35D0-E459-4586-B70E-6D4F2A08C211}" srcId="{E632579B-4E48-448F-8E65-4D9C81AC7CE2}" destId="{2B4F4F36-6ECC-4809-AF4F-D7A4F9B7BEF1}" srcOrd="1" destOrd="0" parTransId="{F215300A-CF6E-4C85-AE2A-8CA71A728096}" sibTransId="{BE105193-0A31-4EB7-9587-EDBFBFD98AAE}"/>
    <dgm:cxn modelId="{5F0D4680-3134-4712-859C-3855F9CB4A8C}" type="presParOf" srcId="{60EF430E-C74C-4EC5-9AF0-342D6FFC056D}" destId="{9A8321AC-EC4E-47DD-987A-750419969BF8}" srcOrd="0" destOrd="0" presId="urn:microsoft.com/office/officeart/2005/8/layout/pyramid2"/>
    <dgm:cxn modelId="{D04BF7F2-7C92-467B-9BC4-0803297B5961}" type="presParOf" srcId="{60EF430E-C74C-4EC5-9AF0-342D6FFC056D}" destId="{5323D3D7-A429-47D3-B67E-2D23F82AF7E9}" srcOrd="1" destOrd="0" presId="urn:microsoft.com/office/officeart/2005/8/layout/pyramid2"/>
    <dgm:cxn modelId="{EE2E34D8-F76A-44C5-B792-9C63E65928DB}" type="presParOf" srcId="{5323D3D7-A429-47D3-B67E-2D23F82AF7E9}" destId="{A365F0BC-BAD0-4BC4-878F-F57402D3FC10}" srcOrd="0" destOrd="0" presId="urn:microsoft.com/office/officeart/2005/8/layout/pyramid2"/>
    <dgm:cxn modelId="{9C8385D8-CA5D-49DC-9A22-4549FDE3D768}" type="presParOf" srcId="{5323D3D7-A429-47D3-B67E-2D23F82AF7E9}" destId="{178370B6-76E2-4653-88C1-0A2C71627D0E}" srcOrd="1" destOrd="0" presId="urn:microsoft.com/office/officeart/2005/8/layout/pyramid2"/>
    <dgm:cxn modelId="{CBB66BFE-8E16-4FE9-9E5E-257816EBD600}" type="presParOf" srcId="{5323D3D7-A429-47D3-B67E-2D23F82AF7E9}" destId="{27ECC34F-0224-4296-B1A1-21FAAA8FE818}" srcOrd="2" destOrd="0" presId="urn:microsoft.com/office/officeart/2005/8/layout/pyramid2"/>
    <dgm:cxn modelId="{EC14E1EC-3C4B-4C43-A7BE-045988C36840}" type="presParOf" srcId="{5323D3D7-A429-47D3-B67E-2D23F82AF7E9}" destId="{EA776FE0-3E51-4D59-AF09-B2E5C1DD82DF}" srcOrd="3" destOrd="0" presId="urn:microsoft.com/office/officeart/2005/8/layout/pyramid2"/>
    <dgm:cxn modelId="{15757D58-C048-4912-9F22-EDAEB6A4E07E}" type="presParOf" srcId="{5323D3D7-A429-47D3-B67E-2D23F82AF7E9}" destId="{E55A4EBA-4FF2-4798-A9EB-A6CBE7770C62}" srcOrd="4" destOrd="0" presId="urn:microsoft.com/office/officeart/2005/8/layout/pyramid2"/>
    <dgm:cxn modelId="{6C18E3FF-579D-41CC-BC29-3D30BADD17F2}" type="presParOf" srcId="{5323D3D7-A429-47D3-B67E-2D23F82AF7E9}" destId="{21E2190D-EFB8-40A9-9382-C8EFBF268B6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1EE736-0D02-46DC-AF91-6F38A347D616}" type="doc">
      <dgm:prSet loTypeId="urn:microsoft.com/office/officeart/2009/3/layout/PlusandMinus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BE582D7-B3DB-47F1-B822-7AFCD837F219}">
      <dgm:prSet phldrT="[Text]" custT="1"/>
      <dgm:spPr/>
      <dgm:t>
        <a:bodyPr/>
        <a:lstStyle/>
        <a:p>
          <a:pPr algn="ctr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CARBOHIDRAŢI </a:t>
          </a:r>
        </a:p>
        <a:p>
          <a:pPr algn="ctr"/>
          <a:r>
            <a:rPr lang="en-US" sz="2000" b="1">
              <a:latin typeface="Times New Roman" panose="02020603050405020304" pitchFamily="18" charset="0"/>
              <a:cs typeface="Times New Roman" panose="02020603050405020304" pitchFamily="18" charset="0"/>
            </a:rPr>
            <a:t>RĂI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273053-D7A9-430C-AC9A-C2A940C06716}" type="parTrans" cxnId="{DF545CA0-29CF-4566-81E8-6A7F71A52276}">
      <dgm:prSet/>
      <dgm:spPr/>
      <dgm:t>
        <a:bodyPr/>
        <a:lstStyle/>
        <a:p>
          <a:endParaRPr lang="en-US"/>
        </a:p>
      </dgm:t>
    </dgm:pt>
    <dgm:pt modelId="{292110C3-F237-4617-A288-F8CE3AF8D3AF}" type="sibTrans" cxnId="{DF545CA0-29CF-4566-81E8-6A7F71A52276}">
      <dgm:prSet/>
      <dgm:spPr/>
      <dgm:t>
        <a:bodyPr/>
        <a:lstStyle/>
        <a:p>
          <a:endParaRPr lang="en-US"/>
        </a:p>
      </dgm:t>
    </dgm:pt>
    <dgm:pt modelId="{82FF2582-8FD5-4578-BBB2-9103301B15BE}">
      <dgm:prSet phldrT="[Text]" custT="1"/>
      <dgm:spPr/>
      <dgm:t>
        <a:bodyPr/>
        <a:lstStyle/>
        <a:p>
          <a:pPr algn="ctr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CARBOHIDRAŢI</a:t>
          </a:r>
          <a:endParaRPr lang="ro-RO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BUNI</a:t>
          </a:r>
        </a:p>
      </dgm:t>
    </dgm:pt>
    <dgm:pt modelId="{5C126328-ACED-4089-BFC7-C3C682CC3182}" type="parTrans" cxnId="{C4E62C11-CECE-41E2-8FD2-71A1FD19B13E}">
      <dgm:prSet/>
      <dgm:spPr/>
      <dgm:t>
        <a:bodyPr/>
        <a:lstStyle/>
        <a:p>
          <a:endParaRPr lang="en-US"/>
        </a:p>
      </dgm:t>
    </dgm:pt>
    <dgm:pt modelId="{AD2520C9-746A-4CFD-8409-D75C8B438984}" type="sibTrans" cxnId="{C4E62C11-CECE-41E2-8FD2-71A1FD19B13E}">
      <dgm:prSet/>
      <dgm:spPr/>
      <dgm:t>
        <a:bodyPr/>
        <a:lstStyle/>
        <a:p>
          <a:endParaRPr lang="en-US"/>
        </a:p>
      </dgm:t>
    </dgm:pt>
    <dgm:pt modelId="{80B68B7D-7898-488B-A3EB-1FB4C82324D6}" type="pres">
      <dgm:prSet presAssocID="{C51EE736-0D02-46DC-AF91-6F38A347D61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302BB5-A884-4C64-A8AE-F7E1FB6DED56}" type="pres">
      <dgm:prSet presAssocID="{C51EE736-0D02-46DC-AF91-6F38A347D616}" presName="Background" presStyleLbl="bgImgPlace1" presStyleIdx="0" presStyleCnt="1"/>
      <dgm:spPr/>
    </dgm:pt>
    <dgm:pt modelId="{C0065BC3-37BF-4CA3-9D0E-8BB6C2D90F0D}" type="pres">
      <dgm:prSet presAssocID="{C51EE736-0D02-46DC-AF91-6F38A347D616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7E6A76-A03F-4371-AB57-6C127FD496E5}" type="pres">
      <dgm:prSet presAssocID="{C51EE736-0D02-46DC-AF91-6F38A347D616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A3263A-FF51-4A4C-AA44-4C3F8F76BD29}" type="pres">
      <dgm:prSet presAssocID="{C51EE736-0D02-46DC-AF91-6F38A347D616}" presName="Plus" presStyleLbl="alignNode1" presStyleIdx="0" presStyleCnt="2" custLinFactX="200000" custLinFactNeighborX="293416" custLinFactNeighborY="14289"/>
      <dgm:spPr/>
    </dgm:pt>
    <dgm:pt modelId="{16B1AF05-F252-4EFB-82E8-7987F9384391}" type="pres">
      <dgm:prSet presAssocID="{C51EE736-0D02-46DC-AF91-6F38A347D616}" presName="Minus" presStyleLbl="alignNode1" presStyleIdx="1" presStyleCnt="2" custLinFactX="-212867" custLinFactNeighborX="-300000" custLinFactNeighborY="28193"/>
      <dgm:spPr/>
    </dgm:pt>
    <dgm:pt modelId="{A46B21AA-5859-48AF-B423-F76B1406CE9F}" type="pres">
      <dgm:prSet presAssocID="{C51EE736-0D02-46DC-AF91-6F38A347D616}" presName="Divider" presStyleLbl="parChTrans1D1" presStyleIdx="0" presStyleCnt="1"/>
      <dgm:spPr/>
    </dgm:pt>
  </dgm:ptLst>
  <dgm:cxnLst>
    <dgm:cxn modelId="{D295C272-3606-4EE7-B7C7-2A3145B8F856}" type="presOf" srcId="{82FF2582-8FD5-4578-BBB2-9103301B15BE}" destId="{FC7E6A76-A03F-4371-AB57-6C127FD496E5}" srcOrd="0" destOrd="0" presId="urn:microsoft.com/office/officeart/2009/3/layout/PlusandMinus"/>
    <dgm:cxn modelId="{C4E62C11-CECE-41E2-8FD2-71A1FD19B13E}" srcId="{C51EE736-0D02-46DC-AF91-6F38A347D616}" destId="{82FF2582-8FD5-4578-BBB2-9103301B15BE}" srcOrd="1" destOrd="0" parTransId="{5C126328-ACED-4089-BFC7-C3C682CC3182}" sibTransId="{AD2520C9-746A-4CFD-8409-D75C8B438984}"/>
    <dgm:cxn modelId="{DF545CA0-29CF-4566-81E8-6A7F71A52276}" srcId="{C51EE736-0D02-46DC-AF91-6F38A347D616}" destId="{EBE582D7-B3DB-47F1-B822-7AFCD837F219}" srcOrd="0" destOrd="0" parTransId="{CB273053-D7A9-430C-AC9A-C2A940C06716}" sibTransId="{292110C3-F237-4617-A288-F8CE3AF8D3AF}"/>
    <dgm:cxn modelId="{88C3F654-E95A-4EFC-9A60-1432459CC74B}" type="presOf" srcId="{C51EE736-0D02-46DC-AF91-6F38A347D616}" destId="{80B68B7D-7898-488B-A3EB-1FB4C82324D6}" srcOrd="0" destOrd="0" presId="urn:microsoft.com/office/officeart/2009/3/layout/PlusandMinus"/>
    <dgm:cxn modelId="{3C4873D4-26DA-4DF2-8D87-AF28DD66E01C}" type="presOf" srcId="{EBE582D7-B3DB-47F1-B822-7AFCD837F219}" destId="{C0065BC3-37BF-4CA3-9D0E-8BB6C2D90F0D}" srcOrd="0" destOrd="0" presId="urn:microsoft.com/office/officeart/2009/3/layout/PlusandMinus"/>
    <dgm:cxn modelId="{92DC0107-FEAB-4C40-A828-1E5BBEE806A6}" type="presParOf" srcId="{80B68B7D-7898-488B-A3EB-1FB4C82324D6}" destId="{F0302BB5-A884-4C64-A8AE-F7E1FB6DED56}" srcOrd="0" destOrd="0" presId="urn:microsoft.com/office/officeart/2009/3/layout/PlusandMinus"/>
    <dgm:cxn modelId="{ED35321B-5AB0-40BA-AF0B-C535AD628405}" type="presParOf" srcId="{80B68B7D-7898-488B-A3EB-1FB4C82324D6}" destId="{C0065BC3-37BF-4CA3-9D0E-8BB6C2D90F0D}" srcOrd="1" destOrd="0" presId="urn:microsoft.com/office/officeart/2009/3/layout/PlusandMinus"/>
    <dgm:cxn modelId="{900B6B86-906D-4E77-90F6-438F7436602C}" type="presParOf" srcId="{80B68B7D-7898-488B-A3EB-1FB4C82324D6}" destId="{FC7E6A76-A03F-4371-AB57-6C127FD496E5}" srcOrd="2" destOrd="0" presId="urn:microsoft.com/office/officeart/2009/3/layout/PlusandMinus"/>
    <dgm:cxn modelId="{81D25BB9-B649-4EEF-9A08-FC06488D1DD4}" type="presParOf" srcId="{80B68B7D-7898-488B-A3EB-1FB4C82324D6}" destId="{90A3263A-FF51-4A4C-AA44-4C3F8F76BD29}" srcOrd="3" destOrd="0" presId="urn:microsoft.com/office/officeart/2009/3/layout/PlusandMinus"/>
    <dgm:cxn modelId="{6A5144BE-D26E-487B-AC1C-669623362693}" type="presParOf" srcId="{80B68B7D-7898-488B-A3EB-1FB4C82324D6}" destId="{16B1AF05-F252-4EFB-82E8-7987F9384391}" srcOrd="4" destOrd="0" presId="urn:microsoft.com/office/officeart/2009/3/layout/PlusandMinus"/>
    <dgm:cxn modelId="{BD4501C0-C29F-4603-B9ED-4CB9A3E3CFF9}" type="presParOf" srcId="{80B68B7D-7898-488B-A3EB-1FB4C82324D6}" destId="{A46B21AA-5859-48AF-B423-F76B1406CE9F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FE0C55-DE7E-4CA4-B274-1B01853E67C2}" type="doc">
      <dgm:prSet loTypeId="urn:microsoft.com/office/officeart/2005/8/layout/pyramid1" loCatId="pyramid" qsTypeId="urn:microsoft.com/office/officeart/2005/8/quickstyle/3d5" qsCatId="3D" csTypeId="urn:microsoft.com/office/officeart/2005/8/colors/colorful2" csCatId="colorful" phldr="1"/>
      <dgm:spPr/>
    </dgm:pt>
    <dgm:pt modelId="{DEF831B3-A124-4B1A-B0EE-3AC621621CDA}">
      <dgm:prSet phldrT="[Text]" custT="1"/>
      <dgm:spPr/>
      <dgm:t>
        <a:bodyPr/>
        <a:lstStyle/>
        <a:p>
          <a:r>
            <a:rPr lang="en-US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IG</a:t>
          </a:r>
          <a:endParaRPr lang="ro-RO" sz="2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≤ 35</a:t>
          </a:r>
        </a:p>
      </dgm:t>
    </dgm:pt>
    <dgm:pt modelId="{80E9CE1B-B1BC-404C-90AA-403DF6543428}" type="parTrans" cxnId="{F278DAE1-3583-4F5F-B7DD-E5422576401C}">
      <dgm:prSet/>
      <dgm:spPr/>
      <dgm:t>
        <a:bodyPr/>
        <a:lstStyle/>
        <a:p>
          <a:endParaRPr lang="en-US"/>
        </a:p>
      </dgm:t>
    </dgm:pt>
    <dgm:pt modelId="{7A59A179-455B-4AEC-9F38-F1E69AA66200}" type="sibTrans" cxnId="{F278DAE1-3583-4F5F-B7DD-E5422576401C}">
      <dgm:prSet/>
      <dgm:spPr/>
      <dgm:t>
        <a:bodyPr/>
        <a:lstStyle/>
        <a:p>
          <a:endParaRPr lang="en-US"/>
        </a:p>
      </dgm:t>
    </dgm:pt>
    <dgm:pt modelId="{1B956FD6-D51B-40D9-8DB7-3BD3E837FBDB}">
      <dgm:prSet phldrT="[Text]" custT="1"/>
      <dgm:spPr/>
      <dgm:t>
        <a:bodyPr/>
        <a:lstStyle/>
        <a:p>
          <a:r>
            <a:rPr lang="en-US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IG SCĂZUT 36-50</a:t>
          </a:r>
        </a:p>
      </dgm:t>
    </dgm:pt>
    <dgm:pt modelId="{6789A50C-2A52-4CA9-AAAD-58496DDE389E}" type="parTrans" cxnId="{B2656A5A-E197-4830-BEEF-E9199910DF1F}">
      <dgm:prSet/>
      <dgm:spPr/>
      <dgm:t>
        <a:bodyPr/>
        <a:lstStyle/>
        <a:p>
          <a:endParaRPr lang="en-US"/>
        </a:p>
      </dgm:t>
    </dgm:pt>
    <dgm:pt modelId="{C1CFAD7F-21C5-4079-8139-930EAB62ABEB}" type="sibTrans" cxnId="{B2656A5A-E197-4830-BEEF-E9199910DF1F}">
      <dgm:prSet/>
      <dgm:spPr/>
      <dgm:t>
        <a:bodyPr/>
        <a:lstStyle/>
        <a:p>
          <a:endParaRPr lang="en-US"/>
        </a:p>
      </dgm:t>
    </dgm:pt>
    <dgm:pt modelId="{E24129C1-8722-4A09-91B0-50871E44D62B}">
      <dgm:prSet phldrT="[Text]" custT="1"/>
      <dgm:spPr/>
      <dgm:t>
        <a:bodyPr/>
        <a:lstStyle/>
        <a:p>
          <a:r>
            <a: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IG RIDICAT 51-65</a:t>
          </a:r>
        </a:p>
      </dgm:t>
    </dgm:pt>
    <dgm:pt modelId="{2E3374D3-C2BB-489D-AB0B-C784CB034B51}" type="parTrans" cxnId="{629C163B-0C01-4B1B-9997-81458000736C}">
      <dgm:prSet/>
      <dgm:spPr/>
      <dgm:t>
        <a:bodyPr/>
        <a:lstStyle/>
        <a:p>
          <a:endParaRPr lang="en-US"/>
        </a:p>
      </dgm:t>
    </dgm:pt>
    <dgm:pt modelId="{0DC7B09E-A9E5-41E8-9C5D-509F8F6E6256}" type="sibTrans" cxnId="{629C163B-0C01-4B1B-9997-81458000736C}">
      <dgm:prSet/>
      <dgm:spPr/>
      <dgm:t>
        <a:bodyPr/>
        <a:lstStyle/>
        <a:p>
          <a:endParaRPr lang="en-US"/>
        </a:p>
      </dgm:t>
    </dgm:pt>
    <dgm:pt modelId="{C9A49E03-1C82-4023-AAB5-1E0B6BDB82F3}">
      <dgm:prSet custT="1"/>
      <dgm:spPr/>
      <dgm:t>
        <a:bodyPr/>
        <a:lstStyle/>
        <a:p>
          <a:r>
            <a: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IG FOARTE RIDICAT &gt; 65 </a:t>
          </a:r>
        </a:p>
      </dgm:t>
    </dgm:pt>
    <dgm:pt modelId="{150CF1C8-CA37-45A8-913B-A8732195B4D9}" type="parTrans" cxnId="{24C69D92-E787-49F5-9D03-5EF76BAAB094}">
      <dgm:prSet/>
      <dgm:spPr/>
      <dgm:t>
        <a:bodyPr/>
        <a:lstStyle/>
        <a:p>
          <a:endParaRPr lang="en-US"/>
        </a:p>
      </dgm:t>
    </dgm:pt>
    <dgm:pt modelId="{6A127A80-4675-49ED-9D84-2361D2E1EB30}" type="sibTrans" cxnId="{24C69D92-E787-49F5-9D03-5EF76BAAB094}">
      <dgm:prSet/>
      <dgm:spPr/>
      <dgm:t>
        <a:bodyPr/>
        <a:lstStyle/>
        <a:p>
          <a:endParaRPr lang="en-US"/>
        </a:p>
      </dgm:t>
    </dgm:pt>
    <dgm:pt modelId="{8CE5CF41-BD80-4A75-A1E0-50C92A1FE9BB}" type="pres">
      <dgm:prSet presAssocID="{6AFE0C55-DE7E-4CA4-B274-1B01853E67C2}" presName="Name0" presStyleCnt="0">
        <dgm:presLayoutVars>
          <dgm:dir/>
          <dgm:animLvl val="lvl"/>
          <dgm:resizeHandles val="exact"/>
        </dgm:presLayoutVars>
      </dgm:prSet>
      <dgm:spPr/>
    </dgm:pt>
    <dgm:pt modelId="{DDC0CF03-2918-4FD6-A1F3-A953976DF660}" type="pres">
      <dgm:prSet presAssocID="{DEF831B3-A124-4B1A-B0EE-3AC621621CDA}" presName="Name8" presStyleCnt="0"/>
      <dgm:spPr/>
    </dgm:pt>
    <dgm:pt modelId="{33ECFC5F-CE18-4050-9BAD-BC7A0FBEEAF5}" type="pres">
      <dgm:prSet presAssocID="{DEF831B3-A124-4B1A-B0EE-3AC621621CDA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E32FF-C2F1-44AE-8B19-458E8A38574C}" type="pres">
      <dgm:prSet presAssocID="{DEF831B3-A124-4B1A-B0EE-3AC621621CD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2D0BA0-04F9-436B-A354-EE2ABC4C0705}" type="pres">
      <dgm:prSet presAssocID="{1B956FD6-D51B-40D9-8DB7-3BD3E837FBDB}" presName="Name8" presStyleCnt="0"/>
      <dgm:spPr/>
    </dgm:pt>
    <dgm:pt modelId="{5BEAE1CF-1214-42E7-91E4-2A0ECE3CAF0B}" type="pres">
      <dgm:prSet presAssocID="{1B956FD6-D51B-40D9-8DB7-3BD3E837FBD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A527D-7B00-41B6-8EE9-A34C32BAFDD5}" type="pres">
      <dgm:prSet presAssocID="{1B956FD6-D51B-40D9-8DB7-3BD3E837FBD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E112E-6448-480C-80ED-B98536B70519}" type="pres">
      <dgm:prSet presAssocID="{E24129C1-8722-4A09-91B0-50871E44D62B}" presName="Name8" presStyleCnt="0"/>
      <dgm:spPr/>
    </dgm:pt>
    <dgm:pt modelId="{9418C2B0-03B5-4203-B500-37A744C31A64}" type="pres">
      <dgm:prSet presAssocID="{E24129C1-8722-4A09-91B0-50871E44D62B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A17FB-08AA-452C-B3CF-205900C05B30}" type="pres">
      <dgm:prSet presAssocID="{E24129C1-8722-4A09-91B0-50871E44D6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F3D2EF-E9E5-4C05-ADB5-7A0C60E41439}" type="pres">
      <dgm:prSet presAssocID="{C9A49E03-1C82-4023-AAB5-1E0B6BDB82F3}" presName="Name8" presStyleCnt="0"/>
      <dgm:spPr/>
    </dgm:pt>
    <dgm:pt modelId="{479714EF-72F5-4DD2-A757-0901D30E30C3}" type="pres">
      <dgm:prSet presAssocID="{C9A49E03-1C82-4023-AAB5-1E0B6BDB82F3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2C10B-E6BD-47C1-949E-5C4850A2E8A1}" type="pres">
      <dgm:prSet presAssocID="{C9A49E03-1C82-4023-AAB5-1E0B6BDB82F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43C19C-A382-4DE9-A369-5F4BF58E06D4}" type="presOf" srcId="{E24129C1-8722-4A09-91B0-50871E44D62B}" destId="{0D7A17FB-08AA-452C-B3CF-205900C05B30}" srcOrd="1" destOrd="0" presId="urn:microsoft.com/office/officeart/2005/8/layout/pyramid1"/>
    <dgm:cxn modelId="{C1EF53EB-765E-4328-BA78-7469AA4FA051}" type="presOf" srcId="{6AFE0C55-DE7E-4CA4-B274-1B01853E67C2}" destId="{8CE5CF41-BD80-4A75-A1E0-50C92A1FE9BB}" srcOrd="0" destOrd="0" presId="urn:microsoft.com/office/officeart/2005/8/layout/pyramid1"/>
    <dgm:cxn modelId="{B2656A5A-E197-4830-BEEF-E9199910DF1F}" srcId="{6AFE0C55-DE7E-4CA4-B274-1B01853E67C2}" destId="{1B956FD6-D51B-40D9-8DB7-3BD3E837FBDB}" srcOrd="1" destOrd="0" parTransId="{6789A50C-2A52-4CA9-AAAD-58496DDE389E}" sibTransId="{C1CFAD7F-21C5-4079-8139-930EAB62ABEB}"/>
    <dgm:cxn modelId="{086CB0C7-8B1E-4A62-8CE2-91CD5E957F5A}" type="presOf" srcId="{DEF831B3-A124-4B1A-B0EE-3AC621621CDA}" destId="{33ECFC5F-CE18-4050-9BAD-BC7A0FBEEAF5}" srcOrd="0" destOrd="0" presId="urn:microsoft.com/office/officeart/2005/8/layout/pyramid1"/>
    <dgm:cxn modelId="{F278DAE1-3583-4F5F-B7DD-E5422576401C}" srcId="{6AFE0C55-DE7E-4CA4-B274-1B01853E67C2}" destId="{DEF831B3-A124-4B1A-B0EE-3AC621621CDA}" srcOrd="0" destOrd="0" parTransId="{80E9CE1B-B1BC-404C-90AA-403DF6543428}" sibTransId="{7A59A179-455B-4AEC-9F38-F1E69AA66200}"/>
    <dgm:cxn modelId="{F2CE8A9B-F629-449C-A0E8-3D9713F41991}" type="presOf" srcId="{C9A49E03-1C82-4023-AAB5-1E0B6BDB82F3}" destId="{ED52C10B-E6BD-47C1-949E-5C4850A2E8A1}" srcOrd="1" destOrd="0" presId="urn:microsoft.com/office/officeart/2005/8/layout/pyramid1"/>
    <dgm:cxn modelId="{52BB0B81-0698-4419-8BDE-BB867C310F49}" type="presOf" srcId="{DEF831B3-A124-4B1A-B0EE-3AC621621CDA}" destId="{BA4E32FF-C2F1-44AE-8B19-458E8A38574C}" srcOrd="1" destOrd="0" presId="urn:microsoft.com/office/officeart/2005/8/layout/pyramid1"/>
    <dgm:cxn modelId="{629C163B-0C01-4B1B-9997-81458000736C}" srcId="{6AFE0C55-DE7E-4CA4-B274-1B01853E67C2}" destId="{E24129C1-8722-4A09-91B0-50871E44D62B}" srcOrd="2" destOrd="0" parTransId="{2E3374D3-C2BB-489D-AB0B-C784CB034B51}" sibTransId="{0DC7B09E-A9E5-41E8-9C5D-509F8F6E6256}"/>
    <dgm:cxn modelId="{2FF6D661-C8D9-4976-9C2F-CD9DB75A25D9}" type="presOf" srcId="{E24129C1-8722-4A09-91B0-50871E44D62B}" destId="{9418C2B0-03B5-4203-B500-37A744C31A64}" srcOrd="0" destOrd="0" presId="urn:microsoft.com/office/officeart/2005/8/layout/pyramid1"/>
    <dgm:cxn modelId="{24C69D92-E787-49F5-9D03-5EF76BAAB094}" srcId="{6AFE0C55-DE7E-4CA4-B274-1B01853E67C2}" destId="{C9A49E03-1C82-4023-AAB5-1E0B6BDB82F3}" srcOrd="3" destOrd="0" parTransId="{150CF1C8-CA37-45A8-913B-A8732195B4D9}" sibTransId="{6A127A80-4675-49ED-9D84-2361D2E1EB30}"/>
    <dgm:cxn modelId="{0868176C-1F8A-4412-81C6-736B3A006866}" type="presOf" srcId="{1B956FD6-D51B-40D9-8DB7-3BD3E837FBDB}" destId="{DE4A527D-7B00-41B6-8EE9-A34C32BAFDD5}" srcOrd="1" destOrd="0" presId="urn:microsoft.com/office/officeart/2005/8/layout/pyramid1"/>
    <dgm:cxn modelId="{E8BC237B-78DF-48D6-BB71-58A344192EA5}" type="presOf" srcId="{1B956FD6-D51B-40D9-8DB7-3BD3E837FBDB}" destId="{5BEAE1CF-1214-42E7-91E4-2A0ECE3CAF0B}" srcOrd="0" destOrd="0" presId="urn:microsoft.com/office/officeart/2005/8/layout/pyramid1"/>
    <dgm:cxn modelId="{971192B8-5F28-43DD-B57A-E7B559627082}" type="presOf" srcId="{C9A49E03-1C82-4023-AAB5-1E0B6BDB82F3}" destId="{479714EF-72F5-4DD2-A757-0901D30E30C3}" srcOrd="0" destOrd="0" presId="urn:microsoft.com/office/officeart/2005/8/layout/pyramid1"/>
    <dgm:cxn modelId="{9AFDBBFE-5CE3-443F-A805-D8E8EA083C4B}" type="presParOf" srcId="{8CE5CF41-BD80-4A75-A1E0-50C92A1FE9BB}" destId="{DDC0CF03-2918-4FD6-A1F3-A953976DF660}" srcOrd="0" destOrd="0" presId="urn:microsoft.com/office/officeart/2005/8/layout/pyramid1"/>
    <dgm:cxn modelId="{68588284-FFB1-437B-BA45-31F668192B87}" type="presParOf" srcId="{DDC0CF03-2918-4FD6-A1F3-A953976DF660}" destId="{33ECFC5F-CE18-4050-9BAD-BC7A0FBEEAF5}" srcOrd="0" destOrd="0" presId="urn:microsoft.com/office/officeart/2005/8/layout/pyramid1"/>
    <dgm:cxn modelId="{427336F7-ED00-4592-A9C9-253AA302FB25}" type="presParOf" srcId="{DDC0CF03-2918-4FD6-A1F3-A953976DF660}" destId="{BA4E32FF-C2F1-44AE-8B19-458E8A38574C}" srcOrd="1" destOrd="0" presId="urn:microsoft.com/office/officeart/2005/8/layout/pyramid1"/>
    <dgm:cxn modelId="{A245FCFA-628D-4A96-AE8B-7B5046CD3A3A}" type="presParOf" srcId="{8CE5CF41-BD80-4A75-A1E0-50C92A1FE9BB}" destId="{192D0BA0-04F9-436B-A354-EE2ABC4C0705}" srcOrd="1" destOrd="0" presId="urn:microsoft.com/office/officeart/2005/8/layout/pyramid1"/>
    <dgm:cxn modelId="{9A884A1F-7856-4EC3-8118-B06608098A48}" type="presParOf" srcId="{192D0BA0-04F9-436B-A354-EE2ABC4C0705}" destId="{5BEAE1CF-1214-42E7-91E4-2A0ECE3CAF0B}" srcOrd="0" destOrd="0" presId="urn:microsoft.com/office/officeart/2005/8/layout/pyramid1"/>
    <dgm:cxn modelId="{921F5CA6-0062-43B9-B523-39F0B9338114}" type="presParOf" srcId="{192D0BA0-04F9-436B-A354-EE2ABC4C0705}" destId="{DE4A527D-7B00-41B6-8EE9-A34C32BAFDD5}" srcOrd="1" destOrd="0" presId="urn:microsoft.com/office/officeart/2005/8/layout/pyramid1"/>
    <dgm:cxn modelId="{24EDACB2-396A-40C6-86BE-A5728F50C4EC}" type="presParOf" srcId="{8CE5CF41-BD80-4A75-A1E0-50C92A1FE9BB}" destId="{D5AE112E-6448-480C-80ED-B98536B70519}" srcOrd="2" destOrd="0" presId="urn:microsoft.com/office/officeart/2005/8/layout/pyramid1"/>
    <dgm:cxn modelId="{1EAA3323-1195-4AA5-A76A-041B490B50C4}" type="presParOf" srcId="{D5AE112E-6448-480C-80ED-B98536B70519}" destId="{9418C2B0-03B5-4203-B500-37A744C31A64}" srcOrd="0" destOrd="0" presId="urn:microsoft.com/office/officeart/2005/8/layout/pyramid1"/>
    <dgm:cxn modelId="{798C207F-FE07-425F-AAAA-28CA31C14568}" type="presParOf" srcId="{D5AE112E-6448-480C-80ED-B98536B70519}" destId="{0D7A17FB-08AA-452C-B3CF-205900C05B30}" srcOrd="1" destOrd="0" presId="urn:microsoft.com/office/officeart/2005/8/layout/pyramid1"/>
    <dgm:cxn modelId="{B9DDD356-AAAB-4B9C-81A1-9AFE7DE9EA30}" type="presParOf" srcId="{8CE5CF41-BD80-4A75-A1E0-50C92A1FE9BB}" destId="{C3F3D2EF-E9E5-4C05-ADB5-7A0C60E41439}" srcOrd="3" destOrd="0" presId="urn:microsoft.com/office/officeart/2005/8/layout/pyramid1"/>
    <dgm:cxn modelId="{C35E644D-07A9-48D0-B2BB-96F710FE671F}" type="presParOf" srcId="{C3F3D2EF-E9E5-4C05-ADB5-7A0C60E41439}" destId="{479714EF-72F5-4DD2-A757-0901D30E30C3}" srcOrd="0" destOrd="0" presId="urn:microsoft.com/office/officeart/2005/8/layout/pyramid1"/>
    <dgm:cxn modelId="{A2222C56-8420-41A3-A712-B9FC714298A8}" type="presParOf" srcId="{C3F3D2EF-E9E5-4C05-ADB5-7A0C60E41439}" destId="{ED52C10B-E6BD-47C1-949E-5C4850A2E8A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CBAA1B-1E15-44B2-A5EA-37FF12829C84}" type="doc">
      <dgm:prSet loTypeId="urn:microsoft.com/office/officeart/2005/8/layout/cycle1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E1A499C-6CD2-49A0-91BA-BEFE15077BF1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hiperglicemie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22C36-08F7-4948-9CF2-39A61E666242}" type="parTrans" cxnId="{F3BC8EF0-FE0B-4CB2-815D-D7A90FE447BC}">
      <dgm:prSet/>
      <dgm:spPr/>
      <dgm:t>
        <a:bodyPr/>
        <a:lstStyle/>
        <a:p>
          <a:endParaRPr lang="en-US"/>
        </a:p>
      </dgm:t>
    </dgm:pt>
    <dgm:pt modelId="{679C3ED5-6AEC-418A-96EB-0045EFB17550}" type="sibTrans" cxnId="{F3BC8EF0-FE0B-4CB2-815D-D7A90FE447BC}">
      <dgm:prSet/>
      <dgm:spPr/>
      <dgm:t>
        <a:bodyPr/>
        <a:lstStyle/>
        <a:p>
          <a:endParaRPr lang="en-US"/>
        </a:p>
      </dgm:t>
    </dgm:pt>
    <dgm:pt modelId="{EDFE08C3-B96A-47FF-97E8-4D823290BBA2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Eliberare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↑↑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insulină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C2C9A77F-90A1-4E10-AA4C-A5545FB0596F}" type="parTrans" cxnId="{6B2C3507-BAF4-4E33-A539-9FFF944DCF43}">
      <dgm:prSet/>
      <dgm:spPr/>
      <dgm:t>
        <a:bodyPr/>
        <a:lstStyle/>
        <a:p>
          <a:endParaRPr lang="en-US"/>
        </a:p>
      </dgm:t>
    </dgm:pt>
    <dgm:pt modelId="{EC1B4614-1223-4945-8D87-0EC903770652}" type="sibTrans" cxnId="{6B2C3507-BAF4-4E33-A539-9FFF944DCF43}">
      <dgm:prSet/>
      <dgm:spPr/>
      <dgm:t>
        <a:bodyPr/>
        <a:lstStyle/>
        <a:p>
          <a:endParaRPr lang="en-US"/>
        </a:p>
      </dgm:t>
    </dgm:pt>
    <dgm:pt modelId="{DDE503E7-95B5-4013-9DBA-948FB46DFFB7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hipoglicemie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9BB345-4420-476A-8699-7743F75E7362}" type="parTrans" cxnId="{DA32BEB2-9CE0-4117-BF13-8ECF49E30DD9}">
      <dgm:prSet/>
      <dgm:spPr/>
      <dgm:t>
        <a:bodyPr/>
        <a:lstStyle/>
        <a:p>
          <a:endParaRPr lang="en-US"/>
        </a:p>
      </dgm:t>
    </dgm:pt>
    <dgm:pt modelId="{4FF4BF87-A274-4FAC-81C8-548E7FDA881F}" type="sibTrans" cxnId="{DA32BEB2-9CE0-4117-BF13-8ECF49E30DD9}">
      <dgm:prSet/>
      <dgm:spPr/>
      <dgm:t>
        <a:bodyPr/>
        <a:lstStyle/>
        <a:p>
          <a:endParaRPr lang="en-US"/>
        </a:p>
      </dgm:t>
    </dgm:pt>
    <dgm:pt modelId="{82A0A27F-4F92-4B0A-A165-F1B9EDA9B36F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Senzaţie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foame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6AA8DA-343F-499F-B69D-3347F983ADD8}" type="parTrans" cxnId="{84770F80-FC9F-4C5F-BCDF-B1047DB07416}">
      <dgm:prSet/>
      <dgm:spPr/>
      <dgm:t>
        <a:bodyPr/>
        <a:lstStyle/>
        <a:p>
          <a:endParaRPr lang="en-US"/>
        </a:p>
      </dgm:t>
    </dgm:pt>
    <dgm:pt modelId="{9B5C860A-5BBD-4B45-9553-76FAA14EFD10}" type="sibTrans" cxnId="{84770F80-FC9F-4C5F-BCDF-B1047DB07416}">
      <dgm:prSet/>
      <dgm:spPr/>
      <dgm:t>
        <a:bodyPr/>
        <a:lstStyle/>
        <a:p>
          <a:endParaRPr lang="en-US"/>
        </a:p>
      </dgm:t>
    </dgm:pt>
    <dgm:pt modelId="{0782E8A4-587B-4AC5-9B27-2BB8EE3B8AA3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Alimente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o-RO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cu IG mare</a:t>
          </a:r>
        </a:p>
      </dgm:t>
    </dgm:pt>
    <dgm:pt modelId="{A1EE82DC-38C9-44D4-933D-816F7E27BF6B}" type="parTrans" cxnId="{5592465C-7E76-4F25-A92B-6C2C129598B7}">
      <dgm:prSet/>
      <dgm:spPr/>
      <dgm:t>
        <a:bodyPr/>
        <a:lstStyle/>
        <a:p>
          <a:endParaRPr lang="en-US"/>
        </a:p>
      </dgm:t>
    </dgm:pt>
    <dgm:pt modelId="{B28638F1-1BA0-4D80-8BDD-E306768B3B2A}" type="sibTrans" cxnId="{5592465C-7E76-4F25-A92B-6C2C129598B7}">
      <dgm:prSet/>
      <dgm:spPr/>
      <dgm:t>
        <a:bodyPr/>
        <a:lstStyle/>
        <a:p>
          <a:endParaRPr lang="en-US"/>
        </a:p>
      </dgm:t>
    </dgm:pt>
    <dgm:pt modelId="{825437AD-488E-44E6-B643-73C617C9A684}" type="pres">
      <dgm:prSet presAssocID="{4DCBAA1B-1E15-44B2-A5EA-37FF12829C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AEA1CC-EC0F-45D4-A775-49B179BDE4A8}" type="pres">
      <dgm:prSet presAssocID="{FE1A499C-6CD2-49A0-91BA-BEFE15077BF1}" presName="dummy" presStyleCnt="0"/>
      <dgm:spPr/>
    </dgm:pt>
    <dgm:pt modelId="{1B2F225B-4EE4-4CC3-A0EC-408BEC22CAAE}" type="pres">
      <dgm:prSet presAssocID="{FE1A499C-6CD2-49A0-91BA-BEFE15077BF1}" presName="node" presStyleLbl="revTx" presStyleIdx="0" presStyleCnt="5" custScaleX="190551" custScaleY="86850" custRadScaleRad="110129" custRadScaleInc="333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658F5-322A-47FD-9284-1CF8BEC062BF}" type="pres">
      <dgm:prSet presAssocID="{679C3ED5-6AEC-418A-96EB-0045EFB17550}" presName="sibTrans" presStyleLbl="node1" presStyleIdx="0" presStyleCnt="5" custLinFactNeighborX="1087" custLinFactNeighborY="-189"/>
      <dgm:spPr/>
      <dgm:t>
        <a:bodyPr/>
        <a:lstStyle/>
        <a:p>
          <a:endParaRPr lang="en-US"/>
        </a:p>
      </dgm:t>
    </dgm:pt>
    <dgm:pt modelId="{25C18318-CA60-40A7-85EE-BF61CA5D89AF}" type="pres">
      <dgm:prSet presAssocID="{EDFE08C3-B96A-47FF-97E8-4D823290BBA2}" presName="dummy" presStyleCnt="0"/>
      <dgm:spPr/>
    </dgm:pt>
    <dgm:pt modelId="{DF397468-1FD0-468E-BB8F-39069F58C7C7}" type="pres">
      <dgm:prSet presAssocID="{EDFE08C3-B96A-47FF-97E8-4D823290BBA2}" presName="node" presStyleLbl="revTx" presStyleIdx="1" presStyleCnt="5" custScaleX="161166" custScaleY="660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6DC06A-74C3-468A-B58F-F7C529205E5D}" type="pres">
      <dgm:prSet presAssocID="{EC1B4614-1223-4945-8D87-0EC903770652}" presName="sibTrans" presStyleLbl="node1" presStyleIdx="1" presStyleCnt="5"/>
      <dgm:spPr/>
      <dgm:t>
        <a:bodyPr/>
        <a:lstStyle/>
        <a:p>
          <a:endParaRPr lang="en-US"/>
        </a:p>
      </dgm:t>
    </dgm:pt>
    <dgm:pt modelId="{E6F29FED-1B3E-4DCD-8523-915CED03B1CD}" type="pres">
      <dgm:prSet presAssocID="{DDE503E7-95B5-4013-9DBA-948FB46DFFB7}" presName="dummy" presStyleCnt="0"/>
      <dgm:spPr/>
    </dgm:pt>
    <dgm:pt modelId="{BB54B133-6D91-47D6-8F18-7F5660FA0EDC}" type="pres">
      <dgm:prSet presAssocID="{DDE503E7-95B5-4013-9DBA-948FB46DFFB7}" presName="node" presStyleLbl="revTx" presStyleIdx="2" presStyleCnt="5" custScaleX="159828" custScaleY="917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2BED51-2052-4D34-A364-E55C241B00C6}" type="pres">
      <dgm:prSet presAssocID="{4FF4BF87-A274-4FAC-81C8-548E7FDA881F}" presName="sibTrans" presStyleLbl="node1" presStyleIdx="2" presStyleCnt="5"/>
      <dgm:spPr/>
      <dgm:t>
        <a:bodyPr/>
        <a:lstStyle/>
        <a:p>
          <a:endParaRPr lang="en-US"/>
        </a:p>
      </dgm:t>
    </dgm:pt>
    <dgm:pt modelId="{869942D6-F9DD-480A-AE16-3C9DC05DC393}" type="pres">
      <dgm:prSet presAssocID="{82A0A27F-4F92-4B0A-A165-F1B9EDA9B36F}" presName="dummy" presStyleCnt="0"/>
      <dgm:spPr/>
    </dgm:pt>
    <dgm:pt modelId="{F3517A99-A8A3-46F5-A058-B8DF03E91AF4}" type="pres">
      <dgm:prSet presAssocID="{82A0A27F-4F92-4B0A-A165-F1B9EDA9B36F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D459FE-0228-4FF3-BF49-EE9CF8AFDD64}" type="pres">
      <dgm:prSet presAssocID="{9B5C860A-5BBD-4B45-9553-76FAA14EFD10}" presName="sibTrans" presStyleLbl="node1" presStyleIdx="3" presStyleCnt="5"/>
      <dgm:spPr/>
      <dgm:t>
        <a:bodyPr/>
        <a:lstStyle/>
        <a:p>
          <a:endParaRPr lang="en-US"/>
        </a:p>
      </dgm:t>
    </dgm:pt>
    <dgm:pt modelId="{5A74C958-EA54-4704-BE30-5449AB872AB0}" type="pres">
      <dgm:prSet presAssocID="{0782E8A4-587B-4AC5-9B27-2BB8EE3B8AA3}" presName="dummy" presStyleCnt="0"/>
      <dgm:spPr/>
    </dgm:pt>
    <dgm:pt modelId="{AADC1C87-3BBA-46DF-B754-6C6FEDD88E6D}" type="pres">
      <dgm:prSet presAssocID="{0782E8A4-587B-4AC5-9B27-2BB8EE3B8AA3}" presName="node" presStyleLbl="revTx" presStyleIdx="4" presStyleCnt="5" custScaleX="1534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64798-0B8D-4F8F-BF94-D3CE4D9608D5}" type="pres">
      <dgm:prSet presAssocID="{B28638F1-1BA0-4D80-8BDD-E306768B3B2A}" presName="sibTrans" presStyleLbl="node1" presStyleIdx="4" presStyleCnt="5" custLinFactNeighborX="2653" custLinFactNeighborY="1873"/>
      <dgm:spPr/>
      <dgm:t>
        <a:bodyPr/>
        <a:lstStyle/>
        <a:p>
          <a:endParaRPr lang="en-US"/>
        </a:p>
      </dgm:t>
    </dgm:pt>
  </dgm:ptLst>
  <dgm:cxnLst>
    <dgm:cxn modelId="{F5E7217C-7A43-4020-B1E2-C8CF6DCB7143}" type="presOf" srcId="{4DCBAA1B-1E15-44B2-A5EA-37FF12829C84}" destId="{825437AD-488E-44E6-B643-73C617C9A684}" srcOrd="0" destOrd="0" presId="urn:microsoft.com/office/officeart/2005/8/layout/cycle1"/>
    <dgm:cxn modelId="{FB8E8844-1324-46D7-9B91-97C0C4297C58}" type="presOf" srcId="{FE1A499C-6CD2-49A0-91BA-BEFE15077BF1}" destId="{1B2F225B-4EE4-4CC3-A0EC-408BEC22CAAE}" srcOrd="0" destOrd="0" presId="urn:microsoft.com/office/officeart/2005/8/layout/cycle1"/>
    <dgm:cxn modelId="{6B2C3507-BAF4-4E33-A539-9FFF944DCF43}" srcId="{4DCBAA1B-1E15-44B2-A5EA-37FF12829C84}" destId="{EDFE08C3-B96A-47FF-97E8-4D823290BBA2}" srcOrd="1" destOrd="0" parTransId="{C2C9A77F-90A1-4E10-AA4C-A5545FB0596F}" sibTransId="{EC1B4614-1223-4945-8D87-0EC903770652}"/>
    <dgm:cxn modelId="{8D02C0C3-E0FB-410F-81C3-FF2AB9E91294}" type="presOf" srcId="{EDFE08C3-B96A-47FF-97E8-4D823290BBA2}" destId="{DF397468-1FD0-468E-BB8F-39069F58C7C7}" srcOrd="0" destOrd="0" presId="urn:microsoft.com/office/officeart/2005/8/layout/cycle1"/>
    <dgm:cxn modelId="{84770F80-FC9F-4C5F-BCDF-B1047DB07416}" srcId="{4DCBAA1B-1E15-44B2-A5EA-37FF12829C84}" destId="{82A0A27F-4F92-4B0A-A165-F1B9EDA9B36F}" srcOrd="3" destOrd="0" parTransId="{276AA8DA-343F-499F-B69D-3347F983ADD8}" sibTransId="{9B5C860A-5BBD-4B45-9553-76FAA14EFD10}"/>
    <dgm:cxn modelId="{5592465C-7E76-4F25-A92B-6C2C129598B7}" srcId="{4DCBAA1B-1E15-44B2-A5EA-37FF12829C84}" destId="{0782E8A4-587B-4AC5-9B27-2BB8EE3B8AA3}" srcOrd="4" destOrd="0" parTransId="{A1EE82DC-38C9-44D4-933D-816F7E27BF6B}" sibTransId="{B28638F1-1BA0-4D80-8BDD-E306768B3B2A}"/>
    <dgm:cxn modelId="{95D4B55C-3C10-45E5-A2FB-CD566C467C1B}" type="presOf" srcId="{82A0A27F-4F92-4B0A-A165-F1B9EDA9B36F}" destId="{F3517A99-A8A3-46F5-A058-B8DF03E91AF4}" srcOrd="0" destOrd="0" presId="urn:microsoft.com/office/officeart/2005/8/layout/cycle1"/>
    <dgm:cxn modelId="{0F096F9B-1A6B-492C-95CD-CE3A1DD75075}" type="presOf" srcId="{0782E8A4-587B-4AC5-9B27-2BB8EE3B8AA3}" destId="{AADC1C87-3BBA-46DF-B754-6C6FEDD88E6D}" srcOrd="0" destOrd="0" presId="urn:microsoft.com/office/officeart/2005/8/layout/cycle1"/>
    <dgm:cxn modelId="{70FF7684-9118-469E-840E-C6264BE44A5D}" type="presOf" srcId="{EC1B4614-1223-4945-8D87-0EC903770652}" destId="{E26DC06A-74C3-468A-B58F-F7C529205E5D}" srcOrd="0" destOrd="0" presId="urn:microsoft.com/office/officeart/2005/8/layout/cycle1"/>
    <dgm:cxn modelId="{DA32BEB2-9CE0-4117-BF13-8ECF49E30DD9}" srcId="{4DCBAA1B-1E15-44B2-A5EA-37FF12829C84}" destId="{DDE503E7-95B5-4013-9DBA-948FB46DFFB7}" srcOrd="2" destOrd="0" parTransId="{FF9BB345-4420-476A-8699-7743F75E7362}" sibTransId="{4FF4BF87-A274-4FAC-81C8-548E7FDA881F}"/>
    <dgm:cxn modelId="{A3F63226-037B-4EAA-A2E4-952A0F93E45C}" type="presOf" srcId="{679C3ED5-6AEC-418A-96EB-0045EFB17550}" destId="{95E658F5-322A-47FD-9284-1CF8BEC062BF}" srcOrd="0" destOrd="0" presId="urn:microsoft.com/office/officeart/2005/8/layout/cycle1"/>
    <dgm:cxn modelId="{97309D66-E84A-4F59-8A9E-5DF74FD6910B}" type="presOf" srcId="{4FF4BF87-A274-4FAC-81C8-548E7FDA881F}" destId="{3E2BED51-2052-4D34-A364-E55C241B00C6}" srcOrd="0" destOrd="0" presId="urn:microsoft.com/office/officeart/2005/8/layout/cycle1"/>
    <dgm:cxn modelId="{F3BC8EF0-FE0B-4CB2-815D-D7A90FE447BC}" srcId="{4DCBAA1B-1E15-44B2-A5EA-37FF12829C84}" destId="{FE1A499C-6CD2-49A0-91BA-BEFE15077BF1}" srcOrd="0" destOrd="0" parTransId="{E6322C36-08F7-4948-9CF2-39A61E666242}" sibTransId="{679C3ED5-6AEC-418A-96EB-0045EFB17550}"/>
    <dgm:cxn modelId="{7E3116C7-A60A-4474-ADCB-19B01AB55E63}" type="presOf" srcId="{B28638F1-1BA0-4D80-8BDD-E306768B3B2A}" destId="{2C664798-0B8D-4F8F-BF94-D3CE4D9608D5}" srcOrd="0" destOrd="0" presId="urn:microsoft.com/office/officeart/2005/8/layout/cycle1"/>
    <dgm:cxn modelId="{EDFF201D-2E0A-40A9-A2B0-98BD686D7FA6}" type="presOf" srcId="{DDE503E7-95B5-4013-9DBA-948FB46DFFB7}" destId="{BB54B133-6D91-47D6-8F18-7F5660FA0EDC}" srcOrd="0" destOrd="0" presId="urn:microsoft.com/office/officeart/2005/8/layout/cycle1"/>
    <dgm:cxn modelId="{70308C2B-5E02-4AF3-BAEC-D623A63C52A4}" type="presOf" srcId="{9B5C860A-5BBD-4B45-9553-76FAA14EFD10}" destId="{D5D459FE-0228-4FF3-BF49-EE9CF8AFDD64}" srcOrd="0" destOrd="0" presId="urn:microsoft.com/office/officeart/2005/8/layout/cycle1"/>
    <dgm:cxn modelId="{DE46FFB0-D644-4A86-B2ED-674294F20D95}" type="presParOf" srcId="{825437AD-488E-44E6-B643-73C617C9A684}" destId="{34AEA1CC-EC0F-45D4-A775-49B179BDE4A8}" srcOrd="0" destOrd="0" presId="urn:microsoft.com/office/officeart/2005/8/layout/cycle1"/>
    <dgm:cxn modelId="{D59E2146-E39D-4317-AAC9-B83B4EF63FBF}" type="presParOf" srcId="{825437AD-488E-44E6-B643-73C617C9A684}" destId="{1B2F225B-4EE4-4CC3-A0EC-408BEC22CAAE}" srcOrd="1" destOrd="0" presId="urn:microsoft.com/office/officeart/2005/8/layout/cycle1"/>
    <dgm:cxn modelId="{6DCF8E54-45CA-4DEC-A381-630886DBF0B3}" type="presParOf" srcId="{825437AD-488E-44E6-B643-73C617C9A684}" destId="{95E658F5-322A-47FD-9284-1CF8BEC062BF}" srcOrd="2" destOrd="0" presId="urn:microsoft.com/office/officeart/2005/8/layout/cycle1"/>
    <dgm:cxn modelId="{8E1EE4F2-3052-4F8A-8D04-F664A1D2D2CA}" type="presParOf" srcId="{825437AD-488E-44E6-B643-73C617C9A684}" destId="{25C18318-CA60-40A7-85EE-BF61CA5D89AF}" srcOrd="3" destOrd="0" presId="urn:microsoft.com/office/officeart/2005/8/layout/cycle1"/>
    <dgm:cxn modelId="{57AFE739-0704-4CEF-BDB3-5492C39B286A}" type="presParOf" srcId="{825437AD-488E-44E6-B643-73C617C9A684}" destId="{DF397468-1FD0-468E-BB8F-39069F58C7C7}" srcOrd="4" destOrd="0" presId="urn:microsoft.com/office/officeart/2005/8/layout/cycle1"/>
    <dgm:cxn modelId="{C803B832-43C0-4A67-B7DC-E4122988466C}" type="presParOf" srcId="{825437AD-488E-44E6-B643-73C617C9A684}" destId="{E26DC06A-74C3-468A-B58F-F7C529205E5D}" srcOrd="5" destOrd="0" presId="urn:microsoft.com/office/officeart/2005/8/layout/cycle1"/>
    <dgm:cxn modelId="{62423B73-4349-4E84-905A-B404F266119E}" type="presParOf" srcId="{825437AD-488E-44E6-B643-73C617C9A684}" destId="{E6F29FED-1B3E-4DCD-8523-915CED03B1CD}" srcOrd="6" destOrd="0" presId="urn:microsoft.com/office/officeart/2005/8/layout/cycle1"/>
    <dgm:cxn modelId="{C49279A3-093B-4024-93E3-13AB01F8F3B1}" type="presParOf" srcId="{825437AD-488E-44E6-B643-73C617C9A684}" destId="{BB54B133-6D91-47D6-8F18-7F5660FA0EDC}" srcOrd="7" destOrd="0" presId="urn:microsoft.com/office/officeart/2005/8/layout/cycle1"/>
    <dgm:cxn modelId="{10F87AEC-1073-4946-8DC7-42502BA07515}" type="presParOf" srcId="{825437AD-488E-44E6-B643-73C617C9A684}" destId="{3E2BED51-2052-4D34-A364-E55C241B00C6}" srcOrd="8" destOrd="0" presId="urn:microsoft.com/office/officeart/2005/8/layout/cycle1"/>
    <dgm:cxn modelId="{A0E2AD9F-9915-4229-95B9-DEB3D56D35EC}" type="presParOf" srcId="{825437AD-488E-44E6-B643-73C617C9A684}" destId="{869942D6-F9DD-480A-AE16-3C9DC05DC393}" srcOrd="9" destOrd="0" presId="urn:microsoft.com/office/officeart/2005/8/layout/cycle1"/>
    <dgm:cxn modelId="{073A184A-D4F3-480C-85C5-52FC03E240FA}" type="presParOf" srcId="{825437AD-488E-44E6-B643-73C617C9A684}" destId="{F3517A99-A8A3-46F5-A058-B8DF03E91AF4}" srcOrd="10" destOrd="0" presId="urn:microsoft.com/office/officeart/2005/8/layout/cycle1"/>
    <dgm:cxn modelId="{605EB967-1F3D-4237-A613-DD42D8673CD8}" type="presParOf" srcId="{825437AD-488E-44E6-B643-73C617C9A684}" destId="{D5D459FE-0228-4FF3-BF49-EE9CF8AFDD64}" srcOrd="11" destOrd="0" presId="urn:microsoft.com/office/officeart/2005/8/layout/cycle1"/>
    <dgm:cxn modelId="{9CDE4D18-CC82-4FB0-8FE8-75C47B9FD04E}" type="presParOf" srcId="{825437AD-488E-44E6-B643-73C617C9A684}" destId="{5A74C958-EA54-4704-BE30-5449AB872AB0}" srcOrd="12" destOrd="0" presId="urn:microsoft.com/office/officeart/2005/8/layout/cycle1"/>
    <dgm:cxn modelId="{ED5A0E78-0E6A-474B-BB59-F63177D8A0BD}" type="presParOf" srcId="{825437AD-488E-44E6-B643-73C617C9A684}" destId="{AADC1C87-3BBA-46DF-B754-6C6FEDD88E6D}" srcOrd="13" destOrd="0" presId="urn:microsoft.com/office/officeart/2005/8/layout/cycle1"/>
    <dgm:cxn modelId="{FB5115E1-81C1-452A-8D11-E451C4DE442E}" type="presParOf" srcId="{825437AD-488E-44E6-B643-73C617C9A684}" destId="{2C664798-0B8D-4F8F-BF94-D3CE4D9608D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A24ACF-393C-4F52-8152-3DE2F3A257B7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C2E35991-0A18-44FD-BC18-907D3B9E6538}">
      <dgm:prSet phldrT="[Text]" custT="1"/>
      <dgm:spPr/>
      <dgm:t>
        <a:bodyPr/>
        <a:lstStyle/>
        <a:p>
          <a:endParaRPr lang="ro-RO" sz="2000" b="1" dirty="0">
            <a:latin typeface="Times New Roman" pitchFamily="18" charset="0"/>
            <a:cs typeface="Times New Roman" pitchFamily="18" charset="0"/>
          </a:endParaRPr>
        </a:p>
        <a:p>
          <a:endParaRPr lang="ro-RO" sz="2000" b="1" dirty="0">
            <a:latin typeface="Times New Roman" pitchFamily="18" charset="0"/>
            <a:cs typeface="Times New Roman" pitchFamily="18" charset="0"/>
          </a:endParaRPr>
        </a:p>
        <a:p>
          <a:r>
            <a:rPr lang="en-US" sz="2000" b="1" dirty="0">
              <a:latin typeface="Times New Roman" pitchFamily="18" charset="0"/>
              <a:cs typeface="Times New Roman" pitchFamily="18" charset="0"/>
            </a:rPr>
            <a:t>MIERE</a:t>
          </a:r>
        </a:p>
      </dgm:t>
    </dgm:pt>
    <dgm:pt modelId="{DFD138C0-AF97-481D-BC8F-2248EA0FC039}" type="parTrans" cxnId="{746208E9-7B34-478F-8531-165C95E847A6}">
      <dgm:prSet/>
      <dgm:spPr/>
      <dgm:t>
        <a:bodyPr/>
        <a:lstStyle/>
        <a:p>
          <a:endParaRPr lang="en-US"/>
        </a:p>
      </dgm:t>
    </dgm:pt>
    <dgm:pt modelId="{1AC2034F-6B54-4B60-BEB6-F1716A531D43}" type="sibTrans" cxnId="{746208E9-7B34-478F-8531-165C95E847A6}">
      <dgm:prSet/>
      <dgm:spPr/>
      <dgm:t>
        <a:bodyPr/>
        <a:lstStyle/>
        <a:p>
          <a:endParaRPr lang="en-US"/>
        </a:p>
      </dgm:t>
    </dgm:pt>
    <dgm:pt modelId="{9E36092B-C9B4-4D47-8277-4EE70356E926}">
      <dgm:prSet phldrT="[Text]" custT="1"/>
      <dgm:spPr/>
      <dgm:t>
        <a:bodyPr/>
        <a:lstStyle/>
        <a:p>
          <a:r>
            <a:rPr lang="en-US" sz="2000" b="1" dirty="0">
              <a:latin typeface="Times New Roman" pitchFamily="18" charset="0"/>
              <a:cs typeface="Times New Roman" pitchFamily="18" charset="0"/>
            </a:rPr>
            <a:t>POLEN</a:t>
          </a:r>
        </a:p>
      </dgm:t>
    </dgm:pt>
    <dgm:pt modelId="{52DC1D7F-0620-4971-98E6-14E9AAFEE063}" type="parTrans" cxnId="{CD4036B6-EF38-4040-8380-79728A2DF2E3}">
      <dgm:prSet/>
      <dgm:spPr/>
      <dgm:t>
        <a:bodyPr/>
        <a:lstStyle/>
        <a:p>
          <a:endParaRPr lang="en-US"/>
        </a:p>
      </dgm:t>
    </dgm:pt>
    <dgm:pt modelId="{FDD81A2A-FF0C-4757-BD2C-720E8D3EC2C7}" type="sibTrans" cxnId="{CD4036B6-EF38-4040-8380-79728A2DF2E3}">
      <dgm:prSet/>
      <dgm:spPr/>
      <dgm:t>
        <a:bodyPr/>
        <a:lstStyle/>
        <a:p>
          <a:endParaRPr lang="en-US"/>
        </a:p>
      </dgm:t>
    </dgm:pt>
    <dgm:pt modelId="{D11C2EB4-19DE-487E-8685-6E1F4BF2BADD}">
      <dgm:prSet phldrT="[Text]" custT="1"/>
      <dgm:spPr/>
      <dgm:t>
        <a:bodyPr/>
        <a:lstStyle/>
        <a:p>
          <a:pPr algn="ctr"/>
          <a:r>
            <a:rPr lang="en-US" sz="2000" b="1" dirty="0">
              <a:latin typeface="Times New Roman" pitchFamily="18" charset="0"/>
              <a:cs typeface="Times New Roman" pitchFamily="18" charset="0"/>
            </a:rPr>
            <a:t>LĂPTIŞOR DE MATCĂ</a:t>
          </a:r>
        </a:p>
      </dgm:t>
    </dgm:pt>
    <dgm:pt modelId="{82D9941C-B786-4BA7-BBA5-42F376081E76}" type="parTrans" cxnId="{5AD33117-F029-45DB-8B46-2FD7811F211E}">
      <dgm:prSet/>
      <dgm:spPr/>
      <dgm:t>
        <a:bodyPr/>
        <a:lstStyle/>
        <a:p>
          <a:endParaRPr lang="en-US"/>
        </a:p>
      </dgm:t>
    </dgm:pt>
    <dgm:pt modelId="{1971FC09-929D-4FCA-9547-DB3F5847E063}" type="sibTrans" cxnId="{5AD33117-F029-45DB-8B46-2FD7811F211E}">
      <dgm:prSet/>
      <dgm:spPr/>
      <dgm:t>
        <a:bodyPr/>
        <a:lstStyle/>
        <a:p>
          <a:endParaRPr lang="en-US"/>
        </a:p>
      </dgm:t>
    </dgm:pt>
    <dgm:pt modelId="{1383687D-036D-4885-B459-20CEF7A10170}">
      <dgm:prSet/>
      <dgm:spPr/>
      <dgm:t>
        <a:bodyPr/>
        <a:lstStyle/>
        <a:p>
          <a:endParaRPr lang="en-US" dirty="0"/>
        </a:p>
      </dgm:t>
    </dgm:pt>
    <dgm:pt modelId="{9C5443F6-5E14-4E10-B15F-D5D51D9EC4CD}" type="parTrans" cxnId="{FF42DBBD-DC1B-4CC6-9010-F762FDC206D5}">
      <dgm:prSet/>
      <dgm:spPr/>
      <dgm:t>
        <a:bodyPr/>
        <a:lstStyle/>
        <a:p>
          <a:endParaRPr lang="en-US"/>
        </a:p>
      </dgm:t>
    </dgm:pt>
    <dgm:pt modelId="{5C326A92-A540-48F7-8A25-AC80256D42B1}" type="sibTrans" cxnId="{FF42DBBD-DC1B-4CC6-9010-F762FDC206D5}">
      <dgm:prSet/>
      <dgm:spPr/>
      <dgm:t>
        <a:bodyPr/>
        <a:lstStyle/>
        <a:p>
          <a:endParaRPr lang="en-US"/>
        </a:p>
      </dgm:t>
    </dgm:pt>
    <dgm:pt modelId="{C25D696D-C49C-497E-B625-6B18DD98B20D}">
      <dgm:prSet/>
      <dgm:spPr/>
      <dgm:t>
        <a:bodyPr/>
        <a:lstStyle/>
        <a:p>
          <a:endParaRPr lang="en-US" dirty="0"/>
        </a:p>
      </dgm:t>
    </dgm:pt>
    <dgm:pt modelId="{D115DE79-1CAB-46A3-8901-6BD3B2CED4AE}" type="parTrans" cxnId="{63C734DD-05E0-479D-BFCC-41C57E8B8964}">
      <dgm:prSet/>
      <dgm:spPr/>
      <dgm:t>
        <a:bodyPr/>
        <a:lstStyle/>
        <a:p>
          <a:endParaRPr lang="en-US"/>
        </a:p>
      </dgm:t>
    </dgm:pt>
    <dgm:pt modelId="{C4E4C89C-4CE5-4FD0-8B11-26AF981EE5B8}" type="sibTrans" cxnId="{63C734DD-05E0-479D-BFCC-41C57E8B8964}">
      <dgm:prSet/>
      <dgm:spPr/>
      <dgm:t>
        <a:bodyPr/>
        <a:lstStyle/>
        <a:p>
          <a:endParaRPr lang="en-US"/>
        </a:p>
      </dgm:t>
    </dgm:pt>
    <dgm:pt modelId="{ED78C0B9-FA94-4BFD-9ABF-0327905804A8}" type="pres">
      <dgm:prSet presAssocID="{A0A24ACF-393C-4F52-8152-3DE2F3A257B7}" presName="arrowDiagram" presStyleCnt="0">
        <dgm:presLayoutVars>
          <dgm:chMax val="5"/>
          <dgm:dir/>
          <dgm:resizeHandles val="exact"/>
        </dgm:presLayoutVars>
      </dgm:prSet>
      <dgm:spPr/>
    </dgm:pt>
    <dgm:pt modelId="{8BDFD487-B8AD-401A-8967-1D04C07A7B23}" type="pres">
      <dgm:prSet presAssocID="{A0A24ACF-393C-4F52-8152-3DE2F3A257B7}" presName="arrow" presStyleLbl="bgShp" presStyleIdx="0" presStyleCnt="1"/>
      <dgm:spPr/>
    </dgm:pt>
    <dgm:pt modelId="{1EAB4F95-059D-4786-A35E-A56338CB18C4}" type="pres">
      <dgm:prSet presAssocID="{A0A24ACF-393C-4F52-8152-3DE2F3A257B7}" presName="arrowDiagram5" presStyleCnt="0"/>
      <dgm:spPr/>
    </dgm:pt>
    <dgm:pt modelId="{429265B4-9331-47DD-B9B7-2B3BBC0B815C}" type="pres">
      <dgm:prSet presAssocID="{C25D696D-C49C-497E-B625-6B18DD98B20D}" presName="bullet5a" presStyleLbl="node1" presStyleIdx="0" presStyleCnt="5"/>
      <dgm:spPr/>
    </dgm:pt>
    <dgm:pt modelId="{5E007F5A-5831-4C72-885C-314A3F3D04D7}" type="pres">
      <dgm:prSet presAssocID="{C25D696D-C49C-497E-B625-6B18DD98B20D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DD11C-CC56-451C-BEDA-9EE3F709E948}" type="pres">
      <dgm:prSet presAssocID="{C2E35991-0A18-44FD-BC18-907D3B9E6538}" presName="bullet5b" presStyleLbl="node1" presStyleIdx="1" presStyleCnt="5"/>
      <dgm:spPr/>
    </dgm:pt>
    <dgm:pt modelId="{9C1494DB-4936-4B0B-9BD7-CAEF09F32EE9}" type="pres">
      <dgm:prSet presAssocID="{C2E35991-0A18-44FD-BC18-907D3B9E6538}" presName="textBox5b" presStyleLbl="revTx" presStyleIdx="1" presStyleCnt="5" custLinFactNeighborX="-60466" custLinFactNeighborY="458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09B8C-4BEF-4AC6-AF76-4A57C4EA85E0}" type="pres">
      <dgm:prSet presAssocID="{9E36092B-C9B4-4D47-8277-4EE70356E926}" presName="bullet5c" presStyleLbl="node1" presStyleIdx="2" presStyleCnt="5"/>
      <dgm:spPr/>
    </dgm:pt>
    <dgm:pt modelId="{48396F75-5F55-4AA2-B744-618B33D1EC05}" type="pres">
      <dgm:prSet presAssocID="{9E36092B-C9B4-4D47-8277-4EE70356E926}" presName="textBox5c" presStyleLbl="revTx" presStyleIdx="2" presStyleCnt="5" custLinFactNeighborX="-10507" custLinFactNeighborY="28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96A314-B094-4926-9F42-C85085C32878}" type="pres">
      <dgm:prSet presAssocID="{D11C2EB4-19DE-487E-8685-6E1F4BF2BADD}" presName="bullet5d" presStyleLbl="node1" presStyleIdx="3" presStyleCnt="5"/>
      <dgm:spPr/>
    </dgm:pt>
    <dgm:pt modelId="{243C24C4-627F-40D2-A1BE-73ED24BF13F4}" type="pres">
      <dgm:prSet presAssocID="{D11C2EB4-19DE-487E-8685-6E1F4BF2BADD}" presName="textBox5d" presStyleLbl="revTx" presStyleIdx="3" presStyleCnt="5" custScaleX="143756" custLinFactNeighborX="-8589" custLinFactNeighborY="73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45A8EB-CC46-4607-A2AB-1A1795779A22}" type="pres">
      <dgm:prSet presAssocID="{1383687D-036D-4885-B459-20CEF7A10170}" presName="bullet5e" presStyleLbl="node1" presStyleIdx="4" presStyleCnt="5"/>
      <dgm:spPr/>
    </dgm:pt>
    <dgm:pt modelId="{CE6B19DC-3E8E-42E6-B759-08B73B669595}" type="pres">
      <dgm:prSet presAssocID="{1383687D-036D-4885-B459-20CEF7A10170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61779C-5A13-4E2A-91E1-1C4DAA6FE60A}" type="presOf" srcId="{D11C2EB4-19DE-487E-8685-6E1F4BF2BADD}" destId="{243C24C4-627F-40D2-A1BE-73ED24BF13F4}" srcOrd="0" destOrd="0" presId="urn:microsoft.com/office/officeart/2005/8/layout/arrow2"/>
    <dgm:cxn modelId="{5D7C429C-9613-43E1-80EF-995684033C5C}" type="presOf" srcId="{C25D696D-C49C-497E-B625-6B18DD98B20D}" destId="{5E007F5A-5831-4C72-885C-314A3F3D04D7}" srcOrd="0" destOrd="0" presId="urn:microsoft.com/office/officeart/2005/8/layout/arrow2"/>
    <dgm:cxn modelId="{EA04EC1D-1B9D-46F5-BF87-D788671FA84C}" type="presOf" srcId="{1383687D-036D-4885-B459-20CEF7A10170}" destId="{CE6B19DC-3E8E-42E6-B759-08B73B669595}" srcOrd="0" destOrd="0" presId="urn:microsoft.com/office/officeart/2005/8/layout/arrow2"/>
    <dgm:cxn modelId="{BE025358-D244-440B-B314-EB727BBBD358}" type="presOf" srcId="{9E36092B-C9B4-4D47-8277-4EE70356E926}" destId="{48396F75-5F55-4AA2-B744-618B33D1EC05}" srcOrd="0" destOrd="0" presId="urn:microsoft.com/office/officeart/2005/8/layout/arrow2"/>
    <dgm:cxn modelId="{63C734DD-05E0-479D-BFCC-41C57E8B8964}" srcId="{A0A24ACF-393C-4F52-8152-3DE2F3A257B7}" destId="{C25D696D-C49C-497E-B625-6B18DD98B20D}" srcOrd="0" destOrd="0" parTransId="{D115DE79-1CAB-46A3-8901-6BD3B2CED4AE}" sibTransId="{C4E4C89C-4CE5-4FD0-8B11-26AF981EE5B8}"/>
    <dgm:cxn modelId="{5AD33117-F029-45DB-8B46-2FD7811F211E}" srcId="{A0A24ACF-393C-4F52-8152-3DE2F3A257B7}" destId="{D11C2EB4-19DE-487E-8685-6E1F4BF2BADD}" srcOrd="3" destOrd="0" parTransId="{82D9941C-B786-4BA7-BBA5-42F376081E76}" sibTransId="{1971FC09-929D-4FCA-9547-DB3F5847E063}"/>
    <dgm:cxn modelId="{CD4036B6-EF38-4040-8380-79728A2DF2E3}" srcId="{A0A24ACF-393C-4F52-8152-3DE2F3A257B7}" destId="{9E36092B-C9B4-4D47-8277-4EE70356E926}" srcOrd="2" destOrd="0" parTransId="{52DC1D7F-0620-4971-98E6-14E9AAFEE063}" sibTransId="{FDD81A2A-FF0C-4757-BD2C-720E8D3EC2C7}"/>
    <dgm:cxn modelId="{C8558B51-923E-4511-952E-AD599B2D456E}" type="presOf" srcId="{C2E35991-0A18-44FD-BC18-907D3B9E6538}" destId="{9C1494DB-4936-4B0B-9BD7-CAEF09F32EE9}" srcOrd="0" destOrd="0" presId="urn:microsoft.com/office/officeart/2005/8/layout/arrow2"/>
    <dgm:cxn modelId="{746208E9-7B34-478F-8531-165C95E847A6}" srcId="{A0A24ACF-393C-4F52-8152-3DE2F3A257B7}" destId="{C2E35991-0A18-44FD-BC18-907D3B9E6538}" srcOrd="1" destOrd="0" parTransId="{DFD138C0-AF97-481D-BC8F-2248EA0FC039}" sibTransId="{1AC2034F-6B54-4B60-BEB6-F1716A531D43}"/>
    <dgm:cxn modelId="{530C3BB6-DED7-47F5-9BBD-FABC82E6B6A4}" type="presOf" srcId="{A0A24ACF-393C-4F52-8152-3DE2F3A257B7}" destId="{ED78C0B9-FA94-4BFD-9ABF-0327905804A8}" srcOrd="0" destOrd="0" presId="urn:microsoft.com/office/officeart/2005/8/layout/arrow2"/>
    <dgm:cxn modelId="{FF42DBBD-DC1B-4CC6-9010-F762FDC206D5}" srcId="{A0A24ACF-393C-4F52-8152-3DE2F3A257B7}" destId="{1383687D-036D-4885-B459-20CEF7A10170}" srcOrd="4" destOrd="0" parTransId="{9C5443F6-5E14-4E10-B15F-D5D51D9EC4CD}" sibTransId="{5C326A92-A540-48F7-8A25-AC80256D42B1}"/>
    <dgm:cxn modelId="{EFC0435E-7F82-4CEE-B184-B883B6ED882D}" type="presParOf" srcId="{ED78C0B9-FA94-4BFD-9ABF-0327905804A8}" destId="{8BDFD487-B8AD-401A-8967-1D04C07A7B23}" srcOrd="0" destOrd="0" presId="urn:microsoft.com/office/officeart/2005/8/layout/arrow2"/>
    <dgm:cxn modelId="{AC2650E2-9EE6-4CEE-AC0D-E7D15A3DA4EB}" type="presParOf" srcId="{ED78C0B9-FA94-4BFD-9ABF-0327905804A8}" destId="{1EAB4F95-059D-4786-A35E-A56338CB18C4}" srcOrd="1" destOrd="0" presId="urn:microsoft.com/office/officeart/2005/8/layout/arrow2"/>
    <dgm:cxn modelId="{D3A2B42C-522B-4776-9CC5-A4B05682653B}" type="presParOf" srcId="{1EAB4F95-059D-4786-A35E-A56338CB18C4}" destId="{429265B4-9331-47DD-B9B7-2B3BBC0B815C}" srcOrd="0" destOrd="0" presId="urn:microsoft.com/office/officeart/2005/8/layout/arrow2"/>
    <dgm:cxn modelId="{5C7B049E-5129-4EB8-A7EE-71B45EFC731B}" type="presParOf" srcId="{1EAB4F95-059D-4786-A35E-A56338CB18C4}" destId="{5E007F5A-5831-4C72-885C-314A3F3D04D7}" srcOrd="1" destOrd="0" presId="urn:microsoft.com/office/officeart/2005/8/layout/arrow2"/>
    <dgm:cxn modelId="{D10B1E71-B66F-4C15-98A9-699D894E5930}" type="presParOf" srcId="{1EAB4F95-059D-4786-A35E-A56338CB18C4}" destId="{ACBDD11C-CC56-451C-BEDA-9EE3F709E948}" srcOrd="2" destOrd="0" presId="urn:microsoft.com/office/officeart/2005/8/layout/arrow2"/>
    <dgm:cxn modelId="{E3A854C1-0818-46A9-8CD6-492911E644DD}" type="presParOf" srcId="{1EAB4F95-059D-4786-A35E-A56338CB18C4}" destId="{9C1494DB-4936-4B0B-9BD7-CAEF09F32EE9}" srcOrd="3" destOrd="0" presId="urn:microsoft.com/office/officeart/2005/8/layout/arrow2"/>
    <dgm:cxn modelId="{01A5B7AE-1BDD-4EEF-98F3-C757DBD35B15}" type="presParOf" srcId="{1EAB4F95-059D-4786-A35E-A56338CB18C4}" destId="{20609B8C-4BEF-4AC6-AF76-4A57C4EA85E0}" srcOrd="4" destOrd="0" presId="urn:microsoft.com/office/officeart/2005/8/layout/arrow2"/>
    <dgm:cxn modelId="{73CB212A-54FF-4550-B53D-3A6BFC82BB3B}" type="presParOf" srcId="{1EAB4F95-059D-4786-A35E-A56338CB18C4}" destId="{48396F75-5F55-4AA2-B744-618B33D1EC05}" srcOrd="5" destOrd="0" presId="urn:microsoft.com/office/officeart/2005/8/layout/arrow2"/>
    <dgm:cxn modelId="{D97C5E00-B455-4D13-BA14-591863C7F5AE}" type="presParOf" srcId="{1EAB4F95-059D-4786-A35E-A56338CB18C4}" destId="{B896A314-B094-4926-9F42-C85085C32878}" srcOrd="6" destOrd="0" presId="urn:microsoft.com/office/officeart/2005/8/layout/arrow2"/>
    <dgm:cxn modelId="{82ABB570-49E7-4499-A3FB-C65E97C372AA}" type="presParOf" srcId="{1EAB4F95-059D-4786-A35E-A56338CB18C4}" destId="{243C24C4-627F-40D2-A1BE-73ED24BF13F4}" srcOrd="7" destOrd="0" presId="urn:microsoft.com/office/officeart/2005/8/layout/arrow2"/>
    <dgm:cxn modelId="{56153DC8-1FD4-43DB-A082-D279E1F2DCF5}" type="presParOf" srcId="{1EAB4F95-059D-4786-A35E-A56338CB18C4}" destId="{1045A8EB-CC46-4607-A2AB-1A1795779A22}" srcOrd="8" destOrd="0" presId="urn:microsoft.com/office/officeart/2005/8/layout/arrow2"/>
    <dgm:cxn modelId="{F674A907-5040-44BB-8130-749DFD2C5E2D}" type="presParOf" srcId="{1EAB4F95-059D-4786-A35E-A56338CB18C4}" destId="{CE6B19DC-3E8E-42E6-B759-08B73B669595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AAEE15-E494-4EE1-A316-5F5EB282B853}" type="doc">
      <dgm:prSet loTypeId="urn:microsoft.com/office/officeart/2005/8/layout/lProcess1" loCatId="process" qsTypeId="urn:microsoft.com/office/officeart/2005/8/quickstyle/3d2#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C1BAD43-44B0-4332-ACCD-B778325192C0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COMPOZIŢIE</a:t>
          </a:r>
        </a:p>
      </dgm:t>
    </dgm:pt>
    <dgm:pt modelId="{86ED35D0-5F7B-46D0-A2C6-2B7358B323A4}" type="parTrans" cxnId="{2C992CED-74E0-4028-A895-FC4E4F24606E}">
      <dgm:prSet/>
      <dgm:spPr/>
      <dgm:t>
        <a:bodyPr/>
        <a:lstStyle/>
        <a:p>
          <a:endParaRPr lang="en-US"/>
        </a:p>
      </dgm:t>
    </dgm:pt>
    <dgm:pt modelId="{232C05F0-08C6-448A-AC6C-4288D780B834}" type="sibTrans" cxnId="{2C992CED-74E0-4028-A895-FC4E4F24606E}">
      <dgm:prSet/>
      <dgm:spPr/>
      <dgm:t>
        <a:bodyPr/>
        <a:lstStyle/>
        <a:p>
          <a:endParaRPr lang="en-US"/>
        </a:p>
      </dgm:t>
    </dgm:pt>
    <dgm:pt modelId="{E70144F2-F90A-43B2-A454-29184670B90C}">
      <dgm:prSet phldrT="[Text]"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Zahăr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invertit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616EA89-5536-40FE-8E3C-B86878B0E20C}" type="parTrans" cxnId="{681A06D1-F89A-4FC2-A6F2-81DDE39033C5}">
      <dgm:prSet/>
      <dgm:spPr/>
      <dgm:t>
        <a:bodyPr/>
        <a:lstStyle/>
        <a:p>
          <a:endParaRPr lang="en-US"/>
        </a:p>
      </dgm:t>
    </dgm:pt>
    <dgm:pt modelId="{ED6DAD73-0CDE-4E87-8FFB-1448E468820D}" type="sibTrans" cxnId="{681A06D1-F89A-4FC2-A6F2-81DDE39033C5}">
      <dgm:prSet/>
      <dgm:spPr/>
      <dgm:t>
        <a:bodyPr/>
        <a:lstStyle/>
        <a:p>
          <a:endParaRPr lang="en-US"/>
        </a:p>
      </dgm:t>
    </dgm:pt>
    <dgm:pt modelId="{08BA6B32-6F16-49C9-8AA1-ACC3884F0174}">
      <dgm:prSet phldrT="[Text]"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Aminoacizi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acizi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organici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F0C1056-76A1-4A83-8D3F-FB6FA0512A41}" type="parTrans" cxnId="{544E01CC-6CEC-4629-99A3-A9E6617FA014}">
      <dgm:prSet/>
      <dgm:spPr/>
      <dgm:t>
        <a:bodyPr/>
        <a:lstStyle/>
        <a:p>
          <a:endParaRPr lang="en-US"/>
        </a:p>
      </dgm:t>
    </dgm:pt>
    <dgm:pt modelId="{E2DA9227-23DA-4A96-B23B-74138900E49F}" type="sibTrans" cxnId="{544E01CC-6CEC-4629-99A3-A9E6617FA014}">
      <dgm:prSet/>
      <dgm:spPr/>
      <dgm:t>
        <a:bodyPr/>
        <a:lstStyle/>
        <a:p>
          <a:endParaRPr lang="en-US"/>
        </a:p>
      </dgm:t>
    </dgm:pt>
    <dgm:pt modelId="{8D68F94C-F255-4822-9A9A-F14A93E00265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ACŢIUNE</a:t>
          </a:r>
        </a:p>
      </dgm:t>
    </dgm:pt>
    <dgm:pt modelId="{3C9C6874-0A2F-4454-A52E-2ED86D3BA0D7}" type="parTrans" cxnId="{5C0EAD40-FC33-4189-B51E-F8EB3A6B590E}">
      <dgm:prSet/>
      <dgm:spPr/>
      <dgm:t>
        <a:bodyPr/>
        <a:lstStyle/>
        <a:p>
          <a:endParaRPr lang="en-US"/>
        </a:p>
      </dgm:t>
    </dgm:pt>
    <dgm:pt modelId="{4FF68F20-7953-457B-AA13-C17ABC5D4E95}" type="sibTrans" cxnId="{5C0EAD40-FC33-4189-B51E-F8EB3A6B590E}">
      <dgm:prSet/>
      <dgm:spPr/>
      <dgm:t>
        <a:bodyPr/>
        <a:lstStyle/>
        <a:p>
          <a:endParaRPr lang="en-US"/>
        </a:p>
      </dgm:t>
    </dgm:pt>
    <dgm:pt modelId="{8DFEDFD3-6468-4E9F-8869-F3689CA64D30}">
      <dgm:prSet phldrT="[Text]"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energizantă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7A35C91-41B1-4CD0-BAF7-257630CC30E2}" type="parTrans" cxnId="{68BD33E9-EA9E-4375-909C-DD88E9ED61AE}">
      <dgm:prSet/>
      <dgm:spPr/>
      <dgm:t>
        <a:bodyPr/>
        <a:lstStyle/>
        <a:p>
          <a:endParaRPr lang="en-US"/>
        </a:p>
      </dgm:t>
    </dgm:pt>
    <dgm:pt modelId="{B55A73A8-A0EF-49E9-BC1F-0266CC1C2E0B}" type="sibTrans" cxnId="{68BD33E9-EA9E-4375-909C-DD88E9ED61AE}">
      <dgm:prSet/>
      <dgm:spPr/>
      <dgm:t>
        <a:bodyPr/>
        <a:lstStyle/>
        <a:p>
          <a:endParaRPr lang="en-US"/>
        </a:p>
      </dgm:t>
    </dgm:pt>
    <dgm:pt modelId="{F88D4868-AE93-4714-A708-F008D458BCAE}">
      <dgm:prSet phldrT="[Text]"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antibacteriană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6339A82F-517F-4335-8E81-0E5470E7EAD6}" type="parTrans" cxnId="{27309402-2E6C-430A-8A50-DBAA0267094A}">
      <dgm:prSet/>
      <dgm:spPr/>
      <dgm:t>
        <a:bodyPr/>
        <a:lstStyle/>
        <a:p>
          <a:endParaRPr lang="en-US"/>
        </a:p>
      </dgm:t>
    </dgm:pt>
    <dgm:pt modelId="{DC0C0AB0-4804-456B-A682-4496A97DCEFA}" type="sibTrans" cxnId="{27309402-2E6C-430A-8A50-DBAA0267094A}">
      <dgm:prSet/>
      <dgm:spPr/>
      <dgm:t>
        <a:bodyPr/>
        <a:lstStyle/>
        <a:p>
          <a:endParaRPr lang="en-US"/>
        </a:p>
      </dgm:t>
    </dgm:pt>
    <dgm:pt modelId="{2DB14EC5-35B3-4ADC-B2CD-D06D50BB73D9}">
      <dgm:prSet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Săruri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minerale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D06DEBCD-F8E1-447F-AD86-38486E361487}" type="parTrans" cxnId="{F5495ED4-1276-4FAD-84EC-23F11F7682EF}">
      <dgm:prSet/>
      <dgm:spPr/>
      <dgm:t>
        <a:bodyPr/>
        <a:lstStyle/>
        <a:p>
          <a:endParaRPr lang="en-US"/>
        </a:p>
      </dgm:t>
    </dgm:pt>
    <dgm:pt modelId="{6A4636D7-C70B-4D07-ADE9-3D1417A36D60}" type="sibTrans" cxnId="{F5495ED4-1276-4FAD-84EC-23F11F7682EF}">
      <dgm:prSet/>
      <dgm:spPr/>
      <dgm:t>
        <a:bodyPr/>
        <a:lstStyle/>
        <a:p>
          <a:endParaRPr lang="en-US"/>
        </a:p>
      </dgm:t>
    </dgm:pt>
    <dgm:pt modelId="{09769CC3-720D-425A-840A-391ED5634C2D}">
      <dgm:prSet custT="1"/>
      <dgm:spPr/>
      <dgm:t>
        <a:bodyPr/>
        <a:lstStyle/>
        <a:p>
          <a:endParaRPr lang="en-US" sz="2000" dirty="0">
            <a:latin typeface="Times New Roman" pitchFamily="18" charset="0"/>
            <a:cs typeface="Times New Roman" pitchFamily="18" charset="0"/>
          </a:endParaRPr>
        </a:p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Enzime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- </a:t>
          </a:r>
          <a:r>
            <a:rPr lang="ro-RO" sz="1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invertază, amilază, catalază, fosfatază, gluco-oxidază)</a:t>
          </a:r>
          <a:endParaRPr lang="en-US" sz="1800" b="0" dirty="0">
            <a:latin typeface="Times New Roman" pitchFamily="18" charset="0"/>
            <a:cs typeface="Times New Roman" pitchFamily="18" charset="0"/>
          </a:endParaRPr>
        </a:p>
      </dgm:t>
    </dgm:pt>
    <dgm:pt modelId="{53474245-F9FB-46E4-A753-702DA7706C27}" type="parTrans" cxnId="{E45D2D3F-DAAF-40F5-B043-D518CB09DE9B}">
      <dgm:prSet/>
      <dgm:spPr/>
      <dgm:t>
        <a:bodyPr/>
        <a:lstStyle/>
        <a:p>
          <a:endParaRPr lang="en-US"/>
        </a:p>
      </dgm:t>
    </dgm:pt>
    <dgm:pt modelId="{916486D1-C7F3-44F9-A11D-D55B884191A9}" type="sibTrans" cxnId="{E45D2D3F-DAAF-40F5-B043-D518CB09DE9B}">
      <dgm:prSet/>
      <dgm:spPr/>
      <dgm:t>
        <a:bodyPr/>
        <a:lstStyle/>
        <a:p>
          <a:endParaRPr lang="en-US"/>
        </a:p>
      </dgm:t>
    </dgm:pt>
    <dgm:pt modelId="{4DB827E5-CF0F-4BB4-ACB9-8B5BDF84E2C2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800" dirty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err="1">
              <a:latin typeface="Times New Roman" pitchFamily="18" charset="0"/>
              <a:cs typeface="Times New Roman" pitchFamily="18" charset="0"/>
            </a:rPr>
            <a:t>Laxativ-osmotică</a:t>
          </a:r>
          <a:endParaRPr lang="en-US" sz="1800" dirty="0">
            <a:latin typeface="Times New Roman" pitchFamily="18" charset="0"/>
            <a:cs typeface="Times New Roman" pitchFamily="18" charset="0"/>
          </a:endParaRPr>
        </a:p>
        <a:p>
          <a:pPr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C6ED2EF7-E022-43FE-A316-02089A811415}" type="parTrans" cxnId="{1F45AED7-1D44-4D7B-9CD0-064E9276F323}">
      <dgm:prSet/>
      <dgm:spPr/>
      <dgm:t>
        <a:bodyPr/>
        <a:lstStyle/>
        <a:p>
          <a:endParaRPr lang="en-US"/>
        </a:p>
      </dgm:t>
    </dgm:pt>
    <dgm:pt modelId="{9B44740D-B088-429D-B984-D6D57F070CFE}" type="sibTrans" cxnId="{1F45AED7-1D44-4D7B-9CD0-064E9276F323}">
      <dgm:prSet/>
      <dgm:spPr/>
      <dgm:t>
        <a:bodyPr/>
        <a:lstStyle/>
        <a:p>
          <a:endParaRPr lang="en-US"/>
        </a:p>
      </dgm:t>
    </dgm:pt>
    <dgm:pt modelId="{EC0B720B-AE6C-4CC2-B855-6FEB8DB0A714}">
      <dgm:prSet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imunostimulatoare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18FEC84-07BC-4804-8A52-FF50EB1A1A92}" type="parTrans" cxnId="{C0512146-8430-4C71-B970-70C5B12126BD}">
      <dgm:prSet/>
      <dgm:spPr/>
      <dgm:t>
        <a:bodyPr/>
        <a:lstStyle/>
        <a:p>
          <a:endParaRPr lang="en-US"/>
        </a:p>
      </dgm:t>
    </dgm:pt>
    <dgm:pt modelId="{78048BFE-2DF1-49A8-B8E2-1BC11D9B3AF4}" type="sibTrans" cxnId="{C0512146-8430-4C71-B970-70C5B12126BD}">
      <dgm:prSet/>
      <dgm:spPr/>
      <dgm:t>
        <a:bodyPr/>
        <a:lstStyle/>
        <a:p>
          <a:endParaRPr lang="en-US"/>
        </a:p>
      </dgm:t>
    </dgm:pt>
    <dgm:pt modelId="{AFB22A56-174E-4E33-923C-398A783397C3}">
      <dgm:prSet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mucoprotectoare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D9870E7-AE19-4EFA-A79B-7E804752BA13}" type="parTrans" cxnId="{D4869E13-E67E-466E-89ED-7F31AC8D064F}">
      <dgm:prSet/>
      <dgm:spPr/>
      <dgm:t>
        <a:bodyPr/>
        <a:lstStyle/>
        <a:p>
          <a:endParaRPr lang="en-US"/>
        </a:p>
      </dgm:t>
    </dgm:pt>
    <dgm:pt modelId="{69BEA311-5F57-400E-8D38-58C6282ADEF1}" type="sibTrans" cxnId="{D4869E13-E67E-466E-89ED-7F31AC8D064F}">
      <dgm:prSet/>
      <dgm:spPr/>
      <dgm:t>
        <a:bodyPr/>
        <a:lstStyle/>
        <a:p>
          <a:endParaRPr lang="en-US"/>
        </a:p>
      </dgm:t>
    </dgm:pt>
    <dgm:pt modelId="{C974D56A-B565-4767-9331-DF398FE506D7}" type="pres">
      <dgm:prSet presAssocID="{00AAEE15-E494-4EE1-A316-5F5EB282B8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F59592-D23B-4451-8B2C-DEF93624C762}" type="pres">
      <dgm:prSet presAssocID="{3C1BAD43-44B0-4332-ACCD-B778325192C0}" presName="vertFlow" presStyleCnt="0"/>
      <dgm:spPr/>
    </dgm:pt>
    <dgm:pt modelId="{23008592-C48F-443E-8844-DE15B256CDF1}" type="pres">
      <dgm:prSet presAssocID="{3C1BAD43-44B0-4332-ACCD-B778325192C0}" presName="header" presStyleLbl="node1" presStyleIdx="0" presStyleCnt="2"/>
      <dgm:spPr/>
      <dgm:t>
        <a:bodyPr/>
        <a:lstStyle/>
        <a:p>
          <a:endParaRPr lang="en-US"/>
        </a:p>
      </dgm:t>
    </dgm:pt>
    <dgm:pt modelId="{2C203CF2-132D-445C-9F97-B56347B732B9}" type="pres">
      <dgm:prSet presAssocID="{1616EA89-5536-40FE-8E3C-B86878B0E20C}" presName="parTrans" presStyleLbl="sibTrans2D1" presStyleIdx="0" presStyleCnt="9"/>
      <dgm:spPr/>
      <dgm:t>
        <a:bodyPr/>
        <a:lstStyle/>
        <a:p>
          <a:endParaRPr lang="en-US"/>
        </a:p>
      </dgm:t>
    </dgm:pt>
    <dgm:pt modelId="{2B82CEC4-894C-4F48-BA2E-23C86FC6B8B2}" type="pres">
      <dgm:prSet presAssocID="{E70144F2-F90A-43B2-A454-29184670B90C}" presName="child" presStyleLbl="alignAccFollow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5F0650-5D2D-4F4C-80C9-237D40390D41}" type="pres">
      <dgm:prSet presAssocID="{ED6DAD73-0CDE-4E87-8FFB-1448E468820D}" presName="sibTrans" presStyleLbl="sibTrans2D1" presStyleIdx="1" presStyleCnt="9"/>
      <dgm:spPr/>
      <dgm:t>
        <a:bodyPr/>
        <a:lstStyle/>
        <a:p>
          <a:endParaRPr lang="en-US"/>
        </a:p>
      </dgm:t>
    </dgm:pt>
    <dgm:pt modelId="{71D1EB24-06B7-4B9E-8B8C-1126C5A2F478}" type="pres">
      <dgm:prSet presAssocID="{08BA6B32-6F16-49C9-8AA1-ACC3884F0174}" presName="child" presStyleLbl="alignAccFollow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D9A134-A03D-431B-BD93-CBF9C4A830B8}" type="pres">
      <dgm:prSet presAssocID="{E2DA9227-23DA-4A96-B23B-74138900E49F}" presName="sibTrans" presStyleLbl="sibTrans2D1" presStyleIdx="2" presStyleCnt="9"/>
      <dgm:spPr/>
      <dgm:t>
        <a:bodyPr/>
        <a:lstStyle/>
        <a:p>
          <a:endParaRPr lang="en-US"/>
        </a:p>
      </dgm:t>
    </dgm:pt>
    <dgm:pt modelId="{FEFA72CA-A2DF-4ADF-A276-2C670C23A6B3}" type="pres">
      <dgm:prSet presAssocID="{2DB14EC5-35B3-4ADC-B2CD-D06D50BB73D9}" presName="child" presStyleLbl="alignAccFollow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A370B-82ED-4BA5-9DA9-FC234F979AC5}" type="pres">
      <dgm:prSet presAssocID="{6A4636D7-C70B-4D07-ADE9-3D1417A36D60}" presName="sibTrans" presStyleLbl="sibTrans2D1" presStyleIdx="3" presStyleCnt="9"/>
      <dgm:spPr/>
      <dgm:t>
        <a:bodyPr/>
        <a:lstStyle/>
        <a:p>
          <a:endParaRPr lang="en-US"/>
        </a:p>
      </dgm:t>
    </dgm:pt>
    <dgm:pt modelId="{263E8608-8BB8-4B00-B78C-04F9A41D10F4}" type="pres">
      <dgm:prSet presAssocID="{09769CC3-720D-425A-840A-391ED5634C2D}" presName="child" presStyleLbl="alignAccFollowNode1" presStyleIdx="3" presStyleCnt="9" custScaleX="123520" custScaleY="1683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8468A-BE46-49A6-8370-D5BDFB605FFD}" type="pres">
      <dgm:prSet presAssocID="{3C1BAD43-44B0-4332-ACCD-B778325192C0}" presName="hSp" presStyleCnt="0"/>
      <dgm:spPr/>
    </dgm:pt>
    <dgm:pt modelId="{2FDC0CBB-DAD4-408C-856D-A3B976F34B92}" type="pres">
      <dgm:prSet presAssocID="{8D68F94C-F255-4822-9A9A-F14A93E00265}" presName="vertFlow" presStyleCnt="0"/>
      <dgm:spPr/>
    </dgm:pt>
    <dgm:pt modelId="{39896A8C-960E-4333-92C7-E28B2698D712}" type="pres">
      <dgm:prSet presAssocID="{8D68F94C-F255-4822-9A9A-F14A93E00265}" presName="header" presStyleLbl="node1" presStyleIdx="1" presStyleCnt="2"/>
      <dgm:spPr/>
      <dgm:t>
        <a:bodyPr/>
        <a:lstStyle/>
        <a:p>
          <a:endParaRPr lang="en-US"/>
        </a:p>
      </dgm:t>
    </dgm:pt>
    <dgm:pt modelId="{670CF589-D0F1-4F26-9A22-A10F264B4CB4}" type="pres">
      <dgm:prSet presAssocID="{17A35C91-41B1-4CD0-BAF7-257630CC30E2}" presName="parTrans" presStyleLbl="sibTrans2D1" presStyleIdx="4" presStyleCnt="9"/>
      <dgm:spPr/>
      <dgm:t>
        <a:bodyPr/>
        <a:lstStyle/>
        <a:p>
          <a:endParaRPr lang="en-US"/>
        </a:p>
      </dgm:t>
    </dgm:pt>
    <dgm:pt modelId="{A6D52079-8AE6-4888-AF1E-9599EA3D4CB3}" type="pres">
      <dgm:prSet presAssocID="{8DFEDFD3-6468-4E9F-8869-F3689CA64D30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FC17D-8512-4EF8-9407-9AC1E1605289}" type="pres">
      <dgm:prSet presAssocID="{B55A73A8-A0EF-49E9-BC1F-0266CC1C2E0B}" presName="sibTrans" presStyleLbl="sibTrans2D1" presStyleIdx="5" presStyleCnt="9"/>
      <dgm:spPr/>
      <dgm:t>
        <a:bodyPr/>
        <a:lstStyle/>
        <a:p>
          <a:endParaRPr lang="en-US"/>
        </a:p>
      </dgm:t>
    </dgm:pt>
    <dgm:pt modelId="{24D64508-F663-4FBF-A42C-34909A8C97EE}" type="pres">
      <dgm:prSet presAssocID="{4DB827E5-CF0F-4BB4-ACB9-8B5BDF84E2C2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103E47-7671-4182-B8C8-66D7A8B8195F}" type="pres">
      <dgm:prSet presAssocID="{9B44740D-B088-429D-B984-D6D57F070CFE}" presName="sibTrans" presStyleLbl="sibTrans2D1" presStyleIdx="6" presStyleCnt="9"/>
      <dgm:spPr/>
      <dgm:t>
        <a:bodyPr/>
        <a:lstStyle/>
        <a:p>
          <a:endParaRPr lang="en-US"/>
        </a:p>
      </dgm:t>
    </dgm:pt>
    <dgm:pt modelId="{2C941E57-0C82-4360-AA90-CE575623B2E7}" type="pres">
      <dgm:prSet presAssocID="{F88D4868-AE93-4714-A708-F008D458BCAE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5ECF2-A11D-4219-BA2A-BE30EAF5DD75}" type="pres">
      <dgm:prSet presAssocID="{DC0C0AB0-4804-456B-A682-4496A97DCEFA}" presName="sibTrans" presStyleLbl="sibTrans2D1" presStyleIdx="7" presStyleCnt="9"/>
      <dgm:spPr/>
      <dgm:t>
        <a:bodyPr/>
        <a:lstStyle/>
        <a:p>
          <a:endParaRPr lang="en-US"/>
        </a:p>
      </dgm:t>
    </dgm:pt>
    <dgm:pt modelId="{9201F108-2B51-4986-96AE-AD6773E7CADF}" type="pres">
      <dgm:prSet presAssocID="{EC0B720B-AE6C-4CC2-B855-6FEB8DB0A714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411E3-8FCE-4E79-8437-D388CD4C77FA}" type="pres">
      <dgm:prSet presAssocID="{78048BFE-2DF1-49A8-B8E2-1BC11D9B3AF4}" presName="sibTrans" presStyleLbl="sibTrans2D1" presStyleIdx="8" presStyleCnt="9"/>
      <dgm:spPr/>
      <dgm:t>
        <a:bodyPr/>
        <a:lstStyle/>
        <a:p>
          <a:endParaRPr lang="en-US"/>
        </a:p>
      </dgm:t>
    </dgm:pt>
    <dgm:pt modelId="{766EFD75-D528-4829-9BC7-3CAF09FD9409}" type="pres">
      <dgm:prSet presAssocID="{AFB22A56-174E-4E33-923C-398A783397C3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5D2D3F-DAAF-40F5-B043-D518CB09DE9B}" srcId="{3C1BAD43-44B0-4332-ACCD-B778325192C0}" destId="{09769CC3-720D-425A-840A-391ED5634C2D}" srcOrd="3" destOrd="0" parTransId="{53474245-F9FB-46E4-A753-702DA7706C27}" sibTransId="{916486D1-C7F3-44F9-A11D-D55B884191A9}"/>
    <dgm:cxn modelId="{D4869E13-E67E-466E-89ED-7F31AC8D064F}" srcId="{8D68F94C-F255-4822-9A9A-F14A93E00265}" destId="{AFB22A56-174E-4E33-923C-398A783397C3}" srcOrd="4" destOrd="0" parTransId="{0D9870E7-AE19-4EFA-A79B-7E804752BA13}" sibTransId="{69BEA311-5F57-400E-8D38-58C6282ADEF1}"/>
    <dgm:cxn modelId="{C3502FF4-0851-4978-9B12-D75EC4742591}" type="presOf" srcId="{08BA6B32-6F16-49C9-8AA1-ACC3884F0174}" destId="{71D1EB24-06B7-4B9E-8B8C-1126C5A2F478}" srcOrd="0" destOrd="0" presId="urn:microsoft.com/office/officeart/2005/8/layout/lProcess1"/>
    <dgm:cxn modelId="{0A07D4AB-941E-4C20-A136-519642E422FB}" type="presOf" srcId="{8D68F94C-F255-4822-9A9A-F14A93E00265}" destId="{39896A8C-960E-4333-92C7-E28B2698D712}" srcOrd="0" destOrd="0" presId="urn:microsoft.com/office/officeart/2005/8/layout/lProcess1"/>
    <dgm:cxn modelId="{5C0EAD40-FC33-4189-B51E-F8EB3A6B590E}" srcId="{00AAEE15-E494-4EE1-A316-5F5EB282B853}" destId="{8D68F94C-F255-4822-9A9A-F14A93E00265}" srcOrd="1" destOrd="0" parTransId="{3C9C6874-0A2F-4454-A52E-2ED86D3BA0D7}" sibTransId="{4FF68F20-7953-457B-AA13-C17ABC5D4E95}"/>
    <dgm:cxn modelId="{108D0FDC-3F13-4B8D-9467-99DC540240B1}" type="presOf" srcId="{8DFEDFD3-6468-4E9F-8869-F3689CA64D30}" destId="{A6D52079-8AE6-4888-AF1E-9599EA3D4CB3}" srcOrd="0" destOrd="0" presId="urn:microsoft.com/office/officeart/2005/8/layout/lProcess1"/>
    <dgm:cxn modelId="{D751D9EE-CD2D-4B0E-83F4-2366B5C2731D}" type="presOf" srcId="{EC0B720B-AE6C-4CC2-B855-6FEB8DB0A714}" destId="{9201F108-2B51-4986-96AE-AD6773E7CADF}" srcOrd="0" destOrd="0" presId="urn:microsoft.com/office/officeart/2005/8/layout/lProcess1"/>
    <dgm:cxn modelId="{68BD33E9-EA9E-4375-909C-DD88E9ED61AE}" srcId="{8D68F94C-F255-4822-9A9A-F14A93E00265}" destId="{8DFEDFD3-6468-4E9F-8869-F3689CA64D30}" srcOrd="0" destOrd="0" parTransId="{17A35C91-41B1-4CD0-BAF7-257630CC30E2}" sibTransId="{B55A73A8-A0EF-49E9-BC1F-0266CC1C2E0B}"/>
    <dgm:cxn modelId="{2C992CED-74E0-4028-A895-FC4E4F24606E}" srcId="{00AAEE15-E494-4EE1-A316-5F5EB282B853}" destId="{3C1BAD43-44B0-4332-ACCD-B778325192C0}" srcOrd="0" destOrd="0" parTransId="{86ED35D0-5F7B-46D0-A2C6-2B7358B323A4}" sibTransId="{232C05F0-08C6-448A-AC6C-4288D780B834}"/>
    <dgm:cxn modelId="{72EB017E-6F83-49E2-BF1E-2E7BC52958F7}" type="presOf" srcId="{E2DA9227-23DA-4A96-B23B-74138900E49F}" destId="{BDD9A134-A03D-431B-BD93-CBF9C4A830B8}" srcOrd="0" destOrd="0" presId="urn:microsoft.com/office/officeart/2005/8/layout/lProcess1"/>
    <dgm:cxn modelId="{C0512146-8430-4C71-B970-70C5B12126BD}" srcId="{8D68F94C-F255-4822-9A9A-F14A93E00265}" destId="{EC0B720B-AE6C-4CC2-B855-6FEB8DB0A714}" srcOrd="3" destOrd="0" parTransId="{818FEC84-07BC-4804-8A52-FF50EB1A1A92}" sibTransId="{78048BFE-2DF1-49A8-B8E2-1BC11D9B3AF4}"/>
    <dgm:cxn modelId="{544E01CC-6CEC-4629-99A3-A9E6617FA014}" srcId="{3C1BAD43-44B0-4332-ACCD-B778325192C0}" destId="{08BA6B32-6F16-49C9-8AA1-ACC3884F0174}" srcOrd="1" destOrd="0" parTransId="{1F0C1056-76A1-4A83-8D3F-FB6FA0512A41}" sibTransId="{E2DA9227-23DA-4A96-B23B-74138900E49F}"/>
    <dgm:cxn modelId="{EF02042F-A808-495B-99D1-181DAE779096}" type="presOf" srcId="{1616EA89-5536-40FE-8E3C-B86878B0E20C}" destId="{2C203CF2-132D-445C-9F97-B56347B732B9}" srcOrd="0" destOrd="0" presId="urn:microsoft.com/office/officeart/2005/8/layout/lProcess1"/>
    <dgm:cxn modelId="{10D1A36C-4D0E-4280-A342-C2D2170DF72E}" type="presOf" srcId="{ED6DAD73-0CDE-4E87-8FFB-1448E468820D}" destId="{405F0650-5D2D-4F4C-80C9-237D40390D41}" srcOrd="0" destOrd="0" presId="urn:microsoft.com/office/officeart/2005/8/layout/lProcess1"/>
    <dgm:cxn modelId="{681A06D1-F89A-4FC2-A6F2-81DDE39033C5}" srcId="{3C1BAD43-44B0-4332-ACCD-B778325192C0}" destId="{E70144F2-F90A-43B2-A454-29184670B90C}" srcOrd="0" destOrd="0" parTransId="{1616EA89-5536-40FE-8E3C-B86878B0E20C}" sibTransId="{ED6DAD73-0CDE-4E87-8FFB-1448E468820D}"/>
    <dgm:cxn modelId="{9AB52522-2A33-4A74-B73F-4DDC5E01564E}" type="presOf" srcId="{AFB22A56-174E-4E33-923C-398A783397C3}" destId="{766EFD75-D528-4829-9BC7-3CAF09FD9409}" srcOrd="0" destOrd="0" presId="urn:microsoft.com/office/officeart/2005/8/layout/lProcess1"/>
    <dgm:cxn modelId="{C9F29EF4-DEAF-4F20-BE52-71BA89FB5F0D}" type="presOf" srcId="{F88D4868-AE93-4714-A708-F008D458BCAE}" destId="{2C941E57-0C82-4360-AA90-CE575623B2E7}" srcOrd="0" destOrd="0" presId="urn:microsoft.com/office/officeart/2005/8/layout/lProcess1"/>
    <dgm:cxn modelId="{7A87D4BC-8061-466B-8FB8-A351F725FBA5}" type="presOf" srcId="{9B44740D-B088-429D-B984-D6D57F070CFE}" destId="{CA103E47-7671-4182-B8C8-66D7A8B8195F}" srcOrd="0" destOrd="0" presId="urn:microsoft.com/office/officeart/2005/8/layout/lProcess1"/>
    <dgm:cxn modelId="{14A608D9-8BA9-436B-8F5C-CE891EC9F6F5}" type="presOf" srcId="{3C1BAD43-44B0-4332-ACCD-B778325192C0}" destId="{23008592-C48F-443E-8844-DE15B256CDF1}" srcOrd="0" destOrd="0" presId="urn:microsoft.com/office/officeart/2005/8/layout/lProcess1"/>
    <dgm:cxn modelId="{F5495ED4-1276-4FAD-84EC-23F11F7682EF}" srcId="{3C1BAD43-44B0-4332-ACCD-B778325192C0}" destId="{2DB14EC5-35B3-4ADC-B2CD-D06D50BB73D9}" srcOrd="2" destOrd="0" parTransId="{D06DEBCD-F8E1-447F-AD86-38486E361487}" sibTransId="{6A4636D7-C70B-4D07-ADE9-3D1417A36D60}"/>
    <dgm:cxn modelId="{F8E6AC76-56DF-4CBB-9369-45C7FC998F9E}" type="presOf" srcId="{6A4636D7-C70B-4D07-ADE9-3D1417A36D60}" destId="{C97A370B-82ED-4BA5-9DA9-FC234F979AC5}" srcOrd="0" destOrd="0" presId="urn:microsoft.com/office/officeart/2005/8/layout/lProcess1"/>
    <dgm:cxn modelId="{BE047372-91D3-432B-91FD-84172C5921F8}" type="presOf" srcId="{4DB827E5-CF0F-4BB4-ACB9-8B5BDF84E2C2}" destId="{24D64508-F663-4FBF-A42C-34909A8C97EE}" srcOrd="0" destOrd="0" presId="urn:microsoft.com/office/officeart/2005/8/layout/lProcess1"/>
    <dgm:cxn modelId="{F7641808-F010-4F2F-AFE5-72FEDFB1520C}" type="presOf" srcId="{78048BFE-2DF1-49A8-B8E2-1BC11D9B3AF4}" destId="{0F3411E3-8FCE-4E79-8437-D388CD4C77FA}" srcOrd="0" destOrd="0" presId="urn:microsoft.com/office/officeart/2005/8/layout/lProcess1"/>
    <dgm:cxn modelId="{4081DEEA-9C93-428A-AA98-E21D9ABFECB4}" type="presOf" srcId="{E70144F2-F90A-43B2-A454-29184670B90C}" destId="{2B82CEC4-894C-4F48-BA2E-23C86FC6B8B2}" srcOrd="0" destOrd="0" presId="urn:microsoft.com/office/officeart/2005/8/layout/lProcess1"/>
    <dgm:cxn modelId="{27309402-2E6C-430A-8A50-DBAA0267094A}" srcId="{8D68F94C-F255-4822-9A9A-F14A93E00265}" destId="{F88D4868-AE93-4714-A708-F008D458BCAE}" srcOrd="2" destOrd="0" parTransId="{6339A82F-517F-4335-8E81-0E5470E7EAD6}" sibTransId="{DC0C0AB0-4804-456B-A682-4496A97DCEFA}"/>
    <dgm:cxn modelId="{1F45AED7-1D44-4D7B-9CD0-064E9276F323}" srcId="{8D68F94C-F255-4822-9A9A-F14A93E00265}" destId="{4DB827E5-CF0F-4BB4-ACB9-8B5BDF84E2C2}" srcOrd="1" destOrd="0" parTransId="{C6ED2EF7-E022-43FE-A316-02089A811415}" sibTransId="{9B44740D-B088-429D-B984-D6D57F070CFE}"/>
    <dgm:cxn modelId="{5FD475D0-FBAF-4EAB-A2A6-75800613CAF3}" type="presOf" srcId="{DC0C0AB0-4804-456B-A682-4496A97DCEFA}" destId="{3DF5ECF2-A11D-4219-BA2A-BE30EAF5DD75}" srcOrd="0" destOrd="0" presId="urn:microsoft.com/office/officeart/2005/8/layout/lProcess1"/>
    <dgm:cxn modelId="{47157C4E-A054-4883-A57B-013C50003118}" type="presOf" srcId="{00AAEE15-E494-4EE1-A316-5F5EB282B853}" destId="{C974D56A-B565-4767-9331-DF398FE506D7}" srcOrd="0" destOrd="0" presId="urn:microsoft.com/office/officeart/2005/8/layout/lProcess1"/>
    <dgm:cxn modelId="{010C2550-1569-4246-809A-4295EE360C48}" type="presOf" srcId="{09769CC3-720D-425A-840A-391ED5634C2D}" destId="{263E8608-8BB8-4B00-B78C-04F9A41D10F4}" srcOrd="0" destOrd="0" presId="urn:microsoft.com/office/officeart/2005/8/layout/lProcess1"/>
    <dgm:cxn modelId="{C8DAB8E5-68C0-434C-9B5F-A1309756FF12}" type="presOf" srcId="{2DB14EC5-35B3-4ADC-B2CD-D06D50BB73D9}" destId="{FEFA72CA-A2DF-4ADF-A276-2C670C23A6B3}" srcOrd="0" destOrd="0" presId="urn:microsoft.com/office/officeart/2005/8/layout/lProcess1"/>
    <dgm:cxn modelId="{613682FA-1BA3-4630-BC21-A664005EF9A1}" type="presOf" srcId="{B55A73A8-A0EF-49E9-BC1F-0266CC1C2E0B}" destId="{B8DFC17D-8512-4EF8-9407-9AC1E1605289}" srcOrd="0" destOrd="0" presId="urn:microsoft.com/office/officeart/2005/8/layout/lProcess1"/>
    <dgm:cxn modelId="{AA1E2070-1A33-4A84-9DB1-74E988BEF59C}" type="presOf" srcId="{17A35C91-41B1-4CD0-BAF7-257630CC30E2}" destId="{670CF589-D0F1-4F26-9A22-A10F264B4CB4}" srcOrd="0" destOrd="0" presId="urn:microsoft.com/office/officeart/2005/8/layout/lProcess1"/>
    <dgm:cxn modelId="{874898F2-8F36-42A6-86EC-0DC64CDC5215}" type="presParOf" srcId="{C974D56A-B565-4767-9331-DF398FE506D7}" destId="{29F59592-D23B-4451-8B2C-DEF93624C762}" srcOrd="0" destOrd="0" presId="urn:microsoft.com/office/officeart/2005/8/layout/lProcess1"/>
    <dgm:cxn modelId="{BAEBC995-F0B0-4CB1-BED0-946A8F119BF5}" type="presParOf" srcId="{29F59592-D23B-4451-8B2C-DEF93624C762}" destId="{23008592-C48F-443E-8844-DE15B256CDF1}" srcOrd="0" destOrd="0" presId="urn:microsoft.com/office/officeart/2005/8/layout/lProcess1"/>
    <dgm:cxn modelId="{D4E2003A-945B-4E66-91E8-04C296DB58FC}" type="presParOf" srcId="{29F59592-D23B-4451-8B2C-DEF93624C762}" destId="{2C203CF2-132D-445C-9F97-B56347B732B9}" srcOrd="1" destOrd="0" presId="urn:microsoft.com/office/officeart/2005/8/layout/lProcess1"/>
    <dgm:cxn modelId="{3A184989-9BD4-400C-A079-B02DFCCAEF41}" type="presParOf" srcId="{29F59592-D23B-4451-8B2C-DEF93624C762}" destId="{2B82CEC4-894C-4F48-BA2E-23C86FC6B8B2}" srcOrd="2" destOrd="0" presId="urn:microsoft.com/office/officeart/2005/8/layout/lProcess1"/>
    <dgm:cxn modelId="{07504FD3-631B-4528-8936-42140E175132}" type="presParOf" srcId="{29F59592-D23B-4451-8B2C-DEF93624C762}" destId="{405F0650-5D2D-4F4C-80C9-237D40390D41}" srcOrd="3" destOrd="0" presId="urn:microsoft.com/office/officeart/2005/8/layout/lProcess1"/>
    <dgm:cxn modelId="{24CA2F09-4DFD-4CBA-89A2-87A4351B3F17}" type="presParOf" srcId="{29F59592-D23B-4451-8B2C-DEF93624C762}" destId="{71D1EB24-06B7-4B9E-8B8C-1126C5A2F478}" srcOrd="4" destOrd="0" presId="urn:microsoft.com/office/officeart/2005/8/layout/lProcess1"/>
    <dgm:cxn modelId="{D9E05029-9693-48D2-BA38-2C1D74AD9389}" type="presParOf" srcId="{29F59592-D23B-4451-8B2C-DEF93624C762}" destId="{BDD9A134-A03D-431B-BD93-CBF9C4A830B8}" srcOrd="5" destOrd="0" presId="urn:microsoft.com/office/officeart/2005/8/layout/lProcess1"/>
    <dgm:cxn modelId="{42B9BE85-3202-4749-B2C9-7FA7510D9228}" type="presParOf" srcId="{29F59592-D23B-4451-8B2C-DEF93624C762}" destId="{FEFA72CA-A2DF-4ADF-A276-2C670C23A6B3}" srcOrd="6" destOrd="0" presId="urn:microsoft.com/office/officeart/2005/8/layout/lProcess1"/>
    <dgm:cxn modelId="{1D535933-2209-4353-8DC6-9DD7D846FD89}" type="presParOf" srcId="{29F59592-D23B-4451-8B2C-DEF93624C762}" destId="{C97A370B-82ED-4BA5-9DA9-FC234F979AC5}" srcOrd="7" destOrd="0" presId="urn:microsoft.com/office/officeart/2005/8/layout/lProcess1"/>
    <dgm:cxn modelId="{E2BFD4F8-98F1-4129-B09F-9148A8EB8AC4}" type="presParOf" srcId="{29F59592-D23B-4451-8B2C-DEF93624C762}" destId="{263E8608-8BB8-4B00-B78C-04F9A41D10F4}" srcOrd="8" destOrd="0" presId="urn:microsoft.com/office/officeart/2005/8/layout/lProcess1"/>
    <dgm:cxn modelId="{0F0923B8-BFB6-4068-8ACA-F67DBCF8687B}" type="presParOf" srcId="{C974D56A-B565-4767-9331-DF398FE506D7}" destId="{9A28468A-BE46-49A6-8370-D5BDFB605FFD}" srcOrd="1" destOrd="0" presId="urn:microsoft.com/office/officeart/2005/8/layout/lProcess1"/>
    <dgm:cxn modelId="{CC9354F1-C8FE-47D6-B246-912607672FAB}" type="presParOf" srcId="{C974D56A-B565-4767-9331-DF398FE506D7}" destId="{2FDC0CBB-DAD4-408C-856D-A3B976F34B92}" srcOrd="2" destOrd="0" presId="urn:microsoft.com/office/officeart/2005/8/layout/lProcess1"/>
    <dgm:cxn modelId="{79E1C346-6691-4196-B385-E95E9E4540AE}" type="presParOf" srcId="{2FDC0CBB-DAD4-408C-856D-A3B976F34B92}" destId="{39896A8C-960E-4333-92C7-E28B2698D712}" srcOrd="0" destOrd="0" presId="urn:microsoft.com/office/officeart/2005/8/layout/lProcess1"/>
    <dgm:cxn modelId="{5820E4AF-6C62-47AE-933F-9C1EC2C18197}" type="presParOf" srcId="{2FDC0CBB-DAD4-408C-856D-A3B976F34B92}" destId="{670CF589-D0F1-4F26-9A22-A10F264B4CB4}" srcOrd="1" destOrd="0" presId="urn:microsoft.com/office/officeart/2005/8/layout/lProcess1"/>
    <dgm:cxn modelId="{CEDC2384-A57A-47C1-8F0F-D15BA93314E1}" type="presParOf" srcId="{2FDC0CBB-DAD4-408C-856D-A3B976F34B92}" destId="{A6D52079-8AE6-4888-AF1E-9599EA3D4CB3}" srcOrd="2" destOrd="0" presId="urn:microsoft.com/office/officeart/2005/8/layout/lProcess1"/>
    <dgm:cxn modelId="{A3CC85D6-DD16-4125-8B17-9E3D171F4DE6}" type="presParOf" srcId="{2FDC0CBB-DAD4-408C-856D-A3B976F34B92}" destId="{B8DFC17D-8512-4EF8-9407-9AC1E1605289}" srcOrd="3" destOrd="0" presId="urn:microsoft.com/office/officeart/2005/8/layout/lProcess1"/>
    <dgm:cxn modelId="{6CE5FF03-9993-48C4-A536-24C10235700E}" type="presParOf" srcId="{2FDC0CBB-DAD4-408C-856D-A3B976F34B92}" destId="{24D64508-F663-4FBF-A42C-34909A8C97EE}" srcOrd="4" destOrd="0" presId="urn:microsoft.com/office/officeart/2005/8/layout/lProcess1"/>
    <dgm:cxn modelId="{32AB1BFA-16AB-400C-B8DB-872A94098ABE}" type="presParOf" srcId="{2FDC0CBB-DAD4-408C-856D-A3B976F34B92}" destId="{CA103E47-7671-4182-B8C8-66D7A8B8195F}" srcOrd="5" destOrd="0" presId="urn:microsoft.com/office/officeart/2005/8/layout/lProcess1"/>
    <dgm:cxn modelId="{4D048F13-208D-44D8-BE9A-F5A4D7DD39E6}" type="presParOf" srcId="{2FDC0CBB-DAD4-408C-856D-A3B976F34B92}" destId="{2C941E57-0C82-4360-AA90-CE575623B2E7}" srcOrd="6" destOrd="0" presId="urn:microsoft.com/office/officeart/2005/8/layout/lProcess1"/>
    <dgm:cxn modelId="{5263B611-84E7-49A6-B23B-6A9337704CF8}" type="presParOf" srcId="{2FDC0CBB-DAD4-408C-856D-A3B976F34B92}" destId="{3DF5ECF2-A11D-4219-BA2A-BE30EAF5DD75}" srcOrd="7" destOrd="0" presId="urn:microsoft.com/office/officeart/2005/8/layout/lProcess1"/>
    <dgm:cxn modelId="{680FAF89-57D5-4C2F-8492-34DDD036F854}" type="presParOf" srcId="{2FDC0CBB-DAD4-408C-856D-A3B976F34B92}" destId="{9201F108-2B51-4986-96AE-AD6773E7CADF}" srcOrd="8" destOrd="0" presId="urn:microsoft.com/office/officeart/2005/8/layout/lProcess1"/>
    <dgm:cxn modelId="{ABCF6EE2-00E4-4AE8-ABFE-DE6EF7857EEB}" type="presParOf" srcId="{2FDC0CBB-DAD4-408C-856D-A3B976F34B92}" destId="{0F3411E3-8FCE-4E79-8437-D388CD4C77FA}" srcOrd="9" destOrd="0" presId="urn:microsoft.com/office/officeart/2005/8/layout/lProcess1"/>
    <dgm:cxn modelId="{A4FB657E-3104-4802-8A5D-6826BAA51814}" type="presParOf" srcId="{2FDC0CBB-DAD4-408C-856D-A3B976F34B92}" destId="{766EFD75-D528-4829-9BC7-3CAF09FD9409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3F3847-309A-4F93-80B1-4EC72C707B69}" type="doc">
      <dgm:prSet loTypeId="urn:microsoft.com/office/officeart/2005/8/layout/pyramid2" loCatId="list" qsTypeId="urn:microsoft.com/office/officeart/2005/8/quickstyle/3d2#2" qsCatId="3D" csTypeId="urn:microsoft.com/office/officeart/2005/8/colors/colorful2" csCatId="colorful" phldr="1"/>
      <dgm:spPr/>
    </dgm:pt>
    <dgm:pt modelId="{5C0293AE-6853-4CE2-BFDB-2DD77F2F1C20}">
      <dgm:prSet phldrT="[Text]"/>
      <dgm:spPr/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c</a:t>
          </a:r>
          <a:r>
            <a:rPr lang="ro-RO" b="1" dirty="0">
              <a:latin typeface="Times New Roman" pitchFamily="18" charset="0"/>
              <a:cs typeface="Times New Roman" pitchFamily="18" charset="0"/>
            </a:rPr>
            <a:t>onvalescențe după boli infecțioase</a:t>
          </a:r>
          <a:endParaRPr lang="en-US" dirty="0"/>
        </a:p>
      </dgm:t>
    </dgm:pt>
    <dgm:pt modelId="{70DB3EFC-C248-45AB-BAEB-6E990D0129D5}" type="parTrans" cxnId="{123C2F62-6334-4512-8FAC-F6A970D61B36}">
      <dgm:prSet/>
      <dgm:spPr/>
      <dgm:t>
        <a:bodyPr/>
        <a:lstStyle/>
        <a:p>
          <a:endParaRPr lang="en-US"/>
        </a:p>
      </dgm:t>
    </dgm:pt>
    <dgm:pt modelId="{B8792C11-DE0A-440E-B1DD-F7FF19084734}" type="sibTrans" cxnId="{123C2F62-6334-4512-8FAC-F6A970D61B36}">
      <dgm:prSet/>
      <dgm:spPr/>
      <dgm:t>
        <a:bodyPr/>
        <a:lstStyle/>
        <a:p>
          <a:endParaRPr lang="en-US"/>
        </a:p>
      </dgm:t>
    </dgm:pt>
    <dgm:pt modelId="{A366FA90-479D-4318-A3CB-B7FB09547A53}">
      <dgm:prSet phldrT="[Text]" custT="1"/>
      <dgm:spPr/>
      <dgm:t>
        <a:bodyPr/>
        <a:lstStyle/>
        <a:p>
          <a:r>
            <a:rPr lang="ro-RO" sz="1600" b="1" dirty="0">
              <a:latin typeface="Times New Roman" pitchFamily="18" charset="0"/>
              <a:cs typeface="Times New Roman" pitchFamily="18" charset="0"/>
            </a:rPr>
            <a:t>constipații cronice</a:t>
          </a:r>
          <a:endParaRPr lang="en-US" sz="1600" dirty="0"/>
        </a:p>
      </dgm:t>
    </dgm:pt>
    <dgm:pt modelId="{AE5608EE-CE0F-4E69-8AD4-8DE288062E0D}" type="parTrans" cxnId="{C7C32F5A-B993-4F9B-A5A9-FE681192E755}">
      <dgm:prSet/>
      <dgm:spPr/>
      <dgm:t>
        <a:bodyPr/>
        <a:lstStyle/>
        <a:p>
          <a:endParaRPr lang="en-US"/>
        </a:p>
      </dgm:t>
    </dgm:pt>
    <dgm:pt modelId="{87A6FB09-E6ED-409C-A66C-932A30FB698E}" type="sibTrans" cxnId="{C7C32F5A-B993-4F9B-A5A9-FE681192E755}">
      <dgm:prSet/>
      <dgm:spPr/>
      <dgm:t>
        <a:bodyPr/>
        <a:lstStyle/>
        <a:p>
          <a:endParaRPr lang="en-US"/>
        </a:p>
      </dgm:t>
    </dgm:pt>
    <dgm:pt modelId="{9D170905-C72A-494C-B119-035B95A934C7}">
      <dgm:prSet phldrT="[Text]" custT="1"/>
      <dgm:spPr/>
      <dgm:t>
        <a:bodyPr/>
        <a:lstStyle/>
        <a:p>
          <a:r>
            <a:rPr lang="ro-RO" sz="1600" b="1" dirty="0">
              <a:latin typeface="Times New Roman" pitchFamily="18" charset="0"/>
              <a:cs typeface="Times New Roman" pitchFamily="18" charset="0"/>
            </a:rPr>
            <a:t>adjuvant în afecțiuni ale căilor respiratorii superioare</a:t>
          </a:r>
          <a:endParaRPr lang="en-US" sz="1600" dirty="0"/>
        </a:p>
      </dgm:t>
    </dgm:pt>
    <dgm:pt modelId="{C37DC177-FAE6-41CD-9189-26345CD5BC6A}" type="parTrans" cxnId="{A6D7FC8E-66E9-495B-AEB8-B276913A8873}">
      <dgm:prSet/>
      <dgm:spPr/>
      <dgm:t>
        <a:bodyPr/>
        <a:lstStyle/>
        <a:p>
          <a:endParaRPr lang="en-US"/>
        </a:p>
      </dgm:t>
    </dgm:pt>
    <dgm:pt modelId="{710D360A-6545-4B16-B2F4-C83B3CCDB275}" type="sibTrans" cxnId="{A6D7FC8E-66E9-495B-AEB8-B276913A8873}">
      <dgm:prSet/>
      <dgm:spPr/>
      <dgm:t>
        <a:bodyPr/>
        <a:lstStyle/>
        <a:p>
          <a:endParaRPr lang="en-US"/>
        </a:p>
      </dgm:t>
    </dgm:pt>
    <dgm:pt modelId="{D0C72B31-C42F-4EFE-AE7F-31AAB7F5F4E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o-RO" sz="1600" b="1" dirty="0">
              <a:latin typeface="Times New Roman" pitchFamily="18" charset="0"/>
              <a:cs typeface="Times New Roman" pitchFamily="18" charset="0"/>
            </a:rPr>
            <a:t>afecțiuni cutanate</a:t>
          </a:r>
          <a:endParaRPr lang="en-US" sz="1600" dirty="0">
            <a:latin typeface="Times New Roman" pitchFamily="18" charset="0"/>
            <a:cs typeface="Times New Roman" pitchFamily="18" charset="0"/>
          </a:endParaRP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dirty="0">
            <a:latin typeface="Times New Roman" pitchFamily="18" charset="0"/>
            <a:cs typeface="Times New Roman" pitchFamily="18" charset="0"/>
          </a:endParaRPr>
        </a:p>
      </dgm:t>
    </dgm:pt>
    <dgm:pt modelId="{E2CA4043-DC3A-49FA-A60F-E0739159F4B7}" type="parTrans" cxnId="{EF942D5B-8CEC-445C-9EF1-57EFFDEEC373}">
      <dgm:prSet/>
      <dgm:spPr/>
      <dgm:t>
        <a:bodyPr/>
        <a:lstStyle/>
        <a:p>
          <a:endParaRPr lang="en-US"/>
        </a:p>
      </dgm:t>
    </dgm:pt>
    <dgm:pt modelId="{C65598B0-B243-4AC7-BEA6-E0DA0131E343}" type="sibTrans" cxnId="{EF942D5B-8CEC-445C-9EF1-57EFFDEEC373}">
      <dgm:prSet/>
      <dgm:spPr/>
      <dgm:t>
        <a:bodyPr/>
        <a:lstStyle/>
        <a:p>
          <a:endParaRPr lang="en-US"/>
        </a:p>
      </dgm:t>
    </dgm:pt>
    <dgm:pt modelId="{B1891317-1C91-42D6-9582-C5B5B8DB2218}" type="pres">
      <dgm:prSet presAssocID="{BB3F3847-309A-4F93-80B1-4EC72C707B69}" presName="compositeShape" presStyleCnt="0">
        <dgm:presLayoutVars>
          <dgm:dir/>
          <dgm:resizeHandles/>
        </dgm:presLayoutVars>
      </dgm:prSet>
      <dgm:spPr/>
    </dgm:pt>
    <dgm:pt modelId="{DC16DA7D-C26C-4D0B-8544-F9448EE39644}" type="pres">
      <dgm:prSet presAssocID="{BB3F3847-309A-4F93-80B1-4EC72C707B69}" presName="pyramid" presStyleLbl="node1" presStyleIdx="0" presStyleCnt="1"/>
      <dgm:spPr/>
    </dgm:pt>
    <dgm:pt modelId="{3F169E00-79D8-4A64-A9B0-70CB45D1A5A6}" type="pres">
      <dgm:prSet presAssocID="{BB3F3847-309A-4F93-80B1-4EC72C707B69}" presName="theList" presStyleCnt="0"/>
      <dgm:spPr/>
    </dgm:pt>
    <dgm:pt modelId="{5AB4AE77-E779-4F5C-B8C4-37607A6EAF7A}" type="pres">
      <dgm:prSet presAssocID="{5C0293AE-6853-4CE2-BFDB-2DD77F2F1C20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8A00DA-3866-4720-8CE9-7D3AB6613A95}" type="pres">
      <dgm:prSet presAssocID="{5C0293AE-6853-4CE2-BFDB-2DD77F2F1C20}" presName="aSpace" presStyleCnt="0"/>
      <dgm:spPr/>
    </dgm:pt>
    <dgm:pt modelId="{9654BBC8-579B-4D29-982B-11CFCA3AF399}" type="pres">
      <dgm:prSet presAssocID="{A366FA90-479D-4318-A3CB-B7FB09547A53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F94AD1-97CD-4ED0-8D3E-6D091DFF91AE}" type="pres">
      <dgm:prSet presAssocID="{A366FA90-479D-4318-A3CB-B7FB09547A53}" presName="aSpace" presStyleCnt="0"/>
      <dgm:spPr/>
    </dgm:pt>
    <dgm:pt modelId="{F929DB85-9CED-4A7C-8E4B-4F1A10E04363}" type="pres">
      <dgm:prSet presAssocID="{9D170905-C72A-494C-B119-035B95A934C7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788FB-868A-4ECD-B32D-5DE108D83442}" type="pres">
      <dgm:prSet presAssocID="{9D170905-C72A-494C-B119-035B95A934C7}" presName="aSpace" presStyleCnt="0"/>
      <dgm:spPr/>
    </dgm:pt>
    <dgm:pt modelId="{8468E0AA-AD7F-4644-81ED-86AC71C267D8}" type="pres">
      <dgm:prSet presAssocID="{D0C72B31-C42F-4EFE-AE7F-31AAB7F5F4EE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99DAD-8B57-4173-A698-55C3BD5A5304}" type="pres">
      <dgm:prSet presAssocID="{D0C72B31-C42F-4EFE-AE7F-31AAB7F5F4EE}" presName="aSpace" presStyleCnt="0"/>
      <dgm:spPr/>
    </dgm:pt>
  </dgm:ptLst>
  <dgm:cxnLst>
    <dgm:cxn modelId="{123C2F62-6334-4512-8FAC-F6A970D61B36}" srcId="{BB3F3847-309A-4F93-80B1-4EC72C707B69}" destId="{5C0293AE-6853-4CE2-BFDB-2DD77F2F1C20}" srcOrd="0" destOrd="0" parTransId="{70DB3EFC-C248-45AB-BAEB-6E990D0129D5}" sibTransId="{B8792C11-DE0A-440E-B1DD-F7FF19084734}"/>
    <dgm:cxn modelId="{A6D7FC8E-66E9-495B-AEB8-B276913A8873}" srcId="{BB3F3847-309A-4F93-80B1-4EC72C707B69}" destId="{9D170905-C72A-494C-B119-035B95A934C7}" srcOrd="2" destOrd="0" parTransId="{C37DC177-FAE6-41CD-9189-26345CD5BC6A}" sibTransId="{710D360A-6545-4B16-B2F4-C83B3CCDB275}"/>
    <dgm:cxn modelId="{16A93EE6-AAD3-438B-98F6-CDADB978352B}" type="presOf" srcId="{5C0293AE-6853-4CE2-BFDB-2DD77F2F1C20}" destId="{5AB4AE77-E779-4F5C-B8C4-37607A6EAF7A}" srcOrd="0" destOrd="0" presId="urn:microsoft.com/office/officeart/2005/8/layout/pyramid2"/>
    <dgm:cxn modelId="{EF942D5B-8CEC-445C-9EF1-57EFFDEEC373}" srcId="{BB3F3847-309A-4F93-80B1-4EC72C707B69}" destId="{D0C72B31-C42F-4EFE-AE7F-31AAB7F5F4EE}" srcOrd="3" destOrd="0" parTransId="{E2CA4043-DC3A-49FA-A60F-E0739159F4B7}" sibTransId="{C65598B0-B243-4AC7-BEA6-E0DA0131E343}"/>
    <dgm:cxn modelId="{BAA739BC-6F7A-4C30-8968-14DDE39DEC14}" type="presOf" srcId="{A366FA90-479D-4318-A3CB-B7FB09547A53}" destId="{9654BBC8-579B-4D29-982B-11CFCA3AF399}" srcOrd="0" destOrd="0" presId="urn:microsoft.com/office/officeart/2005/8/layout/pyramid2"/>
    <dgm:cxn modelId="{65546EC4-5D6C-4590-9613-40102EB3A240}" type="presOf" srcId="{D0C72B31-C42F-4EFE-AE7F-31AAB7F5F4EE}" destId="{8468E0AA-AD7F-4644-81ED-86AC71C267D8}" srcOrd="0" destOrd="0" presId="urn:microsoft.com/office/officeart/2005/8/layout/pyramid2"/>
    <dgm:cxn modelId="{7C761675-04EE-443B-B340-622832106AB4}" type="presOf" srcId="{9D170905-C72A-494C-B119-035B95A934C7}" destId="{F929DB85-9CED-4A7C-8E4B-4F1A10E04363}" srcOrd="0" destOrd="0" presId="urn:microsoft.com/office/officeart/2005/8/layout/pyramid2"/>
    <dgm:cxn modelId="{200DB18C-2A9C-40E1-90DB-CB07BDF246AE}" type="presOf" srcId="{BB3F3847-309A-4F93-80B1-4EC72C707B69}" destId="{B1891317-1C91-42D6-9582-C5B5B8DB2218}" srcOrd="0" destOrd="0" presId="urn:microsoft.com/office/officeart/2005/8/layout/pyramid2"/>
    <dgm:cxn modelId="{C7C32F5A-B993-4F9B-A5A9-FE681192E755}" srcId="{BB3F3847-309A-4F93-80B1-4EC72C707B69}" destId="{A366FA90-479D-4318-A3CB-B7FB09547A53}" srcOrd="1" destOrd="0" parTransId="{AE5608EE-CE0F-4E69-8AD4-8DE288062E0D}" sibTransId="{87A6FB09-E6ED-409C-A66C-932A30FB698E}"/>
    <dgm:cxn modelId="{2D51D13E-795D-4BBB-B405-9F04763AF873}" type="presParOf" srcId="{B1891317-1C91-42D6-9582-C5B5B8DB2218}" destId="{DC16DA7D-C26C-4D0B-8544-F9448EE39644}" srcOrd="0" destOrd="0" presId="urn:microsoft.com/office/officeart/2005/8/layout/pyramid2"/>
    <dgm:cxn modelId="{97834327-7AC7-4E78-8A76-C40002DF3BB1}" type="presParOf" srcId="{B1891317-1C91-42D6-9582-C5B5B8DB2218}" destId="{3F169E00-79D8-4A64-A9B0-70CB45D1A5A6}" srcOrd="1" destOrd="0" presId="urn:microsoft.com/office/officeart/2005/8/layout/pyramid2"/>
    <dgm:cxn modelId="{37729277-372E-432E-B0B4-A4D55EB93580}" type="presParOf" srcId="{3F169E00-79D8-4A64-A9B0-70CB45D1A5A6}" destId="{5AB4AE77-E779-4F5C-B8C4-37607A6EAF7A}" srcOrd="0" destOrd="0" presId="urn:microsoft.com/office/officeart/2005/8/layout/pyramid2"/>
    <dgm:cxn modelId="{C0CFBA4B-0DDD-467C-A098-3E20079BC82A}" type="presParOf" srcId="{3F169E00-79D8-4A64-A9B0-70CB45D1A5A6}" destId="{3D8A00DA-3866-4720-8CE9-7D3AB6613A95}" srcOrd="1" destOrd="0" presId="urn:microsoft.com/office/officeart/2005/8/layout/pyramid2"/>
    <dgm:cxn modelId="{159ACB27-7AB0-4A96-BA06-017563A6F79B}" type="presParOf" srcId="{3F169E00-79D8-4A64-A9B0-70CB45D1A5A6}" destId="{9654BBC8-579B-4D29-982B-11CFCA3AF399}" srcOrd="2" destOrd="0" presId="urn:microsoft.com/office/officeart/2005/8/layout/pyramid2"/>
    <dgm:cxn modelId="{268A7C13-AAC6-42C9-A23D-203F58B54CDA}" type="presParOf" srcId="{3F169E00-79D8-4A64-A9B0-70CB45D1A5A6}" destId="{2FF94AD1-97CD-4ED0-8D3E-6D091DFF91AE}" srcOrd="3" destOrd="0" presId="urn:microsoft.com/office/officeart/2005/8/layout/pyramid2"/>
    <dgm:cxn modelId="{CF8A7C33-6B0D-4120-97C7-CBDA374358C8}" type="presParOf" srcId="{3F169E00-79D8-4A64-A9B0-70CB45D1A5A6}" destId="{F929DB85-9CED-4A7C-8E4B-4F1A10E04363}" srcOrd="4" destOrd="0" presId="urn:microsoft.com/office/officeart/2005/8/layout/pyramid2"/>
    <dgm:cxn modelId="{5F752A7B-1EF3-4242-867F-FB3B73FEB345}" type="presParOf" srcId="{3F169E00-79D8-4A64-A9B0-70CB45D1A5A6}" destId="{FAD788FB-868A-4ECD-B32D-5DE108D83442}" srcOrd="5" destOrd="0" presId="urn:microsoft.com/office/officeart/2005/8/layout/pyramid2"/>
    <dgm:cxn modelId="{D9087691-0187-475B-8335-99DDBA0D7F83}" type="presParOf" srcId="{3F169E00-79D8-4A64-A9B0-70CB45D1A5A6}" destId="{8468E0AA-AD7F-4644-81ED-86AC71C267D8}" srcOrd="6" destOrd="0" presId="urn:microsoft.com/office/officeart/2005/8/layout/pyramid2"/>
    <dgm:cxn modelId="{E8D51661-777E-40DD-B57B-5E0E6A77372F}" type="presParOf" srcId="{3F169E00-79D8-4A64-A9B0-70CB45D1A5A6}" destId="{8EE99DAD-8B57-4173-A698-55C3BD5A5304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C03D9B-9B56-4CC2-8ADD-21B307C0A801}" type="doc">
      <dgm:prSet loTypeId="urn:microsoft.com/office/officeart/2005/8/layout/radial6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5F10183-1586-44CB-B725-F980C2EA6C39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err="1">
              <a:latin typeface="Times New Roman" pitchFamily="18" charset="0"/>
              <a:cs typeface="Times New Roman" pitchFamily="18" charset="0"/>
            </a:rPr>
            <a:t>Miere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</dgm:t>
    </dgm:pt>
    <dgm:pt modelId="{C22C7082-C95B-45A2-9346-7332591CE27D}" type="parTrans" cxnId="{648B5B5C-492D-40CB-8ABF-EECE41525C23}">
      <dgm:prSet/>
      <dgm:spPr/>
      <dgm:t>
        <a:bodyPr/>
        <a:lstStyle/>
        <a:p>
          <a:endParaRPr lang="en-US"/>
        </a:p>
      </dgm:t>
    </dgm:pt>
    <dgm:pt modelId="{012CC772-54AC-4CEA-9E03-F76E2DEB2684}" type="sibTrans" cxnId="{648B5B5C-492D-40CB-8ABF-EECE41525C23}">
      <dgm:prSet/>
      <dgm:spPr/>
      <dgm:t>
        <a:bodyPr/>
        <a:lstStyle/>
        <a:p>
          <a:endParaRPr lang="en-US"/>
        </a:p>
      </dgm:t>
    </dgm:pt>
    <dgm:pt modelId="{0775C38F-E172-4351-A9A4-23BC4619A852}">
      <dgm:prSet phldrT="[Text]" custT="1"/>
      <dgm:spPr/>
      <dgm:t>
        <a:bodyPr/>
        <a:lstStyle/>
        <a:p>
          <a:r>
            <a:rPr lang="en-US" sz="2000" b="1" dirty="0" err="1">
              <a:latin typeface="Times New Roman" pitchFamily="18" charset="0"/>
              <a:cs typeface="Times New Roman" pitchFamily="18" charset="0"/>
            </a:rPr>
            <a:t>levănţică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D918F3D7-AD44-4235-8628-EA498A49517F}" type="parTrans" cxnId="{D8C592EE-7C1D-446F-8C17-29F9454E57D7}">
      <dgm:prSet/>
      <dgm:spPr/>
      <dgm:t>
        <a:bodyPr/>
        <a:lstStyle/>
        <a:p>
          <a:endParaRPr lang="en-US"/>
        </a:p>
      </dgm:t>
    </dgm:pt>
    <dgm:pt modelId="{D74C72CA-3B2E-42C1-8B82-C79D28278690}" type="sibTrans" cxnId="{D8C592EE-7C1D-446F-8C17-29F9454E57D7}">
      <dgm:prSet/>
      <dgm:spPr/>
      <dgm:t>
        <a:bodyPr/>
        <a:lstStyle/>
        <a:p>
          <a:endParaRPr lang="en-US"/>
        </a:p>
      </dgm:t>
    </dgm:pt>
    <dgm:pt modelId="{C377A184-C46C-4D3A-862F-DAD68B9A3D72}">
      <dgm:prSet phldrT="[Text]"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cimbrişor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02613D52-8633-4580-9B4C-B6CB0C502FAA}" type="parTrans" cxnId="{8F7A24D4-5989-4523-935A-29C18F916C1D}">
      <dgm:prSet/>
      <dgm:spPr/>
      <dgm:t>
        <a:bodyPr/>
        <a:lstStyle/>
        <a:p>
          <a:endParaRPr lang="en-US"/>
        </a:p>
      </dgm:t>
    </dgm:pt>
    <dgm:pt modelId="{EF31873D-349A-461D-90D4-A8995E76ADD9}" type="sibTrans" cxnId="{8F7A24D4-5989-4523-935A-29C18F916C1D}">
      <dgm:prSet/>
      <dgm:spPr/>
      <dgm:t>
        <a:bodyPr/>
        <a:lstStyle/>
        <a:p>
          <a:endParaRPr lang="en-US"/>
        </a:p>
      </dgm:t>
    </dgm:pt>
    <dgm:pt modelId="{EB7A91ED-BF1E-439E-853A-FC2089843FB5}">
      <dgm:prSet phldrT="[Text]"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eucalipt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3CC47D3D-5291-45BF-A827-92EB442374E4}" type="parTrans" cxnId="{77C31DB4-23C7-40CE-9A39-A2C3426B21A7}">
      <dgm:prSet/>
      <dgm:spPr/>
      <dgm:t>
        <a:bodyPr/>
        <a:lstStyle/>
        <a:p>
          <a:endParaRPr lang="en-US"/>
        </a:p>
      </dgm:t>
    </dgm:pt>
    <dgm:pt modelId="{68A8BF4C-A6F2-43BC-9B9F-84B3B21705FC}" type="sibTrans" cxnId="{77C31DB4-23C7-40CE-9A39-A2C3426B21A7}">
      <dgm:prSet/>
      <dgm:spPr/>
      <dgm:t>
        <a:bodyPr/>
        <a:lstStyle/>
        <a:p>
          <a:endParaRPr lang="en-US"/>
        </a:p>
      </dgm:t>
    </dgm:pt>
    <dgm:pt modelId="{28010118-EF25-4513-A123-2AEE4E430935}">
      <dgm:prSet phldrT="[Text]"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tei</a:t>
          </a:r>
          <a:r>
            <a:rPr lang="en-US" sz="1800" b="1" dirty="0"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339CBB74-B7E2-472C-8739-19989CBAD7F6}" type="parTrans" cxnId="{A4C860AB-6C75-42BD-BE38-77302B45EFD4}">
      <dgm:prSet/>
      <dgm:spPr/>
      <dgm:t>
        <a:bodyPr/>
        <a:lstStyle/>
        <a:p>
          <a:endParaRPr lang="en-US"/>
        </a:p>
      </dgm:t>
    </dgm:pt>
    <dgm:pt modelId="{E42FAF96-088E-4DB6-B8DD-737844799212}" type="sibTrans" cxnId="{A4C860AB-6C75-42BD-BE38-77302B45EFD4}">
      <dgm:prSet/>
      <dgm:spPr/>
      <dgm:t>
        <a:bodyPr/>
        <a:lstStyle/>
        <a:p>
          <a:endParaRPr lang="en-US"/>
        </a:p>
      </dgm:t>
    </dgm:pt>
    <dgm:pt modelId="{B7E1FD6E-244F-4E43-A19E-089BC2583632}">
      <dgm:prSet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rapiţă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9C808C5B-3581-49D9-ACD7-C685F2B6A872}" type="parTrans" cxnId="{D574970C-66E6-4C92-9C70-CC50C48E559B}">
      <dgm:prSet/>
      <dgm:spPr/>
      <dgm:t>
        <a:bodyPr/>
        <a:lstStyle/>
        <a:p>
          <a:endParaRPr lang="en-US"/>
        </a:p>
      </dgm:t>
    </dgm:pt>
    <dgm:pt modelId="{7EDA5CE0-DA52-4C94-A633-1B95B64C9559}" type="sibTrans" cxnId="{D574970C-66E6-4C92-9C70-CC50C48E559B}">
      <dgm:prSet/>
      <dgm:spPr/>
      <dgm:t>
        <a:bodyPr/>
        <a:lstStyle/>
        <a:p>
          <a:endParaRPr lang="en-US"/>
        </a:p>
      </dgm:t>
    </dgm:pt>
    <dgm:pt modelId="{2C9A5D00-12E7-4FF8-A0CC-184B156FBB08}">
      <dgm:prSet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cătină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AC6401E4-ADC4-4028-AC13-E5A465B858EF}" type="parTrans" cxnId="{DF7FB27B-91C0-4CE0-81F0-5083C456BDAA}">
      <dgm:prSet/>
      <dgm:spPr/>
      <dgm:t>
        <a:bodyPr/>
        <a:lstStyle/>
        <a:p>
          <a:endParaRPr lang="en-US"/>
        </a:p>
      </dgm:t>
    </dgm:pt>
    <dgm:pt modelId="{4532A229-711D-4428-9072-D1CA2EEBC4D0}" type="sibTrans" cxnId="{DF7FB27B-91C0-4CE0-81F0-5083C456BDAA}">
      <dgm:prSet/>
      <dgm:spPr/>
      <dgm:t>
        <a:bodyPr/>
        <a:lstStyle/>
        <a:p>
          <a:endParaRPr lang="en-US"/>
        </a:p>
      </dgm:t>
    </dgm:pt>
    <dgm:pt modelId="{A98D055D-7826-48D5-90BF-A53765A0F105}">
      <dgm:prSet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rozmarin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061D6715-222E-43A4-AE33-77677BAFCBBD}" type="parTrans" cxnId="{6F3F908F-A589-45F7-AB46-C9C65E6FA2B9}">
      <dgm:prSet/>
      <dgm:spPr/>
      <dgm:t>
        <a:bodyPr/>
        <a:lstStyle/>
        <a:p>
          <a:endParaRPr lang="en-US"/>
        </a:p>
      </dgm:t>
    </dgm:pt>
    <dgm:pt modelId="{CAA9CA41-50AD-4567-92CE-771BD7A211AC}" type="sibTrans" cxnId="{6F3F908F-A589-45F7-AB46-C9C65E6FA2B9}">
      <dgm:prSet/>
      <dgm:spPr/>
      <dgm:t>
        <a:bodyPr/>
        <a:lstStyle/>
        <a:p>
          <a:endParaRPr lang="en-US"/>
        </a:p>
      </dgm:t>
    </dgm:pt>
    <dgm:pt modelId="{ECA02058-5B89-4D6C-A664-7F9A6CEA1C04}">
      <dgm:prSet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polifloră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F0D0976C-8670-44B4-8CF5-376445B5C673}" type="parTrans" cxnId="{4B5259EA-55CB-4714-8C17-1EBDC2640D97}">
      <dgm:prSet/>
      <dgm:spPr/>
      <dgm:t>
        <a:bodyPr/>
        <a:lstStyle/>
        <a:p>
          <a:endParaRPr lang="en-US"/>
        </a:p>
      </dgm:t>
    </dgm:pt>
    <dgm:pt modelId="{AE9B6D5B-825C-4F6E-896B-F366AE0B0C09}" type="sibTrans" cxnId="{4B5259EA-55CB-4714-8C17-1EBDC2640D97}">
      <dgm:prSet/>
      <dgm:spPr/>
      <dgm:t>
        <a:bodyPr/>
        <a:lstStyle/>
        <a:p>
          <a:endParaRPr lang="en-US"/>
        </a:p>
      </dgm:t>
    </dgm:pt>
    <dgm:pt modelId="{DE2BEFBF-51DD-4D82-9988-70607F7F50D4}">
      <dgm:prSet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manucca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7E117626-94AF-44F5-8A53-47999FF7E5D9}" type="parTrans" cxnId="{ADDA4454-B4FB-4F38-8472-BB7A1C8FF5FE}">
      <dgm:prSet/>
      <dgm:spPr/>
      <dgm:t>
        <a:bodyPr/>
        <a:lstStyle/>
        <a:p>
          <a:endParaRPr lang="en-US"/>
        </a:p>
      </dgm:t>
    </dgm:pt>
    <dgm:pt modelId="{C2CE867C-BDA3-4DE4-B355-7F4812016819}" type="sibTrans" cxnId="{ADDA4454-B4FB-4F38-8472-BB7A1C8FF5FE}">
      <dgm:prSet/>
      <dgm:spPr/>
      <dgm:t>
        <a:bodyPr/>
        <a:lstStyle/>
        <a:p>
          <a:endParaRPr lang="en-US"/>
        </a:p>
      </dgm:t>
    </dgm:pt>
    <dgm:pt modelId="{BB001198-8446-42A7-9A01-BA7011448E2C}">
      <dgm:prSet custT="1"/>
      <dgm:spPr/>
      <dgm:t>
        <a:bodyPr/>
        <a:lstStyle/>
        <a:p>
          <a:r>
            <a:rPr lang="en-US" sz="1800" b="1" dirty="0" err="1">
              <a:latin typeface="Times New Roman" pitchFamily="18" charset="0"/>
              <a:cs typeface="Times New Roman" pitchFamily="18" charset="0"/>
            </a:rPr>
            <a:t>mană</a:t>
          </a:r>
          <a:endParaRPr lang="en-US" sz="1800" b="1" dirty="0">
            <a:latin typeface="Times New Roman" pitchFamily="18" charset="0"/>
            <a:cs typeface="Times New Roman" pitchFamily="18" charset="0"/>
          </a:endParaRPr>
        </a:p>
      </dgm:t>
    </dgm:pt>
    <dgm:pt modelId="{2A3B86CA-AF21-472B-918B-90B0F5F530BA}" type="parTrans" cxnId="{8E0C846C-559E-42BE-85EE-2674F179A9D2}">
      <dgm:prSet/>
      <dgm:spPr/>
      <dgm:t>
        <a:bodyPr/>
        <a:lstStyle/>
        <a:p>
          <a:endParaRPr lang="en-US"/>
        </a:p>
      </dgm:t>
    </dgm:pt>
    <dgm:pt modelId="{2644829B-D36C-4E18-9D40-B345D496162C}" type="sibTrans" cxnId="{8E0C846C-559E-42BE-85EE-2674F179A9D2}">
      <dgm:prSet/>
      <dgm:spPr/>
      <dgm:t>
        <a:bodyPr/>
        <a:lstStyle/>
        <a:p>
          <a:endParaRPr lang="en-US"/>
        </a:p>
      </dgm:t>
    </dgm:pt>
    <dgm:pt modelId="{44D7F85E-1189-4F09-A367-928E4E5876DD}" type="pres">
      <dgm:prSet presAssocID="{A9C03D9B-9B56-4CC2-8ADD-21B307C0A80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E1AF02-4329-40B0-A005-F318032624E5}" type="pres">
      <dgm:prSet presAssocID="{85F10183-1586-44CB-B725-F980C2EA6C39}" presName="centerShape" presStyleLbl="node0" presStyleIdx="0" presStyleCnt="1" custScaleX="136432" custScaleY="79089" custLinFactNeighborX="1984" custLinFactNeighborY="-260"/>
      <dgm:spPr/>
      <dgm:t>
        <a:bodyPr/>
        <a:lstStyle/>
        <a:p>
          <a:endParaRPr lang="en-US"/>
        </a:p>
      </dgm:t>
    </dgm:pt>
    <dgm:pt modelId="{518A02FD-6561-4C9B-AD07-F187CDBD0E62}" type="pres">
      <dgm:prSet presAssocID="{0775C38F-E172-4351-A9A4-23BC4619A852}" presName="node" presStyleLbl="node1" presStyleIdx="0" presStyleCnt="10" custScaleX="232732" custScaleY="89563" custRadScaleRad="99011" custRadScaleInc="6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57A2B1-9B56-480B-8949-50934B9FD7DC}" type="pres">
      <dgm:prSet presAssocID="{0775C38F-E172-4351-A9A4-23BC4619A852}" presName="dummy" presStyleCnt="0"/>
      <dgm:spPr/>
    </dgm:pt>
    <dgm:pt modelId="{589FDCD3-E3CD-4915-98A7-7630BAD0171D}" type="pres">
      <dgm:prSet presAssocID="{D74C72CA-3B2E-42C1-8B82-C79D28278690}" presName="sibTrans" presStyleLbl="sibTrans2D1" presStyleIdx="0" presStyleCnt="10"/>
      <dgm:spPr/>
      <dgm:t>
        <a:bodyPr/>
        <a:lstStyle/>
        <a:p>
          <a:endParaRPr lang="en-US"/>
        </a:p>
      </dgm:t>
    </dgm:pt>
    <dgm:pt modelId="{83D16F70-D895-4FC3-B34C-8B049FB807C0}" type="pres">
      <dgm:prSet presAssocID="{B7E1FD6E-244F-4E43-A19E-089BC2583632}" presName="node" presStyleLbl="node1" presStyleIdx="1" presStyleCnt="10" custScaleX="186993" custScaleY="76744" custRadScaleRad="101190" custRadScaleInc="693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348B37-1075-45CD-AA97-6DDB23416F22}" type="pres">
      <dgm:prSet presAssocID="{B7E1FD6E-244F-4E43-A19E-089BC2583632}" presName="dummy" presStyleCnt="0"/>
      <dgm:spPr/>
    </dgm:pt>
    <dgm:pt modelId="{10007464-5E61-40D0-964D-5C11A215A310}" type="pres">
      <dgm:prSet presAssocID="{7EDA5CE0-DA52-4C94-A633-1B95B64C9559}" presName="sibTrans" presStyleLbl="sibTrans2D1" presStyleIdx="1" presStyleCnt="10"/>
      <dgm:spPr/>
      <dgm:t>
        <a:bodyPr/>
        <a:lstStyle/>
        <a:p>
          <a:endParaRPr lang="en-US"/>
        </a:p>
      </dgm:t>
    </dgm:pt>
    <dgm:pt modelId="{E433BE3B-EF63-43F4-B5AC-E45764CD52DE}" type="pres">
      <dgm:prSet presAssocID="{A98D055D-7826-48D5-90BF-A53765A0F105}" presName="node" presStyleLbl="node1" presStyleIdx="2" presStyleCnt="10" custScaleX="215155" custScaleY="102960" custRadScaleRad="98395" custRadScaleInc="-54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A5BD9D-E749-4F43-914D-B88779A4AE6D}" type="pres">
      <dgm:prSet presAssocID="{A98D055D-7826-48D5-90BF-A53765A0F105}" presName="dummy" presStyleCnt="0"/>
      <dgm:spPr/>
    </dgm:pt>
    <dgm:pt modelId="{0E078833-AD83-46F9-8973-CE208CC55BF3}" type="pres">
      <dgm:prSet presAssocID="{CAA9CA41-50AD-4567-92CE-771BD7A211AC}" presName="sibTrans" presStyleLbl="sibTrans2D1" presStyleIdx="2" presStyleCnt="10"/>
      <dgm:spPr/>
      <dgm:t>
        <a:bodyPr/>
        <a:lstStyle/>
        <a:p>
          <a:endParaRPr lang="en-US"/>
        </a:p>
      </dgm:t>
    </dgm:pt>
    <dgm:pt modelId="{60395BFB-E634-4A56-9B52-D96169B18AA0}" type="pres">
      <dgm:prSet presAssocID="{ECA02058-5B89-4D6C-A664-7F9A6CEA1C04}" presName="node" presStyleLbl="node1" presStyleIdx="3" presStyleCnt="10" custScaleX="224031" custScaleY="810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E34D3-0284-4B3F-ADC8-C301AA1D4954}" type="pres">
      <dgm:prSet presAssocID="{ECA02058-5B89-4D6C-A664-7F9A6CEA1C04}" presName="dummy" presStyleCnt="0"/>
      <dgm:spPr/>
    </dgm:pt>
    <dgm:pt modelId="{22B1424A-BD38-4998-B7E2-0F6B8AA475E6}" type="pres">
      <dgm:prSet presAssocID="{AE9B6D5B-825C-4F6E-896B-F366AE0B0C09}" presName="sibTrans" presStyleLbl="sibTrans2D1" presStyleIdx="3" presStyleCnt="10"/>
      <dgm:spPr/>
      <dgm:t>
        <a:bodyPr/>
        <a:lstStyle/>
        <a:p>
          <a:endParaRPr lang="en-US"/>
        </a:p>
      </dgm:t>
    </dgm:pt>
    <dgm:pt modelId="{3A55DA1A-BDC1-4A64-BC07-7B989328F85C}" type="pres">
      <dgm:prSet presAssocID="{BB001198-8446-42A7-9A01-BA7011448E2C}" presName="node" presStyleLbl="node1" presStyleIdx="4" presStyleCnt="10" custScaleX="234177" custScaleY="58295" custRadScaleRad="97569" custRadScaleInc="-65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1CD51D-B445-4BEE-9BBB-E262C8E9FA83}" type="pres">
      <dgm:prSet presAssocID="{BB001198-8446-42A7-9A01-BA7011448E2C}" presName="dummy" presStyleCnt="0"/>
      <dgm:spPr/>
    </dgm:pt>
    <dgm:pt modelId="{DECDAC9D-0981-47EC-96D3-CE94CA28809C}" type="pres">
      <dgm:prSet presAssocID="{2644829B-D36C-4E18-9D40-B345D496162C}" presName="sibTrans" presStyleLbl="sibTrans2D1" presStyleIdx="4" presStyleCnt="10"/>
      <dgm:spPr/>
      <dgm:t>
        <a:bodyPr/>
        <a:lstStyle/>
        <a:p>
          <a:endParaRPr lang="en-US"/>
        </a:p>
      </dgm:t>
    </dgm:pt>
    <dgm:pt modelId="{AA678B38-80E7-4ADB-9D33-E86F7A22F613}" type="pres">
      <dgm:prSet presAssocID="{DE2BEFBF-51DD-4D82-9988-70607F7F50D4}" presName="node" presStyleLbl="node1" presStyleIdx="5" presStyleCnt="10" custScaleX="190713" custScaleY="69296" custRadScaleRad="103840" custRadScaleInc="-302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B66C3-1098-4B79-8527-8781AD1A65CF}" type="pres">
      <dgm:prSet presAssocID="{DE2BEFBF-51DD-4D82-9988-70607F7F50D4}" presName="dummy" presStyleCnt="0"/>
      <dgm:spPr/>
    </dgm:pt>
    <dgm:pt modelId="{F74DD0AB-08F2-42A4-BDAC-85FC3AD9DD8A}" type="pres">
      <dgm:prSet presAssocID="{C2CE867C-BDA3-4DE4-B355-7F4812016819}" presName="sibTrans" presStyleLbl="sibTrans2D1" presStyleIdx="5" presStyleCnt="10"/>
      <dgm:spPr/>
      <dgm:t>
        <a:bodyPr/>
        <a:lstStyle/>
        <a:p>
          <a:endParaRPr lang="en-US"/>
        </a:p>
      </dgm:t>
    </dgm:pt>
    <dgm:pt modelId="{0E1DECEF-3277-472F-B726-48A68D3F479C}" type="pres">
      <dgm:prSet presAssocID="{C377A184-C46C-4D3A-862F-DAD68B9A3D72}" presName="node" presStyleLbl="node1" presStyleIdx="6" presStyleCnt="10" custScaleX="248303" custScaleY="89009" custRadScaleRad="106890" custRadScaleInc="676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0AFCBE-8A7B-4A85-8221-D96ED1DB2B9F}" type="pres">
      <dgm:prSet presAssocID="{C377A184-C46C-4D3A-862F-DAD68B9A3D72}" presName="dummy" presStyleCnt="0"/>
      <dgm:spPr/>
    </dgm:pt>
    <dgm:pt modelId="{E544B568-AA53-4D50-A2B1-A1B8A98CA0A6}" type="pres">
      <dgm:prSet presAssocID="{EF31873D-349A-461D-90D4-A8995E76ADD9}" presName="sibTrans" presStyleLbl="sibTrans2D1" presStyleIdx="6" presStyleCnt="10"/>
      <dgm:spPr/>
      <dgm:t>
        <a:bodyPr/>
        <a:lstStyle/>
        <a:p>
          <a:endParaRPr lang="en-US"/>
        </a:p>
      </dgm:t>
    </dgm:pt>
    <dgm:pt modelId="{07D91E74-0586-4EF5-9429-0FA2A26773C8}" type="pres">
      <dgm:prSet presAssocID="{EB7A91ED-BF1E-439E-853A-FC2089843FB5}" presName="node" presStyleLbl="node1" presStyleIdx="7" presStyleCnt="10" custScaleX="269751" custScaleY="77695" custRadScaleRad="96989" custRadScaleInc="33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42ECB-6BFE-48E4-8E01-25BB754FFB73}" type="pres">
      <dgm:prSet presAssocID="{EB7A91ED-BF1E-439E-853A-FC2089843FB5}" presName="dummy" presStyleCnt="0"/>
      <dgm:spPr/>
    </dgm:pt>
    <dgm:pt modelId="{FD50CE64-26EE-4A6C-AB27-C23E7C77D029}" type="pres">
      <dgm:prSet presAssocID="{68A8BF4C-A6F2-43BC-9B9F-84B3B21705FC}" presName="sibTrans" presStyleLbl="sibTrans2D1" presStyleIdx="7" presStyleCnt="10" custLinFactNeighborX="-7883" custLinFactNeighborY="-2978"/>
      <dgm:spPr/>
      <dgm:t>
        <a:bodyPr/>
        <a:lstStyle/>
        <a:p>
          <a:endParaRPr lang="en-US"/>
        </a:p>
      </dgm:t>
    </dgm:pt>
    <dgm:pt modelId="{F0DE3E8D-61A8-4E65-8B2B-E71EBE069BBC}" type="pres">
      <dgm:prSet presAssocID="{28010118-EF25-4513-A123-2AEE4E430935}" presName="node" presStyleLbl="node1" presStyleIdx="8" presStyleCnt="10" custScaleX="273931" custRadScaleRad="87830" custRadScaleInc="13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4067C8-4C3C-4666-9D99-255FB8B44D7F}" type="pres">
      <dgm:prSet presAssocID="{28010118-EF25-4513-A123-2AEE4E430935}" presName="dummy" presStyleCnt="0"/>
      <dgm:spPr/>
    </dgm:pt>
    <dgm:pt modelId="{21D3F9D3-A5B5-4DAA-986A-60C5C736F808}" type="pres">
      <dgm:prSet presAssocID="{E42FAF96-088E-4DB6-B8DD-737844799212}" presName="sibTrans" presStyleLbl="sibTrans2D1" presStyleIdx="8" presStyleCnt="10" custLinFactNeighborX="-9594" custLinFactNeighborY="2448"/>
      <dgm:spPr/>
      <dgm:t>
        <a:bodyPr/>
        <a:lstStyle/>
        <a:p>
          <a:endParaRPr lang="en-US"/>
        </a:p>
      </dgm:t>
    </dgm:pt>
    <dgm:pt modelId="{E7B7E7D4-5EFD-49A5-8DFC-2A4B487F4C5C}" type="pres">
      <dgm:prSet presAssocID="{2C9A5D00-12E7-4FF8-A0CC-184B156FBB08}" presName="node" presStyleLbl="node1" presStyleIdx="9" presStyleCnt="10" custScaleX="233893" custScaleY="66401" custRadScaleRad="119352" custRadScaleInc="-925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63231A-7D91-4F2A-83D1-F6AE96BA19CD}" type="pres">
      <dgm:prSet presAssocID="{2C9A5D00-12E7-4FF8-A0CC-184B156FBB08}" presName="dummy" presStyleCnt="0"/>
      <dgm:spPr/>
    </dgm:pt>
    <dgm:pt modelId="{44C897B8-B80F-4C36-86B1-5D714AB183CB}" type="pres">
      <dgm:prSet presAssocID="{4532A229-711D-4428-9072-D1CA2EEBC4D0}" presName="sibTrans" presStyleLbl="sibTrans2D1" presStyleIdx="9" presStyleCnt="10"/>
      <dgm:spPr/>
      <dgm:t>
        <a:bodyPr/>
        <a:lstStyle/>
        <a:p>
          <a:endParaRPr lang="en-US"/>
        </a:p>
      </dgm:t>
    </dgm:pt>
  </dgm:ptLst>
  <dgm:cxnLst>
    <dgm:cxn modelId="{ADDA4454-B4FB-4F38-8472-BB7A1C8FF5FE}" srcId="{85F10183-1586-44CB-B725-F980C2EA6C39}" destId="{DE2BEFBF-51DD-4D82-9988-70607F7F50D4}" srcOrd="5" destOrd="0" parTransId="{7E117626-94AF-44F5-8A53-47999FF7E5D9}" sibTransId="{C2CE867C-BDA3-4DE4-B355-7F4812016819}"/>
    <dgm:cxn modelId="{9278E24D-1569-4106-AFC6-C64E1E4D2702}" type="presOf" srcId="{AE9B6D5B-825C-4F6E-896B-F366AE0B0C09}" destId="{22B1424A-BD38-4998-B7E2-0F6B8AA475E6}" srcOrd="0" destOrd="0" presId="urn:microsoft.com/office/officeart/2005/8/layout/radial6"/>
    <dgm:cxn modelId="{648B5B5C-492D-40CB-8ABF-EECE41525C23}" srcId="{A9C03D9B-9B56-4CC2-8ADD-21B307C0A801}" destId="{85F10183-1586-44CB-B725-F980C2EA6C39}" srcOrd="0" destOrd="0" parTransId="{C22C7082-C95B-45A2-9346-7332591CE27D}" sibTransId="{012CC772-54AC-4CEA-9E03-F76E2DEB2684}"/>
    <dgm:cxn modelId="{8E0C846C-559E-42BE-85EE-2674F179A9D2}" srcId="{85F10183-1586-44CB-B725-F980C2EA6C39}" destId="{BB001198-8446-42A7-9A01-BA7011448E2C}" srcOrd="4" destOrd="0" parTransId="{2A3B86CA-AF21-472B-918B-90B0F5F530BA}" sibTransId="{2644829B-D36C-4E18-9D40-B345D496162C}"/>
    <dgm:cxn modelId="{D574970C-66E6-4C92-9C70-CC50C48E559B}" srcId="{85F10183-1586-44CB-B725-F980C2EA6C39}" destId="{B7E1FD6E-244F-4E43-A19E-089BC2583632}" srcOrd="1" destOrd="0" parTransId="{9C808C5B-3581-49D9-ACD7-C685F2B6A872}" sibTransId="{7EDA5CE0-DA52-4C94-A633-1B95B64C9559}"/>
    <dgm:cxn modelId="{6F3F908F-A589-45F7-AB46-C9C65E6FA2B9}" srcId="{85F10183-1586-44CB-B725-F980C2EA6C39}" destId="{A98D055D-7826-48D5-90BF-A53765A0F105}" srcOrd="2" destOrd="0" parTransId="{061D6715-222E-43A4-AE33-77677BAFCBBD}" sibTransId="{CAA9CA41-50AD-4567-92CE-771BD7A211AC}"/>
    <dgm:cxn modelId="{55CEEC45-CFC7-443B-A6D1-D7C475BC287B}" type="presOf" srcId="{A9C03D9B-9B56-4CC2-8ADD-21B307C0A801}" destId="{44D7F85E-1189-4F09-A367-928E4E5876DD}" srcOrd="0" destOrd="0" presId="urn:microsoft.com/office/officeart/2005/8/layout/radial6"/>
    <dgm:cxn modelId="{D8C592EE-7C1D-446F-8C17-29F9454E57D7}" srcId="{85F10183-1586-44CB-B725-F980C2EA6C39}" destId="{0775C38F-E172-4351-A9A4-23BC4619A852}" srcOrd="0" destOrd="0" parTransId="{D918F3D7-AD44-4235-8628-EA498A49517F}" sibTransId="{D74C72CA-3B2E-42C1-8B82-C79D28278690}"/>
    <dgm:cxn modelId="{1AD84E3C-A5D5-4AE3-99D6-1451D8BC9E4B}" type="presOf" srcId="{EF31873D-349A-461D-90D4-A8995E76ADD9}" destId="{E544B568-AA53-4D50-A2B1-A1B8A98CA0A6}" srcOrd="0" destOrd="0" presId="urn:microsoft.com/office/officeart/2005/8/layout/radial6"/>
    <dgm:cxn modelId="{A2C8CAE0-FCBF-4068-8F8B-796C9705BD21}" type="presOf" srcId="{28010118-EF25-4513-A123-2AEE4E430935}" destId="{F0DE3E8D-61A8-4E65-8B2B-E71EBE069BBC}" srcOrd="0" destOrd="0" presId="urn:microsoft.com/office/officeart/2005/8/layout/radial6"/>
    <dgm:cxn modelId="{A4C81BB2-BEBD-463F-AC3A-DB1C29048F53}" type="presOf" srcId="{ECA02058-5B89-4D6C-A664-7F9A6CEA1C04}" destId="{60395BFB-E634-4A56-9B52-D96169B18AA0}" srcOrd="0" destOrd="0" presId="urn:microsoft.com/office/officeart/2005/8/layout/radial6"/>
    <dgm:cxn modelId="{132FAA73-CC25-4F71-ACC8-33C588A295B5}" type="presOf" srcId="{0775C38F-E172-4351-A9A4-23BC4619A852}" destId="{518A02FD-6561-4C9B-AD07-F187CDBD0E62}" srcOrd="0" destOrd="0" presId="urn:microsoft.com/office/officeart/2005/8/layout/radial6"/>
    <dgm:cxn modelId="{19969583-3FFA-4502-B6EC-E7CB93FDC7E1}" type="presOf" srcId="{68A8BF4C-A6F2-43BC-9B9F-84B3B21705FC}" destId="{FD50CE64-26EE-4A6C-AB27-C23E7C77D029}" srcOrd="0" destOrd="0" presId="urn:microsoft.com/office/officeart/2005/8/layout/radial6"/>
    <dgm:cxn modelId="{77C31DB4-23C7-40CE-9A39-A2C3426B21A7}" srcId="{85F10183-1586-44CB-B725-F980C2EA6C39}" destId="{EB7A91ED-BF1E-439E-853A-FC2089843FB5}" srcOrd="7" destOrd="0" parTransId="{3CC47D3D-5291-45BF-A827-92EB442374E4}" sibTransId="{68A8BF4C-A6F2-43BC-9B9F-84B3B21705FC}"/>
    <dgm:cxn modelId="{7DF4EC7F-8757-47B3-9079-C8BFF0A4ADDE}" type="presOf" srcId="{C377A184-C46C-4D3A-862F-DAD68B9A3D72}" destId="{0E1DECEF-3277-472F-B726-48A68D3F479C}" srcOrd="0" destOrd="0" presId="urn:microsoft.com/office/officeart/2005/8/layout/radial6"/>
    <dgm:cxn modelId="{4B5259EA-55CB-4714-8C17-1EBDC2640D97}" srcId="{85F10183-1586-44CB-B725-F980C2EA6C39}" destId="{ECA02058-5B89-4D6C-A664-7F9A6CEA1C04}" srcOrd="3" destOrd="0" parTransId="{F0D0976C-8670-44B4-8CF5-376445B5C673}" sibTransId="{AE9B6D5B-825C-4F6E-896B-F366AE0B0C09}"/>
    <dgm:cxn modelId="{A7B5FDD6-C6A5-483C-A389-0366A1414467}" type="presOf" srcId="{4532A229-711D-4428-9072-D1CA2EEBC4D0}" destId="{44C897B8-B80F-4C36-86B1-5D714AB183CB}" srcOrd="0" destOrd="0" presId="urn:microsoft.com/office/officeart/2005/8/layout/radial6"/>
    <dgm:cxn modelId="{4B15D6F8-37AC-479F-AD1F-319CC0C1DE3A}" type="presOf" srcId="{2644829B-D36C-4E18-9D40-B345D496162C}" destId="{DECDAC9D-0981-47EC-96D3-CE94CA28809C}" srcOrd="0" destOrd="0" presId="urn:microsoft.com/office/officeart/2005/8/layout/radial6"/>
    <dgm:cxn modelId="{DDE3E239-5EC8-44E9-AD50-92C450B8A26E}" type="presOf" srcId="{85F10183-1586-44CB-B725-F980C2EA6C39}" destId="{65E1AF02-4329-40B0-A005-F318032624E5}" srcOrd="0" destOrd="0" presId="urn:microsoft.com/office/officeart/2005/8/layout/radial6"/>
    <dgm:cxn modelId="{A4C860AB-6C75-42BD-BE38-77302B45EFD4}" srcId="{85F10183-1586-44CB-B725-F980C2EA6C39}" destId="{28010118-EF25-4513-A123-2AEE4E430935}" srcOrd="8" destOrd="0" parTransId="{339CBB74-B7E2-472C-8739-19989CBAD7F6}" sibTransId="{E42FAF96-088E-4DB6-B8DD-737844799212}"/>
    <dgm:cxn modelId="{2F4316F3-D889-44C2-9CBF-9E33E0189E92}" type="presOf" srcId="{EB7A91ED-BF1E-439E-853A-FC2089843FB5}" destId="{07D91E74-0586-4EF5-9429-0FA2A26773C8}" srcOrd="0" destOrd="0" presId="urn:microsoft.com/office/officeart/2005/8/layout/radial6"/>
    <dgm:cxn modelId="{A0E6FF3C-22BA-4B98-AD23-C1FD6AF00CE6}" type="presOf" srcId="{A98D055D-7826-48D5-90BF-A53765A0F105}" destId="{E433BE3B-EF63-43F4-B5AC-E45764CD52DE}" srcOrd="0" destOrd="0" presId="urn:microsoft.com/office/officeart/2005/8/layout/radial6"/>
    <dgm:cxn modelId="{DF7FB27B-91C0-4CE0-81F0-5083C456BDAA}" srcId="{85F10183-1586-44CB-B725-F980C2EA6C39}" destId="{2C9A5D00-12E7-4FF8-A0CC-184B156FBB08}" srcOrd="9" destOrd="0" parTransId="{AC6401E4-ADC4-4028-AC13-E5A465B858EF}" sibTransId="{4532A229-711D-4428-9072-D1CA2EEBC4D0}"/>
    <dgm:cxn modelId="{8F7A24D4-5989-4523-935A-29C18F916C1D}" srcId="{85F10183-1586-44CB-B725-F980C2EA6C39}" destId="{C377A184-C46C-4D3A-862F-DAD68B9A3D72}" srcOrd="6" destOrd="0" parTransId="{02613D52-8633-4580-9B4C-B6CB0C502FAA}" sibTransId="{EF31873D-349A-461D-90D4-A8995E76ADD9}"/>
    <dgm:cxn modelId="{1712CBC1-DB3E-491A-A348-250D09911C37}" type="presOf" srcId="{C2CE867C-BDA3-4DE4-B355-7F4812016819}" destId="{F74DD0AB-08F2-42A4-BDAC-85FC3AD9DD8A}" srcOrd="0" destOrd="0" presId="urn:microsoft.com/office/officeart/2005/8/layout/radial6"/>
    <dgm:cxn modelId="{369EEEE7-5EB5-4278-8AF4-F21F259B2D0C}" type="presOf" srcId="{DE2BEFBF-51DD-4D82-9988-70607F7F50D4}" destId="{AA678B38-80E7-4ADB-9D33-E86F7A22F613}" srcOrd="0" destOrd="0" presId="urn:microsoft.com/office/officeart/2005/8/layout/radial6"/>
    <dgm:cxn modelId="{504228C7-5750-482D-923E-10266E1342C1}" type="presOf" srcId="{E42FAF96-088E-4DB6-B8DD-737844799212}" destId="{21D3F9D3-A5B5-4DAA-986A-60C5C736F808}" srcOrd="0" destOrd="0" presId="urn:microsoft.com/office/officeart/2005/8/layout/radial6"/>
    <dgm:cxn modelId="{A4E6A7D6-A879-422E-A37C-2557D100EC03}" type="presOf" srcId="{D74C72CA-3B2E-42C1-8B82-C79D28278690}" destId="{589FDCD3-E3CD-4915-98A7-7630BAD0171D}" srcOrd="0" destOrd="0" presId="urn:microsoft.com/office/officeart/2005/8/layout/radial6"/>
    <dgm:cxn modelId="{473A92EE-7398-4A40-8E95-3963535DBD56}" type="presOf" srcId="{7EDA5CE0-DA52-4C94-A633-1B95B64C9559}" destId="{10007464-5E61-40D0-964D-5C11A215A310}" srcOrd="0" destOrd="0" presId="urn:microsoft.com/office/officeart/2005/8/layout/radial6"/>
    <dgm:cxn modelId="{0FC81786-427B-4FDD-8104-26353C63D790}" type="presOf" srcId="{BB001198-8446-42A7-9A01-BA7011448E2C}" destId="{3A55DA1A-BDC1-4A64-BC07-7B989328F85C}" srcOrd="0" destOrd="0" presId="urn:microsoft.com/office/officeart/2005/8/layout/radial6"/>
    <dgm:cxn modelId="{D2A9F299-C52D-4C0E-8ED6-AD00564E0516}" type="presOf" srcId="{2C9A5D00-12E7-4FF8-A0CC-184B156FBB08}" destId="{E7B7E7D4-5EFD-49A5-8DFC-2A4B487F4C5C}" srcOrd="0" destOrd="0" presId="urn:microsoft.com/office/officeart/2005/8/layout/radial6"/>
    <dgm:cxn modelId="{D89A4BC6-B5F0-41DB-9653-0BADC01C68A4}" type="presOf" srcId="{B7E1FD6E-244F-4E43-A19E-089BC2583632}" destId="{83D16F70-D895-4FC3-B34C-8B049FB807C0}" srcOrd="0" destOrd="0" presId="urn:microsoft.com/office/officeart/2005/8/layout/radial6"/>
    <dgm:cxn modelId="{6C0417B1-B9C1-4CA8-AB68-024CA49003CB}" type="presOf" srcId="{CAA9CA41-50AD-4567-92CE-771BD7A211AC}" destId="{0E078833-AD83-46F9-8973-CE208CC55BF3}" srcOrd="0" destOrd="0" presId="urn:microsoft.com/office/officeart/2005/8/layout/radial6"/>
    <dgm:cxn modelId="{6ED1C7E6-ACA2-423B-AF20-6F14D8F7C85E}" type="presParOf" srcId="{44D7F85E-1189-4F09-A367-928E4E5876DD}" destId="{65E1AF02-4329-40B0-A005-F318032624E5}" srcOrd="0" destOrd="0" presId="urn:microsoft.com/office/officeart/2005/8/layout/radial6"/>
    <dgm:cxn modelId="{65FDEE1E-9487-43EC-A501-695D3087BA74}" type="presParOf" srcId="{44D7F85E-1189-4F09-A367-928E4E5876DD}" destId="{518A02FD-6561-4C9B-AD07-F187CDBD0E62}" srcOrd="1" destOrd="0" presId="urn:microsoft.com/office/officeart/2005/8/layout/radial6"/>
    <dgm:cxn modelId="{C61B1569-9842-4B1C-9682-A67938E7FF7F}" type="presParOf" srcId="{44D7F85E-1189-4F09-A367-928E4E5876DD}" destId="{3157A2B1-9B56-480B-8949-50934B9FD7DC}" srcOrd="2" destOrd="0" presId="urn:microsoft.com/office/officeart/2005/8/layout/radial6"/>
    <dgm:cxn modelId="{9CE164A5-CDCB-4CE0-9810-74B75B1B7BBB}" type="presParOf" srcId="{44D7F85E-1189-4F09-A367-928E4E5876DD}" destId="{589FDCD3-E3CD-4915-98A7-7630BAD0171D}" srcOrd="3" destOrd="0" presId="urn:microsoft.com/office/officeart/2005/8/layout/radial6"/>
    <dgm:cxn modelId="{F62240A8-F3D8-4558-A347-D24566A679C3}" type="presParOf" srcId="{44D7F85E-1189-4F09-A367-928E4E5876DD}" destId="{83D16F70-D895-4FC3-B34C-8B049FB807C0}" srcOrd="4" destOrd="0" presId="urn:microsoft.com/office/officeart/2005/8/layout/radial6"/>
    <dgm:cxn modelId="{1730C222-121A-4E8D-948A-C2CB60DF3DF6}" type="presParOf" srcId="{44D7F85E-1189-4F09-A367-928E4E5876DD}" destId="{A3348B37-1075-45CD-AA97-6DDB23416F22}" srcOrd="5" destOrd="0" presId="urn:microsoft.com/office/officeart/2005/8/layout/radial6"/>
    <dgm:cxn modelId="{5966BB94-1B02-45B1-8646-61940BD56CDF}" type="presParOf" srcId="{44D7F85E-1189-4F09-A367-928E4E5876DD}" destId="{10007464-5E61-40D0-964D-5C11A215A310}" srcOrd="6" destOrd="0" presId="urn:microsoft.com/office/officeart/2005/8/layout/radial6"/>
    <dgm:cxn modelId="{22927438-C736-477A-A99A-715E8227FAC7}" type="presParOf" srcId="{44D7F85E-1189-4F09-A367-928E4E5876DD}" destId="{E433BE3B-EF63-43F4-B5AC-E45764CD52DE}" srcOrd="7" destOrd="0" presId="urn:microsoft.com/office/officeart/2005/8/layout/radial6"/>
    <dgm:cxn modelId="{C7281D82-A274-44AD-A8FD-686102C2307E}" type="presParOf" srcId="{44D7F85E-1189-4F09-A367-928E4E5876DD}" destId="{11A5BD9D-E749-4F43-914D-B88779A4AE6D}" srcOrd="8" destOrd="0" presId="urn:microsoft.com/office/officeart/2005/8/layout/radial6"/>
    <dgm:cxn modelId="{5F101FEC-4E1F-416B-BD99-6F64FBA91A3C}" type="presParOf" srcId="{44D7F85E-1189-4F09-A367-928E4E5876DD}" destId="{0E078833-AD83-46F9-8973-CE208CC55BF3}" srcOrd="9" destOrd="0" presId="urn:microsoft.com/office/officeart/2005/8/layout/radial6"/>
    <dgm:cxn modelId="{10044072-5F00-4701-B02A-6BA7C7263D04}" type="presParOf" srcId="{44D7F85E-1189-4F09-A367-928E4E5876DD}" destId="{60395BFB-E634-4A56-9B52-D96169B18AA0}" srcOrd="10" destOrd="0" presId="urn:microsoft.com/office/officeart/2005/8/layout/radial6"/>
    <dgm:cxn modelId="{AC49390C-DE83-4F8D-86DF-615920BB4410}" type="presParOf" srcId="{44D7F85E-1189-4F09-A367-928E4E5876DD}" destId="{C7FE34D3-0284-4B3F-ADC8-C301AA1D4954}" srcOrd="11" destOrd="0" presId="urn:microsoft.com/office/officeart/2005/8/layout/radial6"/>
    <dgm:cxn modelId="{F95B7F4B-0C30-432D-9C3A-1A17797A547B}" type="presParOf" srcId="{44D7F85E-1189-4F09-A367-928E4E5876DD}" destId="{22B1424A-BD38-4998-B7E2-0F6B8AA475E6}" srcOrd="12" destOrd="0" presId="urn:microsoft.com/office/officeart/2005/8/layout/radial6"/>
    <dgm:cxn modelId="{8D70EAF1-125C-40E9-8A90-E1ECE20FB9DE}" type="presParOf" srcId="{44D7F85E-1189-4F09-A367-928E4E5876DD}" destId="{3A55DA1A-BDC1-4A64-BC07-7B989328F85C}" srcOrd="13" destOrd="0" presId="urn:microsoft.com/office/officeart/2005/8/layout/radial6"/>
    <dgm:cxn modelId="{E2377573-7F58-4406-A55B-D8ECF23919F7}" type="presParOf" srcId="{44D7F85E-1189-4F09-A367-928E4E5876DD}" destId="{D41CD51D-B445-4BEE-9BBB-E262C8E9FA83}" srcOrd="14" destOrd="0" presId="urn:microsoft.com/office/officeart/2005/8/layout/radial6"/>
    <dgm:cxn modelId="{FF38AB1D-6218-45C8-99AF-8A6FD09E079D}" type="presParOf" srcId="{44D7F85E-1189-4F09-A367-928E4E5876DD}" destId="{DECDAC9D-0981-47EC-96D3-CE94CA28809C}" srcOrd="15" destOrd="0" presId="urn:microsoft.com/office/officeart/2005/8/layout/radial6"/>
    <dgm:cxn modelId="{73D057BA-DA64-4071-89BA-FF424321FBBB}" type="presParOf" srcId="{44D7F85E-1189-4F09-A367-928E4E5876DD}" destId="{AA678B38-80E7-4ADB-9D33-E86F7A22F613}" srcOrd="16" destOrd="0" presId="urn:microsoft.com/office/officeart/2005/8/layout/radial6"/>
    <dgm:cxn modelId="{51C02140-6D6B-46EC-BD38-D9BB1AE808D3}" type="presParOf" srcId="{44D7F85E-1189-4F09-A367-928E4E5876DD}" destId="{76BB66C3-1098-4B79-8527-8781AD1A65CF}" srcOrd="17" destOrd="0" presId="urn:microsoft.com/office/officeart/2005/8/layout/radial6"/>
    <dgm:cxn modelId="{A1347A80-C6F3-4666-B610-01A4E7995B9B}" type="presParOf" srcId="{44D7F85E-1189-4F09-A367-928E4E5876DD}" destId="{F74DD0AB-08F2-42A4-BDAC-85FC3AD9DD8A}" srcOrd="18" destOrd="0" presId="urn:microsoft.com/office/officeart/2005/8/layout/radial6"/>
    <dgm:cxn modelId="{E0DE2EAF-488F-4C25-939D-32B31E910F6C}" type="presParOf" srcId="{44D7F85E-1189-4F09-A367-928E4E5876DD}" destId="{0E1DECEF-3277-472F-B726-48A68D3F479C}" srcOrd="19" destOrd="0" presId="urn:microsoft.com/office/officeart/2005/8/layout/radial6"/>
    <dgm:cxn modelId="{21CF0A62-B9EF-4D93-A37D-11B08844913A}" type="presParOf" srcId="{44D7F85E-1189-4F09-A367-928E4E5876DD}" destId="{8C0AFCBE-8A7B-4A85-8221-D96ED1DB2B9F}" srcOrd="20" destOrd="0" presId="urn:microsoft.com/office/officeart/2005/8/layout/radial6"/>
    <dgm:cxn modelId="{BEAAEE78-AAAE-4263-8FF7-E3391DF13E58}" type="presParOf" srcId="{44D7F85E-1189-4F09-A367-928E4E5876DD}" destId="{E544B568-AA53-4D50-A2B1-A1B8A98CA0A6}" srcOrd="21" destOrd="0" presId="urn:microsoft.com/office/officeart/2005/8/layout/radial6"/>
    <dgm:cxn modelId="{AFA7EFA2-AF71-4863-A5C2-C61EF66796DD}" type="presParOf" srcId="{44D7F85E-1189-4F09-A367-928E4E5876DD}" destId="{07D91E74-0586-4EF5-9429-0FA2A26773C8}" srcOrd="22" destOrd="0" presId="urn:microsoft.com/office/officeart/2005/8/layout/radial6"/>
    <dgm:cxn modelId="{B8A16568-8136-4494-B45B-3D0693D1314A}" type="presParOf" srcId="{44D7F85E-1189-4F09-A367-928E4E5876DD}" destId="{AA442ECB-6BFE-48E4-8E01-25BB754FFB73}" srcOrd="23" destOrd="0" presId="urn:microsoft.com/office/officeart/2005/8/layout/radial6"/>
    <dgm:cxn modelId="{5FFF580E-BFE9-40B7-BABA-A8206F63788E}" type="presParOf" srcId="{44D7F85E-1189-4F09-A367-928E4E5876DD}" destId="{FD50CE64-26EE-4A6C-AB27-C23E7C77D029}" srcOrd="24" destOrd="0" presId="urn:microsoft.com/office/officeart/2005/8/layout/radial6"/>
    <dgm:cxn modelId="{3E724BA4-99E4-4B47-8132-793200B28D6B}" type="presParOf" srcId="{44D7F85E-1189-4F09-A367-928E4E5876DD}" destId="{F0DE3E8D-61A8-4E65-8B2B-E71EBE069BBC}" srcOrd="25" destOrd="0" presId="urn:microsoft.com/office/officeart/2005/8/layout/radial6"/>
    <dgm:cxn modelId="{EB9C3597-F12E-42BA-BDD2-2E0A91F4E269}" type="presParOf" srcId="{44D7F85E-1189-4F09-A367-928E4E5876DD}" destId="{AE4067C8-4C3C-4666-9D99-255FB8B44D7F}" srcOrd="26" destOrd="0" presId="urn:microsoft.com/office/officeart/2005/8/layout/radial6"/>
    <dgm:cxn modelId="{561EBE06-4A69-4E73-9F1B-16EFD5905DD5}" type="presParOf" srcId="{44D7F85E-1189-4F09-A367-928E4E5876DD}" destId="{21D3F9D3-A5B5-4DAA-986A-60C5C736F808}" srcOrd="27" destOrd="0" presId="urn:microsoft.com/office/officeart/2005/8/layout/radial6"/>
    <dgm:cxn modelId="{81261F31-0A4D-4A75-A1E9-FD9299C71B5C}" type="presParOf" srcId="{44D7F85E-1189-4F09-A367-928E4E5876DD}" destId="{E7B7E7D4-5EFD-49A5-8DFC-2A4B487F4C5C}" srcOrd="28" destOrd="0" presId="urn:microsoft.com/office/officeart/2005/8/layout/radial6"/>
    <dgm:cxn modelId="{5B1C3FDB-992D-4BA8-8FCF-D92612B8768A}" type="presParOf" srcId="{44D7F85E-1189-4F09-A367-928E4E5876DD}" destId="{E263231A-7D91-4F2A-83D1-F6AE96BA19CD}" srcOrd="29" destOrd="0" presId="urn:microsoft.com/office/officeart/2005/8/layout/radial6"/>
    <dgm:cxn modelId="{B7EBFB4E-E047-454E-A630-EABF9F322C90}" type="presParOf" srcId="{44D7F85E-1189-4F09-A367-928E4E5876DD}" destId="{44C897B8-B80F-4C36-86B1-5D714AB183CB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C020E7-C8EE-4A55-BAD6-144CC8111E61}" type="doc">
      <dgm:prSet loTypeId="urn:microsoft.com/office/officeart/2005/8/layout/arrow3" loCatId="relationship" qsTypeId="urn:microsoft.com/office/officeart/2005/8/quickstyle/3d2#3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B46E5D9-AA22-49C1-A741-0B2137163188}">
      <dgm:prSet phldrT="[Text]"/>
      <dgm:spPr/>
      <dgm:t>
        <a:bodyPr/>
        <a:lstStyle/>
        <a:p>
          <a:r>
            <a:rPr lang="ro-RO" b="1" dirty="0">
              <a:latin typeface="Times New Roman" pitchFamily="18" charset="0"/>
              <a:cs typeface="Times New Roman" pitchFamily="18" charset="0"/>
            </a:rPr>
            <a:t>mierea proaspătă conţine mai puţin de 15 mg/kg HMF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  <a:p>
          <a:r>
            <a:rPr lang="ro-RO" b="1" dirty="0">
              <a:latin typeface="Times New Roman" pitchFamily="18" charset="0"/>
              <a:cs typeface="Times New Roman" pitchFamily="18" charset="0"/>
            </a:rPr>
            <a:t>Codex Alimentarius prevede ca standard un conţinut de 40 mg/kg HMF</a:t>
          </a:r>
          <a:endParaRPr lang="en-US" dirty="0"/>
        </a:p>
      </dgm:t>
    </dgm:pt>
    <dgm:pt modelId="{D8D8A494-D3F1-4137-A0AB-976B65B5BEA2}" type="parTrans" cxnId="{0F9B77DB-5BB3-4BEA-BAC4-0DE1625AC54B}">
      <dgm:prSet/>
      <dgm:spPr/>
      <dgm:t>
        <a:bodyPr/>
        <a:lstStyle/>
        <a:p>
          <a:endParaRPr lang="en-US"/>
        </a:p>
      </dgm:t>
    </dgm:pt>
    <dgm:pt modelId="{8FF09842-F525-4269-A6C1-AF61616E4E35}" type="sibTrans" cxnId="{0F9B77DB-5BB3-4BEA-BAC4-0DE1625AC54B}">
      <dgm:prSet/>
      <dgm:spPr/>
      <dgm:t>
        <a:bodyPr/>
        <a:lstStyle/>
        <a:p>
          <a:endParaRPr lang="en-US"/>
        </a:p>
      </dgm:t>
    </dgm:pt>
    <dgm:pt modelId="{8FDFB774-28D9-421B-85F5-CE50EC78001D}">
      <dgm:prSet phldrT="[Text]"/>
      <dgm:spPr/>
      <dgm:t>
        <a:bodyPr/>
        <a:lstStyle/>
        <a:p>
          <a:r>
            <a:rPr lang="ro-RO" b="1" dirty="0">
              <a:latin typeface="Times New Roman" pitchFamily="18" charset="0"/>
              <a:cs typeface="Times New Roman" pitchFamily="18" charset="0"/>
            </a:rPr>
            <a:t>condiţii speciale de desfăşurare a reacţiei chimice</a:t>
          </a:r>
          <a:endParaRPr lang="en-US" b="1" dirty="0">
            <a:latin typeface="Times New Roman" pitchFamily="18" charset="0"/>
            <a:cs typeface="Times New Roman" pitchFamily="18" charset="0"/>
          </a:endParaRPr>
        </a:p>
        <a:p>
          <a:r>
            <a:rPr lang="ro-RO" b="1" dirty="0">
              <a:latin typeface="Times New Roman" pitchFamily="18" charset="0"/>
              <a:cs typeface="Times New Roman" pitchFamily="18" charset="0"/>
            </a:rPr>
            <a:t>distrugere enzime</a:t>
          </a:r>
          <a:r>
            <a:rPr lang="en-US" b="1" dirty="0" err="1">
              <a:latin typeface="Times New Roman" pitchFamily="18" charset="0"/>
              <a:cs typeface="Times New Roman" pitchFamily="18" charset="0"/>
            </a:rPr>
            <a:t>lor</a:t>
          </a:r>
          <a:endParaRPr lang="en-US" dirty="0"/>
        </a:p>
      </dgm:t>
    </dgm:pt>
    <dgm:pt modelId="{1864E763-9CC4-4E37-89B3-FE90973EEA31}" type="parTrans" cxnId="{2C14B46F-85FE-45AF-8814-660652CF93DB}">
      <dgm:prSet/>
      <dgm:spPr/>
      <dgm:t>
        <a:bodyPr/>
        <a:lstStyle/>
        <a:p>
          <a:endParaRPr lang="en-US"/>
        </a:p>
      </dgm:t>
    </dgm:pt>
    <dgm:pt modelId="{73EC3B86-0DEA-4E92-B37D-0E210FBF242A}" type="sibTrans" cxnId="{2C14B46F-85FE-45AF-8814-660652CF93DB}">
      <dgm:prSet/>
      <dgm:spPr/>
      <dgm:t>
        <a:bodyPr/>
        <a:lstStyle/>
        <a:p>
          <a:endParaRPr lang="en-US"/>
        </a:p>
      </dgm:t>
    </dgm:pt>
    <dgm:pt modelId="{5EBF6318-3F4B-46B9-AF5D-29FF3539FDB6}">
      <dgm:prSet phldrT="[Text]"/>
      <dgm:spPr/>
      <dgm:t>
        <a:bodyPr/>
        <a:lstStyle/>
        <a:p>
          <a:endParaRPr lang="en-US" dirty="0"/>
        </a:p>
      </dgm:t>
    </dgm:pt>
    <dgm:pt modelId="{B0DDE5AD-3965-4070-9F19-6536219413C5}" type="parTrans" cxnId="{2378A718-0998-4915-B921-EF83D9DA9A9F}">
      <dgm:prSet/>
      <dgm:spPr/>
      <dgm:t>
        <a:bodyPr/>
        <a:lstStyle/>
        <a:p>
          <a:endParaRPr lang="en-US"/>
        </a:p>
      </dgm:t>
    </dgm:pt>
    <dgm:pt modelId="{43C1C424-EB8D-450A-A6C0-D83F69387071}" type="sibTrans" cxnId="{2378A718-0998-4915-B921-EF83D9DA9A9F}">
      <dgm:prSet/>
      <dgm:spPr/>
      <dgm:t>
        <a:bodyPr/>
        <a:lstStyle/>
        <a:p>
          <a:endParaRPr lang="en-US"/>
        </a:p>
      </dgm:t>
    </dgm:pt>
    <dgm:pt modelId="{D7B2AD4B-04A2-4155-85EE-15C4B0DF3DF7}" type="pres">
      <dgm:prSet presAssocID="{23C020E7-C8EE-4A55-BAD6-144CC8111E6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E41121-701D-47E8-9DB1-D9884B373B04}" type="pres">
      <dgm:prSet presAssocID="{23C020E7-C8EE-4A55-BAD6-144CC8111E61}" presName="divider" presStyleLbl="fgShp" presStyleIdx="0" presStyleCnt="1" custLinFactNeighborX="-12891" custLinFactNeighborY="6381"/>
      <dgm:spPr/>
    </dgm:pt>
    <dgm:pt modelId="{D54131A3-A352-4E87-9AC5-FA938CA271C0}" type="pres">
      <dgm:prSet presAssocID="{9B46E5D9-AA22-49C1-A741-0B2137163188}" presName="downArrow" presStyleLbl="node1" presStyleIdx="0" presStyleCnt="2"/>
      <dgm:spPr/>
    </dgm:pt>
    <dgm:pt modelId="{1B8F8907-E319-4DFE-9140-476E4349AAF3}" type="pres">
      <dgm:prSet presAssocID="{9B46E5D9-AA22-49C1-A741-0B2137163188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D5931B-6252-4071-A168-C66E65614899}" type="pres">
      <dgm:prSet presAssocID="{8FDFB774-28D9-421B-85F5-CE50EC78001D}" presName="upArrow" presStyleLbl="node1" presStyleIdx="1" presStyleCnt="2"/>
      <dgm:spPr/>
    </dgm:pt>
    <dgm:pt modelId="{9379F6E7-0AA4-4A66-B52C-79021A39F980}" type="pres">
      <dgm:prSet presAssocID="{8FDFB774-28D9-421B-85F5-CE50EC78001D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84F55F-57C7-44C5-B1A3-7ED6A255F3B3}" type="presOf" srcId="{23C020E7-C8EE-4A55-BAD6-144CC8111E61}" destId="{D7B2AD4B-04A2-4155-85EE-15C4B0DF3DF7}" srcOrd="0" destOrd="0" presId="urn:microsoft.com/office/officeart/2005/8/layout/arrow3"/>
    <dgm:cxn modelId="{0F9B77DB-5BB3-4BEA-BAC4-0DE1625AC54B}" srcId="{23C020E7-C8EE-4A55-BAD6-144CC8111E61}" destId="{9B46E5D9-AA22-49C1-A741-0B2137163188}" srcOrd="0" destOrd="0" parTransId="{D8D8A494-D3F1-4137-A0AB-976B65B5BEA2}" sibTransId="{8FF09842-F525-4269-A6C1-AF61616E4E35}"/>
    <dgm:cxn modelId="{AF210806-E429-4B57-8C4B-07ABEB2E8579}" type="presOf" srcId="{8FDFB774-28D9-421B-85F5-CE50EC78001D}" destId="{9379F6E7-0AA4-4A66-B52C-79021A39F980}" srcOrd="0" destOrd="0" presId="urn:microsoft.com/office/officeart/2005/8/layout/arrow3"/>
    <dgm:cxn modelId="{2C14B46F-85FE-45AF-8814-660652CF93DB}" srcId="{23C020E7-C8EE-4A55-BAD6-144CC8111E61}" destId="{8FDFB774-28D9-421B-85F5-CE50EC78001D}" srcOrd="1" destOrd="0" parTransId="{1864E763-9CC4-4E37-89B3-FE90973EEA31}" sibTransId="{73EC3B86-0DEA-4E92-B37D-0E210FBF242A}"/>
    <dgm:cxn modelId="{2378A718-0998-4915-B921-EF83D9DA9A9F}" srcId="{23C020E7-C8EE-4A55-BAD6-144CC8111E61}" destId="{5EBF6318-3F4B-46B9-AF5D-29FF3539FDB6}" srcOrd="2" destOrd="0" parTransId="{B0DDE5AD-3965-4070-9F19-6536219413C5}" sibTransId="{43C1C424-EB8D-450A-A6C0-D83F69387071}"/>
    <dgm:cxn modelId="{CA34F693-E5DA-4610-9C13-66A873DD02B9}" type="presOf" srcId="{9B46E5D9-AA22-49C1-A741-0B2137163188}" destId="{1B8F8907-E319-4DFE-9140-476E4349AAF3}" srcOrd="0" destOrd="0" presId="urn:microsoft.com/office/officeart/2005/8/layout/arrow3"/>
    <dgm:cxn modelId="{EABFECF3-259A-44F2-95DC-1F828B8F742F}" type="presParOf" srcId="{D7B2AD4B-04A2-4155-85EE-15C4B0DF3DF7}" destId="{C6E41121-701D-47E8-9DB1-D9884B373B04}" srcOrd="0" destOrd="0" presId="urn:microsoft.com/office/officeart/2005/8/layout/arrow3"/>
    <dgm:cxn modelId="{EDA4A14A-2FA1-45E6-844B-BD446DA0BF07}" type="presParOf" srcId="{D7B2AD4B-04A2-4155-85EE-15C4B0DF3DF7}" destId="{D54131A3-A352-4E87-9AC5-FA938CA271C0}" srcOrd="1" destOrd="0" presId="urn:microsoft.com/office/officeart/2005/8/layout/arrow3"/>
    <dgm:cxn modelId="{BB97E493-7075-4424-BEBC-0FA60C17AB19}" type="presParOf" srcId="{D7B2AD4B-04A2-4155-85EE-15C4B0DF3DF7}" destId="{1B8F8907-E319-4DFE-9140-476E4349AAF3}" srcOrd="2" destOrd="0" presId="urn:microsoft.com/office/officeart/2005/8/layout/arrow3"/>
    <dgm:cxn modelId="{04EC1CF1-0E03-4C06-B537-4A23B24C4DB0}" type="presParOf" srcId="{D7B2AD4B-04A2-4155-85EE-15C4B0DF3DF7}" destId="{2CD5931B-6252-4071-A168-C66E65614899}" srcOrd="3" destOrd="0" presId="urn:microsoft.com/office/officeart/2005/8/layout/arrow3"/>
    <dgm:cxn modelId="{C1B18C8B-7209-42AE-980A-D8C7BB77688D}" type="presParOf" srcId="{D7B2AD4B-04A2-4155-85EE-15C4B0DF3DF7}" destId="{9379F6E7-0AA4-4A66-B52C-79021A39F980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image" Target="../media/image199.emf"/><Relationship Id="rId1" Type="http://schemas.openxmlformats.org/officeDocument/2006/relationships/image" Target="../media/image1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4BEF9-DC61-4820-99A8-07D1E8A5CBFF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37B7A-DEB0-487C-8410-E02BC0658F4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140103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37B7A-DEB0-487C-8410-E02BC0658F4A}" type="slidenum">
              <a:rPr lang="ro-RO" smtClean="0"/>
              <a:pPr/>
              <a:t>11</a:t>
            </a:fld>
            <a:endParaRPr lang="ro-R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37B7A-DEB0-487C-8410-E02BC0658F4A}" type="slidenum">
              <a:rPr lang="ro-RO" smtClean="0"/>
              <a:pPr/>
              <a:t>12</a:t>
            </a:fld>
            <a:endParaRPr lang="ro-R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37B7A-DEB0-487C-8410-E02BC0658F4A}" type="slidenum">
              <a:rPr lang="ro-RO" smtClean="0"/>
              <a:pPr/>
              <a:t>15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13450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37B7A-DEB0-487C-8410-E02BC0658F4A}" type="slidenum">
              <a:rPr lang="ro-RO" smtClean="0"/>
              <a:pPr/>
              <a:t>21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xmlns="" val="205842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o-RO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diagramData" Target="../diagrams/data7.xml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76.gif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75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diagramData" Target="../diagrams/data8.xml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82.jpeg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image" Target="../media/image117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11" Type="http://schemas.openxmlformats.org/officeDocument/2006/relationships/diagramColors" Target="../diagrams/colors12.xml"/><Relationship Id="rId5" Type="http://schemas.openxmlformats.org/officeDocument/2006/relationships/diagramLayout" Target="../diagrams/layout11.xml"/><Relationship Id="rId10" Type="http://schemas.openxmlformats.org/officeDocument/2006/relationships/diagramQuickStyle" Target="../diagrams/quickStyle12.xml"/><Relationship Id="rId4" Type="http://schemas.openxmlformats.org/officeDocument/2006/relationships/diagramData" Target="../diagrams/data11.xml"/><Relationship Id="rId9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2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diagramData" Target="../diagrams/data14.xml"/><Relationship Id="rId7" Type="http://schemas.openxmlformats.org/officeDocument/2006/relationships/image" Target="../media/image148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15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diagramData" Target="../diagrams/data15.xml"/><Relationship Id="rId7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62.jpeg"/><Relationship Id="rId7" Type="http://schemas.openxmlformats.org/officeDocument/2006/relationships/diagramColors" Target="../diagrams/colors16.xml"/><Relationship Id="rId12" Type="http://schemas.openxmlformats.org/officeDocument/2006/relationships/image" Target="../media/image167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166.jpe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165.jpeg"/><Relationship Id="rId4" Type="http://schemas.openxmlformats.org/officeDocument/2006/relationships/diagramData" Target="../diagrams/data16.xml"/><Relationship Id="rId9" Type="http://schemas.openxmlformats.org/officeDocument/2006/relationships/image" Target="../media/image16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11" Type="http://schemas.openxmlformats.org/officeDocument/2006/relationships/image" Target="../media/image177.jpeg"/><Relationship Id="rId5" Type="http://schemas.openxmlformats.org/officeDocument/2006/relationships/image" Target="../media/image171.jpeg"/><Relationship Id="rId10" Type="http://schemas.openxmlformats.org/officeDocument/2006/relationships/image" Target="../media/image176.png"/><Relationship Id="rId4" Type="http://schemas.openxmlformats.org/officeDocument/2006/relationships/image" Target="../media/image170.jpeg"/><Relationship Id="rId9" Type="http://schemas.openxmlformats.org/officeDocument/2006/relationships/image" Target="../media/image1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01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0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4.jpeg"/><Relationship Id="rId11" Type="http://schemas.openxmlformats.org/officeDocument/2006/relationships/image" Target="../media/image206.jpeg"/><Relationship Id="rId5" Type="http://schemas.openxmlformats.org/officeDocument/2006/relationships/image" Target="../media/image203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02.jpeg"/><Relationship Id="rId9" Type="http://schemas.openxmlformats.org/officeDocument/2006/relationships/image" Target="../media/image2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9" Type="http://schemas.openxmlformats.org/officeDocument/2006/relationships/image" Target="../media/image57.jpeg"/><Relationship Id="rId3" Type="http://schemas.openxmlformats.org/officeDocument/2006/relationships/diagramLayout" Target="../diagrams/layout3.xml"/><Relationship Id="rId21" Type="http://schemas.openxmlformats.org/officeDocument/2006/relationships/image" Target="../media/image39.jpeg"/><Relationship Id="rId34" Type="http://schemas.openxmlformats.org/officeDocument/2006/relationships/image" Target="../media/image52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33" Type="http://schemas.openxmlformats.org/officeDocument/2006/relationships/image" Target="../media/image51.png"/><Relationship Id="rId38" Type="http://schemas.openxmlformats.org/officeDocument/2006/relationships/image" Target="../media/image56.jpeg"/><Relationship Id="rId2" Type="http://schemas.openxmlformats.org/officeDocument/2006/relationships/diagramData" Target="../diagrams/data3.xml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32" Type="http://schemas.openxmlformats.org/officeDocument/2006/relationships/image" Target="../media/image50.png"/><Relationship Id="rId37" Type="http://schemas.openxmlformats.org/officeDocument/2006/relationships/image" Target="../media/image55.jpeg"/><Relationship Id="rId40" Type="http://schemas.openxmlformats.org/officeDocument/2006/relationships/image" Target="../media/image58.jpeg"/><Relationship Id="rId5" Type="http://schemas.openxmlformats.org/officeDocument/2006/relationships/diagramColors" Target="../diagrams/colors3.xml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36" Type="http://schemas.openxmlformats.org/officeDocument/2006/relationships/image" Target="../media/image54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31" Type="http://schemas.openxmlformats.org/officeDocument/2006/relationships/image" Target="../media/image49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Relationship Id="rId35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0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62.jpeg"/><Relationship Id="rId4" Type="http://schemas.openxmlformats.org/officeDocument/2006/relationships/image" Target="../media/image36.jpeg"/><Relationship Id="rId9" Type="http://schemas.openxmlformats.org/officeDocument/2006/relationships/image" Target="../media/image6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6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3E995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51920" y="1484784"/>
            <a:ext cx="4176464" cy="936104"/>
          </a:xfrm>
          <a:prstGeom prst="ellipse">
            <a:avLst/>
          </a:prstGeom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OZE / GLUCIDE</a:t>
            </a:r>
          </a:p>
        </p:txBody>
      </p:sp>
      <p:sp>
        <p:nvSpPr>
          <p:cNvPr id="3" name="Curved Down Arrow 2"/>
          <p:cNvSpPr/>
          <p:nvPr/>
        </p:nvSpPr>
        <p:spPr>
          <a:xfrm>
            <a:off x="5701806" y="2636912"/>
            <a:ext cx="1602554" cy="10081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55576" y="1952836"/>
            <a:ext cx="3024336" cy="1512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50% -  ORGANISME VEGETALE</a:t>
            </a: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2-3%  - ORGANISME ANIMALE</a:t>
            </a:r>
            <a:endParaRPr lang="ro-RO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78560" y="3993118"/>
            <a:ext cx="3816424" cy="18841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Rol energetic, plastic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Substanțe de rezervă</a:t>
            </a: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Structura membranelor celulare sau extracelulare</a:t>
            </a:r>
          </a:p>
          <a:p>
            <a:pPr algn="ctr"/>
            <a:r>
              <a:rPr lang="ro-RO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Glicogen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2952" y="314113"/>
            <a:ext cx="5830769" cy="8826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PRINCIPII ACTIVE, SURSE VEGETALE, FITOTERAPIE</a:t>
            </a:r>
          </a:p>
        </p:txBody>
      </p:sp>
      <p:pic>
        <p:nvPicPr>
          <p:cNvPr id="106498" name="Picture 2" descr="Imagini pentru membrana celul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3" y="3975724"/>
            <a:ext cx="3384376" cy="24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071538" y="500042"/>
          <a:ext cx="7786742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85720" y="428604"/>
          <a:ext cx="4572032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6674" name="Picture 2" descr="Imagini pentru fl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571480"/>
            <a:ext cx="1785926" cy="1785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6679" name="Picture 7" descr="C:\Users\Farmacognozie\Desktop\chronic-constipation-min-300x26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9550" y="642918"/>
            <a:ext cx="2264450" cy="2000264"/>
          </a:xfrm>
          <a:prstGeom prst="rect">
            <a:avLst/>
          </a:prstGeom>
          <a:noFill/>
        </p:spPr>
      </p:pic>
      <p:pic>
        <p:nvPicPr>
          <p:cNvPr id="7" name="Picture 4" descr="http://apicomplex.apiardeal.ro/files/Miere%20eucalipt%20,lavanda,%20lamai,%20castan,%20rozmarin%20250g%20%2018,8%20RO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4214817"/>
            <a:ext cx="3857652" cy="2336133"/>
          </a:xfrm>
          <a:prstGeom prst="rect">
            <a:avLst/>
          </a:prstGeom>
          <a:noFill/>
        </p:spPr>
      </p:pic>
      <p:pic>
        <p:nvPicPr>
          <p:cNvPr id="156683" name="Picture 11" descr="C:\Users\Farmacognozie\Desktop\miere-de-albine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43504" y="4286256"/>
            <a:ext cx="3422341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6684" name="Picture 12" descr="C:\Users\Farmacognozie\Desktop\maini-uscate-si-crapate-iarna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44" y="2714620"/>
            <a:ext cx="1285864" cy="1097271"/>
          </a:xfrm>
          <a:prstGeom prst="rect">
            <a:avLst/>
          </a:prstGeom>
          <a:noFill/>
        </p:spPr>
      </p:pic>
      <p:pic>
        <p:nvPicPr>
          <p:cNvPr id="15" name="Picture 9" descr="C:\Users\Farmacognozie\Desktop\raceala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57752" y="2428868"/>
            <a:ext cx="2071702" cy="1553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214414" y="928670"/>
          <a:ext cx="7358114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0034" y="2571744"/>
            <a:ext cx="2071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almantă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relaxantă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46" name="Picture 2" descr="C:\Users\Farmacognozie\Desktop\flori-de-te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8662" y="3071810"/>
            <a:ext cx="1007459" cy="7858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00166" y="1071546"/>
            <a:ext cx="2071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vitaminizantă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49" name="Picture 5" descr="C:\Users\Farmacognozie\Desktop\w-catina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42910" y="1214422"/>
            <a:ext cx="1407982" cy="796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571868" y="642918"/>
            <a:ext cx="2071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relaxantă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50" name="Picture 6" descr="C:\Users\Farmacognozie\Desktop\lavand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70" y="214290"/>
            <a:ext cx="1413929" cy="942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786578" y="3286124"/>
            <a:ext cx="2071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ntibacterian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, tonic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51" name="Picture 7" descr="C:\Users\Farmacognozie\Desktop\rozmarin-efecte-performanta-creierului-inteligent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72396" y="2428868"/>
            <a:ext cx="1143008" cy="85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9752" name="Picture 8" descr="C:\Users\Farmacognozie\Desktop\cultura-de-rapit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15206" y="571480"/>
            <a:ext cx="1420802" cy="10656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TextBox 13"/>
          <p:cNvSpPr txBox="1"/>
          <p:nvPr/>
        </p:nvSpPr>
        <p:spPr>
          <a:xfrm>
            <a:off x="7000892" y="1714488"/>
            <a:ext cx="192882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sursă de omega 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1670" y="5929330"/>
            <a:ext cx="2071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antibacterian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5720" y="3857628"/>
            <a:ext cx="2071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expectorant</a:t>
            </a:r>
          </a:p>
        </p:txBody>
      </p:sp>
      <p:pic>
        <p:nvPicPr>
          <p:cNvPr id="159756" name="Picture 12" descr="C:\Users\Farmacognozie\Desktop\eucalyptus_leave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28662" y="4286256"/>
            <a:ext cx="857241" cy="857241"/>
          </a:xfrm>
          <a:prstGeom prst="rect">
            <a:avLst/>
          </a:prstGeom>
          <a:noFill/>
        </p:spPr>
      </p:pic>
      <p:pic>
        <p:nvPicPr>
          <p:cNvPr id="159757" name="Picture 13" descr="C:\Users\Farmacognozie\Desktop\Cimbrisoru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14480" y="5143512"/>
            <a:ext cx="1076324" cy="807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9758" name="Picture 14" descr="C:\Users\Farmacognozie\Desktop\manuka_teatreekrem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29256" y="5857892"/>
            <a:ext cx="1309678" cy="83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5715008" y="5500702"/>
            <a:ext cx="20717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antibacterian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59" name="Picture 15" descr="C:\Users\Farmacognozie\Desktop\Miere de Manuka 20 UMF-500x50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15140" y="6000768"/>
            <a:ext cx="738176" cy="738176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858016" y="4857760"/>
            <a:ext cx="157163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laxativ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43768" y="4286256"/>
            <a:ext cx="178595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imunostimulatoare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142976" y="1428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357290" y="357166"/>
            <a:ext cx="5976664" cy="7920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Cât mit şi adevăr există legat de fierberea sau aducerea mierii în ceaiul fierbinte ?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57290" y="5214950"/>
            <a:ext cx="2159112" cy="1295467"/>
            <a:chOff x="1129139" y="3023885"/>
            <a:chExt cx="2159112" cy="1295467"/>
          </a:xfrm>
        </p:grpSpPr>
        <p:sp>
          <p:nvSpPr>
            <p:cNvPr id="5" name="Rectangle 4"/>
            <p:cNvSpPr/>
            <p:nvPr/>
          </p:nvSpPr>
          <p:spPr>
            <a:xfrm>
              <a:off x="1129139" y="3023885"/>
              <a:ext cx="2159112" cy="129546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1129139" y="3023885"/>
              <a:ext cx="2159112" cy="12954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1800" b="1" kern="1200" dirty="0">
                  <a:latin typeface="Times New Roman" pitchFamily="18" charset="0"/>
                  <a:cs typeface="Times New Roman" pitchFamily="18" charset="0"/>
                </a:rPr>
                <a:t>Botulism infantil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1800" b="1" kern="1200" dirty="0">
                  <a:latin typeface="Times New Roman" pitchFamily="18" charset="0"/>
                  <a:cs typeface="Times New Roman" pitchFamily="18" charset="0"/>
                </a:rPr>
                <a:t>&lt; 1 an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43702" y="5143512"/>
            <a:ext cx="2159112" cy="1295467"/>
            <a:chOff x="3504163" y="3023885"/>
            <a:chExt cx="2159112" cy="1295467"/>
          </a:xfrm>
        </p:grpSpPr>
        <p:sp>
          <p:nvSpPr>
            <p:cNvPr id="8" name="Rectangle 7"/>
            <p:cNvSpPr/>
            <p:nvPr/>
          </p:nvSpPr>
          <p:spPr>
            <a:xfrm>
              <a:off x="3504163" y="3023885"/>
              <a:ext cx="2159112" cy="1295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3504163" y="3023885"/>
              <a:ext cx="2159112" cy="129546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1800" b="1" kern="1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Afecțiuni dermice?</a:t>
              </a:r>
            </a:p>
          </p:txBody>
        </p:sp>
      </p:grpSp>
      <p:pic>
        <p:nvPicPr>
          <p:cNvPr id="161794" name="Picture 2" descr="C:\Users\Farmacognozie\Desktop\s604x0_ceai_fierbint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2035" y="2571744"/>
            <a:ext cx="2791965" cy="1571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e-miere.ro/wp-content/uploads/2011/04/laptisor_de_mat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5436096" y="188640"/>
            <a:ext cx="3528392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LĂPTIȘOR DE MATCĂ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36096" y="1268760"/>
            <a:ext cx="3456384" cy="14401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secreție produsă de albine - pentru a hrăni reginele, adulte/stadiul de larvă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20072" y="3140968"/>
            <a:ext cx="3672408" cy="12961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Vitamine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Imunostimulator 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Revitalizant </a:t>
            </a:r>
          </a:p>
        </p:txBody>
      </p:sp>
      <p:sp>
        <p:nvSpPr>
          <p:cNvPr id="9" name="Oval 8"/>
          <p:cNvSpPr/>
          <p:nvPr/>
        </p:nvSpPr>
        <p:spPr>
          <a:xfrm>
            <a:off x="5220072" y="4869160"/>
            <a:ext cx="3816424" cy="1800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Dermatocosmetică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Disfuncții sexuale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Afecțiuni hepatice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Afecțiuni gastrice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Ateroscleroza </a:t>
            </a:r>
          </a:p>
        </p:txBody>
      </p: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 flipV="1">
            <a:off x="3707904" y="1700808"/>
            <a:ext cx="172819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2" descr="C:\Users\Farmacognozie\Desktop\royal_jelly_-laptisor_de_mat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500174"/>
            <a:ext cx="250033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C:\Users\Farmacognozie\Desktop\SDC11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714612" y="3714752"/>
            <a:ext cx="1785950" cy="2581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373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media.realitatea.ro/multimedia/image/201206/w728/polen_borcane_polenul_la_casoleta_89969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9165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228184" y="764704"/>
            <a:ext cx="2808312" cy="7920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POLEN</a:t>
            </a:r>
          </a:p>
          <a:p>
            <a:pPr algn="ctr"/>
            <a:r>
              <a:rPr lang="ro-RO" dirty="0">
                <a:latin typeface="Times New Roman" pitchFamily="18" charset="0"/>
                <a:cs typeface="Times New Roman" pitchFamily="18" charset="0"/>
              </a:rPr>
              <a:t>Nutrient/supliment</a:t>
            </a:r>
          </a:p>
        </p:txBody>
      </p:sp>
      <p:pic>
        <p:nvPicPr>
          <p:cNvPr id="105476" name="Picture 4" descr="http://marycix.net/wp-content/uploads/2011/07/semnul-intrebarii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4" y="404664"/>
            <a:ext cx="231091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498" name="Picture 2" descr="http://www.scrigroup.com/files/arheologie/19_poze/image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91" y="2492896"/>
            <a:ext cx="37147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6248" y="3643314"/>
            <a:ext cx="307183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/>
              <a:t>!!!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Iritant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gastric;</a:t>
            </a:r>
          </a:p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reacţii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hipersensibilizare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81" name="Picture 1" descr="C:\Users\Farmacognozie\Desktop\open-uri20130227-17027-m1bri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2000240"/>
            <a:ext cx="1485904" cy="1485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082" name="Picture 2" descr="C:\Users\Farmacognozie\Desktop\allergy-s1-fact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96" y="3714752"/>
            <a:ext cx="1262060" cy="126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806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daciccool.ro/images/stories/Dacicool/Remedii_naturiste_produse/Apiland/Pastura/Pastura%20(500%20g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29000" cy="590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80520" y="332656"/>
            <a:ext cx="4283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PĂSTURA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- afectiuni ale colonului, constipație, afecțiuni hepatice,  afecțiuni gastrointestinale, anemie.</a:t>
            </a:r>
            <a:br>
              <a:rPr lang="ro-RO" dirty="0">
                <a:latin typeface="Times New Roman" pitchFamily="18" charset="0"/>
                <a:cs typeface="Times New Roman" pitchFamily="18" charset="0"/>
              </a:rPr>
            </a:br>
            <a:endParaRPr lang="ro-RO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500" name="Picture 4" descr="http://1.bp.blogspot.com/-uxLVYafYqrE/Th3PZ4ZiXRI/AAAAAAAABUU/7qIz90nbr1M/s1600/apicultur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520" y="178456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788024" y="5517232"/>
            <a:ext cx="4176464" cy="100811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PROPOLIS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– sem II</a:t>
            </a:r>
          </a:p>
        </p:txBody>
      </p:sp>
    </p:spTree>
    <p:extLst>
      <p:ext uri="{BB962C8B-B14F-4D97-AF65-F5344CB8AC3E}">
        <p14:creationId xmlns:p14="http://schemas.microsoft.com/office/powerpoint/2010/main" xmlns="" val="37040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Imagini pentru trantor st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888000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507" name="Picture 11" descr="Imagini pentru ceara de alb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5" t="58545" r="-6095" b="9410"/>
          <a:stretch/>
        </p:blipFill>
        <p:spPr bwMode="auto">
          <a:xfrm>
            <a:off x="5979085" y="5261740"/>
            <a:ext cx="2143125" cy="68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96579" y="602128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latin typeface="Times New Roman" pitchFamily="18" charset="0"/>
                <a:cs typeface="Times New Roman" pitchFamily="18" charset="0"/>
              </a:rPr>
              <a:t>(Sem. II)</a:t>
            </a:r>
          </a:p>
        </p:txBody>
      </p:sp>
      <p:pic>
        <p:nvPicPr>
          <p:cNvPr id="106511" name="Picture 15" descr="Imagini pentru ceara de alb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1960" y="509713"/>
            <a:ext cx="1617423" cy="1617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42910" y="571480"/>
            <a:ext cx="2206377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APILARNIL 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larve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ntor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7" descr="Imagini pentru apilarn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3330"/>
            <a:ext cx="1466843" cy="1733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ini pentru apilarni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120" y="4453587"/>
            <a:ext cx="1579290" cy="2178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04" r="17833" b="13283"/>
          <a:stretch/>
        </p:blipFill>
        <p:spPr bwMode="auto">
          <a:xfrm>
            <a:off x="2729784" y="4453587"/>
            <a:ext cx="1598060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9" descr="Imagini pentru ceara de alb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800" y="2060848"/>
            <a:ext cx="1617050" cy="1686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3" descr="Imagini pentru ceara de alb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55"/>
          <a:stretch/>
        </p:blipFill>
        <p:spPr bwMode="auto">
          <a:xfrm>
            <a:off x="6903040" y="3428999"/>
            <a:ext cx="1936343" cy="1458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6" name="Picture 7" descr="Imagini pentru apilarn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99885"/>
            <a:ext cx="1466843" cy="1733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Oval 52"/>
          <p:cNvSpPr/>
          <p:nvPr/>
        </p:nvSpPr>
        <p:spPr>
          <a:xfrm>
            <a:off x="7173415" y="2252570"/>
            <a:ext cx="1714512" cy="91276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rgbClr val="FFFF00"/>
                </a:solidFill>
              </a:rPr>
              <a:t>CEARA DE ALBINE</a:t>
            </a:r>
          </a:p>
        </p:txBody>
      </p:sp>
      <p:pic>
        <p:nvPicPr>
          <p:cNvPr id="54" name="Picture 15" descr="Imagini pentru ceara de alb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1960" y="584492"/>
            <a:ext cx="1617423" cy="1617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9" descr="Imagini pentru ceara de alb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800" y="2135627"/>
            <a:ext cx="1617050" cy="1686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3" descr="Imagini pentru ceara de albin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55"/>
          <a:stretch/>
        </p:blipFill>
        <p:spPr bwMode="auto">
          <a:xfrm>
            <a:off x="6903040" y="3503778"/>
            <a:ext cx="1936343" cy="14589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8" name="Explosion 1 17"/>
          <p:cNvSpPr/>
          <p:nvPr/>
        </p:nvSpPr>
        <p:spPr>
          <a:xfrm>
            <a:off x="5214942" y="571480"/>
            <a:ext cx="1785950" cy="1143008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tonic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47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357430"/>
            <a:ext cx="607223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latin typeface="Times New Roman" pitchFamily="18" charset="0"/>
                <a:cs typeface="Times New Roman" pitchFamily="18" charset="0"/>
              </a:rPr>
              <a:t>POLIMERI AI OZELOR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7356" y="214290"/>
            <a:ext cx="2160240" cy="4320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INULINĂ</a:t>
            </a:r>
          </a:p>
        </p:txBody>
      </p:sp>
      <p:pic>
        <p:nvPicPr>
          <p:cNvPr id="3" name="Picture 4" descr="http://www.albanesi.it/Alimentazione/Imma/inuli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42852"/>
            <a:ext cx="1643074" cy="1981562"/>
          </a:xfrm>
          <a:prstGeom prst="rect">
            <a:avLst/>
          </a:prstGeom>
          <a:noFill/>
        </p:spPr>
      </p:pic>
      <p:pic>
        <p:nvPicPr>
          <p:cNvPr id="12" name="Picture 2" descr="https://upload.wikimedia.org/wikipedia/commons/9/9d/Helianthus_tuberos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929198"/>
            <a:ext cx="2415396" cy="18115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3" name="Rectangle 12"/>
          <p:cNvSpPr/>
          <p:nvPr/>
        </p:nvSpPr>
        <p:spPr>
          <a:xfrm>
            <a:off x="3714744" y="4143380"/>
            <a:ext cx="335758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HELIANTHUS TUBEROSUS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Topinambur, nap porcesc</a:t>
            </a:r>
          </a:p>
        </p:txBody>
      </p:sp>
      <p:sp>
        <p:nvSpPr>
          <p:cNvPr id="14" name="Explosion 2 13"/>
          <p:cNvSpPr/>
          <p:nvPr/>
        </p:nvSpPr>
        <p:spPr>
          <a:xfrm>
            <a:off x="5714976" y="214290"/>
            <a:ext cx="3429024" cy="1643074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PREBIOTIC</a:t>
            </a:r>
          </a:p>
        </p:txBody>
      </p:sp>
      <p:sp>
        <p:nvSpPr>
          <p:cNvPr id="117762" name="AutoShape 2" descr="Imagini pentru CICOARE RADAC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7763" name="Picture 3" descr="C:\Users\Farmacognozie\Desktop\POZE CURS\descărca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928670"/>
            <a:ext cx="2466975" cy="184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7764" name="Picture 4" descr="C:\Users\Farmacognozie\Desktop\POZE CURS\Rădăcin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2285992"/>
            <a:ext cx="2190765" cy="16430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7765" name="Picture 5" descr="C:\Users\Farmacognozie\Desktop\POZE CURS\89017479987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3962400"/>
            <a:ext cx="2504963" cy="2895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7766" name="Picture 6" descr="C:\Users\Farmacognozie\Desktop\POZE CURS\a_5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6446" y="2285992"/>
            <a:ext cx="1785930" cy="1190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767" name="Picture 7" descr="C:\Users\Farmacognozie\Desktop\POZE CURS\TOPINAMBUR-FORTE-40CPR-PLANTAVOREL.jpg"/>
          <p:cNvPicPr>
            <a:picLocks noChangeAspect="1" noChangeArrowheads="1"/>
          </p:cNvPicPr>
          <p:nvPr/>
        </p:nvPicPr>
        <p:blipFill>
          <a:blip r:embed="rId8"/>
          <a:srcRect l="21875" t="14375" r="21875" b="16250"/>
          <a:stretch>
            <a:fillRect/>
          </a:stretch>
        </p:blipFill>
        <p:spPr bwMode="auto">
          <a:xfrm>
            <a:off x="5857884" y="5143512"/>
            <a:ext cx="1100532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7768" name="Picture 8" descr="C:\Users\Farmacognozie\Desktop\POZE CURS\descărcare (1).jpg"/>
          <p:cNvPicPr>
            <a:picLocks noChangeAspect="1" noChangeArrowheads="1"/>
          </p:cNvPicPr>
          <p:nvPr/>
        </p:nvPicPr>
        <p:blipFill>
          <a:blip r:embed="rId9"/>
          <a:srcRect l="23333" t="10000" r="26666" b="9999"/>
          <a:stretch>
            <a:fillRect/>
          </a:stretch>
        </p:blipFill>
        <p:spPr bwMode="auto">
          <a:xfrm>
            <a:off x="7643834" y="1857364"/>
            <a:ext cx="1071570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1489" name="Picture 1" descr="C:\Documents and Settings\Cerasela\Desktop\radacini-de-păpădi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4286256"/>
            <a:ext cx="1614478" cy="104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Oval 15"/>
          <p:cNvSpPr/>
          <p:nvPr/>
        </p:nvSpPr>
        <p:spPr>
          <a:xfrm>
            <a:off x="1142976" y="2786058"/>
            <a:ext cx="2571768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CICHORIUM INTYBUS,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CICOARE</a:t>
            </a:r>
          </a:p>
        </p:txBody>
      </p:sp>
      <p:sp>
        <p:nvSpPr>
          <p:cNvPr id="17" name="Oval 16"/>
          <p:cNvSpPr/>
          <p:nvPr/>
        </p:nvSpPr>
        <p:spPr>
          <a:xfrm>
            <a:off x="7000892" y="5500702"/>
            <a:ext cx="2000264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TARAXACUM  OFFICINALIS</a:t>
            </a:r>
          </a:p>
          <a:p>
            <a:pPr algn="ctr"/>
            <a:r>
              <a:rPr lang="ro-RO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PĂPĂDIE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98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3568" y="188640"/>
            <a:ext cx="3168352" cy="4680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GLUCOSUM</a:t>
            </a:r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/ DEXTROZĂ</a:t>
            </a:r>
          </a:p>
        </p:txBody>
      </p:sp>
      <p:sp>
        <p:nvSpPr>
          <p:cNvPr id="5" name="Oval 4"/>
          <p:cNvSpPr/>
          <p:nvPr/>
        </p:nvSpPr>
        <p:spPr>
          <a:xfrm>
            <a:off x="647667" y="1664804"/>
            <a:ext cx="2736304" cy="6480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NATURAL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Ă</a:t>
            </a:r>
          </a:p>
        </p:txBody>
      </p:sp>
      <p:pic>
        <p:nvPicPr>
          <p:cNvPr id="6" name="Picture 8" descr="http://upload.wikimedia.org/wikipedia/commons/thumb/c/c6/Alpha-D-Glucopyranose.svg/120px-Alpha-D-Glucopyranos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031" y="670225"/>
            <a:ext cx="1175560" cy="1273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http://t2.gstatic.com/images?q=tbn:ANd9GcTwU4ZF9CMOg8x-XZSbsCv9eS-dRayoeGJrlzvOrnpyChXm0-T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859" y="2477475"/>
            <a:ext cx="2900362" cy="17562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4" descr="http://www.ecomagazin.ro/wp-content/uploads/2008/09/mie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859" y="4684475"/>
            <a:ext cx="3048000" cy="20193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Oval 8"/>
          <p:cNvSpPr/>
          <p:nvPr/>
        </p:nvSpPr>
        <p:spPr>
          <a:xfrm>
            <a:off x="855588" y="874996"/>
            <a:ext cx="2396903" cy="5715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SINTEZĂ</a:t>
            </a:r>
          </a:p>
        </p:txBody>
      </p:sp>
      <p:pic>
        <p:nvPicPr>
          <p:cNvPr id="107522" name="Picture 2" descr="Imagini pentru GLUCOSE SYNTHETIC POW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3790" y="422666"/>
            <a:ext cx="1594340" cy="1484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Rectangle 10"/>
          <p:cNvSpPr/>
          <p:nvPr/>
        </p:nvSpPr>
        <p:spPr>
          <a:xfrm>
            <a:off x="4100076" y="2195232"/>
            <a:ext cx="4420560" cy="2320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irop de glucoză - conține glucoză în concentrație de 32,40%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glucoza tehnică - cu o concentrație de 75%;</a:t>
            </a:r>
          </a:p>
          <a:p>
            <a:pPr algn="just">
              <a:buFont typeface="Wingdings" pitchFamily="2" charset="2"/>
              <a:buChar char="q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glucoza cristalizată (tablete) - concentrație de 99%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oluție apoasă injectabilă 20, 33, 40%; soluție perfuzabilă 5, 10, 20%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7524" name="Picture 4" descr="Imagini pentru GLUCOZA PERFUZABI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6161" y="4505561"/>
            <a:ext cx="2112097" cy="211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Imagini pentru GLUCOZA PERFUZABI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6571" y="4684475"/>
            <a:ext cx="2949591" cy="185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805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254427228"/>
              </p:ext>
            </p:extLst>
          </p:nvPr>
        </p:nvGraphicFramePr>
        <p:xfrm>
          <a:off x="1403647" y="332656"/>
          <a:ext cx="7003089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Left Brace 3"/>
          <p:cNvSpPr/>
          <p:nvPr/>
        </p:nvSpPr>
        <p:spPr>
          <a:xfrm>
            <a:off x="2267744" y="2933357"/>
            <a:ext cx="661182" cy="15672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TextBox 4"/>
          <p:cNvSpPr txBox="1"/>
          <p:nvPr/>
        </p:nvSpPr>
        <p:spPr>
          <a:xfrm>
            <a:off x="2774617" y="3212976"/>
            <a:ext cx="5850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Stări de denutriţie la diabetici în timpul şi după intervenţii chirurgicale;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tulburări de tranzit intestinal – diaree / constipaţie / sindrom de colon iritabil</a:t>
            </a:r>
          </a:p>
        </p:txBody>
      </p:sp>
      <p:sp>
        <p:nvSpPr>
          <p:cNvPr id="6" name="Oval 5"/>
          <p:cNvSpPr/>
          <p:nvPr/>
        </p:nvSpPr>
        <p:spPr>
          <a:xfrm>
            <a:off x="755576" y="404664"/>
            <a:ext cx="266429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INULINA</a:t>
            </a:r>
          </a:p>
        </p:txBody>
      </p:sp>
      <p:pic>
        <p:nvPicPr>
          <p:cNvPr id="110594" name="Picture 2" descr="Imagini pentru sinerg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4572008"/>
            <a:ext cx="1936034" cy="193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6" descr="jarro-dophilusfos-30cps-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4286256"/>
            <a:ext cx="959759" cy="167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0034" y="5214950"/>
            <a:ext cx="314324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92%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inulin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mbogatit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oligofructoz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extras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din r</a:t>
            </a:r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dacina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cicoare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urved Down Arrow 10"/>
          <p:cNvSpPr/>
          <p:nvPr/>
        </p:nvSpPr>
        <p:spPr>
          <a:xfrm>
            <a:off x="2857488" y="4572008"/>
            <a:ext cx="857256" cy="57150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0694" y="5929330"/>
            <a:ext cx="350046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o-RO" sz="1600" i="1" dirty="0">
                <a:latin typeface="Times New Roman" pitchFamily="18" charset="0"/>
                <a:cs typeface="Times New Roman" pitchFamily="18" charset="0"/>
              </a:rPr>
              <a:t>Lactobacillus sp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o-RO" sz="1600" i="1" dirty="0">
                <a:latin typeface="Times New Roman" pitchFamily="18" charset="0"/>
                <a:cs typeface="Times New Roman" pitchFamily="18" charset="0"/>
              </a:rPr>
              <a:t>Bifidobacterium sp.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+ inulină (210 mg)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urved Right Arrow 13"/>
          <p:cNvSpPr/>
          <p:nvPr/>
        </p:nvSpPr>
        <p:spPr>
          <a:xfrm>
            <a:off x="6929454" y="4857760"/>
            <a:ext cx="500066" cy="92869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0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www.customprobiotics.com/_images/intestinal-microflora-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960440" cy="45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941308128"/>
              </p:ext>
            </p:extLst>
          </p:nvPr>
        </p:nvGraphicFramePr>
        <p:xfrm>
          <a:off x="-826718" y="92640"/>
          <a:ext cx="5686750" cy="4200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49239701"/>
              </p:ext>
            </p:extLst>
          </p:nvPr>
        </p:nvGraphicFramePr>
        <p:xfrm>
          <a:off x="0" y="4509120"/>
          <a:ext cx="8928992" cy="222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15816" y="188640"/>
            <a:ext cx="18002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MICROBIOM</a:t>
            </a:r>
          </a:p>
        </p:txBody>
      </p:sp>
    </p:spTree>
    <p:extLst>
      <p:ext uri="{BB962C8B-B14F-4D97-AF65-F5344CB8AC3E}">
        <p14:creationId xmlns:p14="http://schemas.microsoft.com/office/powerpoint/2010/main" xmlns="" val="10159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Imagini pentru microbio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5" y="188640"/>
            <a:ext cx="5628159" cy="3256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67544" y="764704"/>
            <a:ext cx="3384376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Dismicrobismul intestinal</a:t>
            </a:r>
          </a:p>
        </p:txBody>
      </p:sp>
      <p:sp>
        <p:nvSpPr>
          <p:cNvPr id="3" name="Left Brace 2"/>
          <p:cNvSpPr/>
          <p:nvPr/>
        </p:nvSpPr>
        <p:spPr>
          <a:xfrm>
            <a:off x="179512" y="1261848"/>
            <a:ext cx="1080120" cy="3423592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5" name="TextBox 4"/>
          <p:cNvSpPr txBox="1"/>
          <p:nvPr/>
        </p:nvSpPr>
        <p:spPr>
          <a:xfrm>
            <a:off x="971600" y="1287677"/>
            <a:ext cx="30963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cancer colorectal/boală Crohn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afecţiuni metabolice;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constipaţie/diaree/ colon iritabil;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afecţiuni cardiovasculare;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procese inflamatorii – poliartrită reumatoidă;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gastro-enterită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septicemie</a:t>
            </a:r>
          </a:p>
        </p:txBody>
      </p:sp>
      <p:pic>
        <p:nvPicPr>
          <p:cNvPr id="7" name="Picture 10" descr="Imagini pentru intestinal microbio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52834"/>
            <a:ext cx="1501366" cy="194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Imagini pentru intestinal bowel syndr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3935" y="5645217"/>
            <a:ext cx="2040374" cy="7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Imagine similar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9900"/>
            <a:ext cx="3233936" cy="258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 descr="Imagini pentru irritable bowel syndro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9524" y="4009900"/>
            <a:ext cx="1749195" cy="15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737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767263354"/>
              </p:ext>
            </p:extLst>
          </p:nvPr>
        </p:nvGraphicFramePr>
        <p:xfrm>
          <a:off x="0" y="58919"/>
          <a:ext cx="5242142" cy="501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rved Down Arrow 4"/>
          <p:cNvSpPr/>
          <p:nvPr/>
        </p:nvSpPr>
        <p:spPr>
          <a:xfrm>
            <a:off x="3758653" y="621288"/>
            <a:ext cx="958241" cy="814192"/>
          </a:xfrm>
          <a:prstGeom prst="curved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8653" y="1568039"/>
            <a:ext cx="2386208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Hrană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bacterii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bune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675982" y="4044654"/>
            <a:ext cx="479120" cy="1064712"/>
          </a:xfrm>
          <a:prstGeom prst="curv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0520" y="5286266"/>
            <a:ext cx="145330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Bacterii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3837661" y="4384212"/>
            <a:ext cx="912114" cy="731520"/>
          </a:xfrm>
          <a:prstGeom prst="curved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984" y="5109366"/>
            <a:ext cx="238620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Prebiotice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probiotice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ine similar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7311" y="2986144"/>
            <a:ext cx="3716689" cy="18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ini pentru prebioti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568" y="151357"/>
            <a:ext cx="2648504" cy="256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ini pentru YOGHU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5815" y="5115732"/>
            <a:ext cx="1038956" cy="138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ini pentru KEFI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68045"/>
            <a:ext cx="1292171" cy="17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661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upload.wikimedia.org/wikipedia/commons/thumb/0/07/Cellulose_Sessel.svg/300px-Cellulose_Sessel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2857500" cy="1323975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923928" y="476672"/>
            <a:ext cx="3240360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CELULOZA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2" name="Picture 4" descr="http://www.cosmetica-bio.ro/usr/products/865-66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857364"/>
            <a:ext cx="3868056" cy="2520280"/>
          </a:xfrm>
          <a:prstGeom prst="rect">
            <a:avLst/>
          </a:prstGeom>
          <a:noFill/>
        </p:spPr>
      </p:pic>
      <p:pic>
        <p:nvPicPr>
          <p:cNvPr id="27654" name="Picture 6" descr="http://www.banana-tree.com/SiteData/Products/image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7704" y="1124744"/>
            <a:ext cx="3168352" cy="2376264"/>
          </a:xfrm>
          <a:prstGeom prst="rect">
            <a:avLst/>
          </a:prstGeom>
          <a:noFill/>
        </p:spPr>
      </p:pic>
      <p:pic>
        <p:nvPicPr>
          <p:cNvPr id="27656" name="Picture 8" descr="http://s3.lamarihuana.com/wp-content/uploads/2011/07/marihua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0154" y="4310336"/>
            <a:ext cx="3403846" cy="2547664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428596" y="4429132"/>
            <a:ext cx="3024336" cy="5040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Gossypium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sp.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96136" y="3717032"/>
            <a:ext cx="3168352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Linum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usitatissimum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59832" y="5013176"/>
            <a:ext cx="2592288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Cannabis sativa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5661248"/>
            <a:ext cx="5652120" cy="11967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CMC, MC –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arm.</a:t>
            </a:r>
          </a:p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Dinitratul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celulozei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– acid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salicilic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veruci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bătături)</a:t>
            </a:r>
          </a:p>
        </p:txBody>
      </p:sp>
      <p:pic>
        <p:nvPicPr>
          <p:cNvPr id="140289" name="Picture 1" descr="C:\Users\Farmacognozie\Desktop\img_1525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658510" y="4842161"/>
            <a:ext cx="1111779" cy="17144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5536" y="476672"/>
            <a:ext cx="3528392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GOSSYPIUM DEPURATUM</a:t>
            </a:r>
          </a:p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Lanugo gossypii absorbens</a:t>
            </a:r>
          </a:p>
          <a:p>
            <a:pPr algn="ctr"/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fs.agricultor.ro/f1e2b87ebdeb2a364d0d208c4d1564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0"/>
            <a:ext cx="4762500" cy="3228975"/>
          </a:xfrm>
          <a:prstGeom prst="rect">
            <a:avLst/>
          </a:prstGeom>
          <a:noFill/>
        </p:spPr>
      </p:pic>
      <p:pic>
        <p:nvPicPr>
          <p:cNvPr id="30724" name="Picture 4" descr="http://ua.all.biz/img/ua/service_catalog/18886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2619375" cy="1743076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179512" y="4941168"/>
            <a:ext cx="3096344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Gossypium depuratum mixtum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6873" y="5877272"/>
            <a:ext cx="3384376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TELA HYDROPHILA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08104" y="5085184"/>
            <a:ext cx="3600400" cy="17281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Material a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o-RO" b="1">
                <a:latin typeface="Times New Roman" pitchFamily="18" charset="0"/>
                <a:cs typeface="Times New Roman" pitchFamily="18" charset="0"/>
              </a:rPr>
              <a:t>sorbant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Material de protecție mecanică Material de fixare</a:t>
            </a:r>
          </a:p>
        </p:txBody>
      </p:sp>
      <p:pic>
        <p:nvPicPr>
          <p:cNvPr id="30726" name="Picture 6" descr="http://t3.gstatic.com/images?q=tbn:ANd9GcQu-RuAPHYfrR1Ua1GpZ3YPJ2DfyPHJzhcLsmRArVm8-2ALwOighL4nIzv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356992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7544" y="188640"/>
            <a:ext cx="2664296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DEXTRANUM</a:t>
            </a: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 40</a:t>
            </a:r>
          </a:p>
          <a:p>
            <a:pPr algn="ctr"/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DEXTRANUM</a:t>
            </a: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 70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34821" name="Picture 5" descr="http://www.origen.net/Images/DMSOG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357166"/>
            <a:ext cx="1467142" cy="2088232"/>
          </a:xfrm>
          <a:prstGeom prst="rect">
            <a:avLst/>
          </a:prstGeom>
          <a:noFill/>
        </p:spPr>
      </p:pic>
      <p:pic>
        <p:nvPicPr>
          <p:cNvPr id="34823" name="Picture 7" descr="http://i.clubafaceri.ro/clients/92/53319/59/dextran-70-in-solutie-de-glucoza-23491_bi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2786058"/>
            <a:ext cx="1428750" cy="2857500"/>
          </a:xfrm>
          <a:prstGeom prst="rect">
            <a:avLst/>
          </a:prstGeom>
          <a:noFill/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30965310"/>
              </p:ext>
            </p:extLst>
          </p:nvPr>
        </p:nvGraphicFramePr>
        <p:xfrm>
          <a:off x="971600" y="1376772"/>
          <a:ext cx="6192688" cy="2196244"/>
        </p:xfrm>
        <a:graphic>
          <a:graphicData uri="http://schemas.openxmlformats.org/presentationml/2006/ole">
            <p:oleObj spid="_x0000_s167942" r:id="rId5" imgW="6194603" imgH="2201848" progId="">
              <p:embed/>
            </p:oleObj>
          </a:graphicData>
        </a:graphic>
      </p:graphicFrame>
      <p:sp>
        <p:nvSpPr>
          <p:cNvPr id="3" name="Left Arrow 2"/>
          <p:cNvSpPr/>
          <p:nvPr/>
        </p:nvSpPr>
        <p:spPr>
          <a:xfrm>
            <a:off x="3419872" y="3429000"/>
            <a:ext cx="1080120" cy="144016"/>
          </a:xfrm>
          <a:prstGeom prst="lef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6" name="Oval 5"/>
          <p:cNvSpPr/>
          <p:nvPr/>
        </p:nvSpPr>
        <p:spPr>
          <a:xfrm>
            <a:off x="107504" y="3212976"/>
            <a:ext cx="3168352" cy="504056"/>
          </a:xfrm>
          <a:prstGeom prst="ellipse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Dextran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farmaceutic</a:t>
            </a:r>
            <a:endParaRPr lang="ro-RO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2339752" y="3717032"/>
            <a:ext cx="2520280" cy="1656184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32040" y="4869160"/>
            <a:ext cx="2448272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Dextran 40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Dextran 70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91680" y="3789040"/>
            <a:ext cx="0" cy="1849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79512" y="5661248"/>
            <a:ext cx="3132348" cy="1008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Dextrani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ți</a:t>
            </a:r>
          </a:p>
        </p:txBody>
      </p:sp>
    </p:spTree>
    <p:extLst>
      <p:ext uri="{BB962C8B-B14F-4D97-AF65-F5344CB8AC3E}">
        <p14:creationId xmlns:p14="http://schemas.microsoft.com/office/powerpoint/2010/main" xmlns="" val="2583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Imagini pentru vas de sange ru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259" y="987523"/>
            <a:ext cx="4468418" cy="2513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ight Arrow 1"/>
          <p:cNvSpPr/>
          <p:nvPr/>
        </p:nvSpPr>
        <p:spPr>
          <a:xfrm>
            <a:off x="3563888" y="2144565"/>
            <a:ext cx="1656184" cy="432048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3" name="Cloud Callout 2"/>
          <p:cNvSpPr/>
          <p:nvPr/>
        </p:nvSpPr>
        <p:spPr>
          <a:xfrm>
            <a:off x="251520" y="1712517"/>
            <a:ext cx="3600400" cy="1296144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Înlocuitori de plasmă</a:t>
            </a:r>
          </a:p>
        </p:txBody>
      </p:sp>
      <p:pic>
        <p:nvPicPr>
          <p:cNvPr id="104452" name="Picture 4" descr="Imagini pentru cheag de s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11051"/>
            <a:ext cx="4494614" cy="25469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ent-Up Arrow 5"/>
          <p:cNvSpPr/>
          <p:nvPr/>
        </p:nvSpPr>
        <p:spPr>
          <a:xfrm rot="10800000">
            <a:off x="2987825" y="4653135"/>
            <a:ext cx="2376263" cy="355325"/>
          </a:xfrm>
          <a:prstGeom prst="bentUp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Cloud Callout 6"/>
          <p:cNvSpPr/>
          <p:nvPr/>
        </p:nvSpPr>
        <p:spPr>
          <a:xfrm>
            <a:off x="5508104" y="4221088"/>
            <a:ext cx="3384376" cy="846141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Antitrombotic</a:t>
            </a:r>
          </a:p>
        </p:txBody>
      </p:sp>
    </p:spTree>
    <p:extLst>
      <p:ext uri="{BB962C8B-B14F-4D97-AF65-F5344CB8AC3E}">
        <p14:creationId xmlns:p14="http://schemas.microsoft.com/office/powerpoint/2010/main" xmlns="" val="183062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media-3.web.britannica.com/eb-media/92/119592-004-815CE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3357554" cy="2545636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2428860" y="2786058"/>
            <a:ext cx="2592288" cy="7920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AMYLUM TRITICI</a:t>
            </a:r>
          </a:p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Triticum aestivum </a:t>
            </a:r>
          </a:p>
        </p:txBody>
      </p:sp>
      <p:sp>
        <p:nvSpPr>
          <p:cNvPr id="33796" name="AutoShape 4" descr="data:image/jpg;base64,/9j/4AAQSkZJRgABAQAAAQABAAD/2wCEAAkGBhQSEBUUEhMWFRUVFxcYGBcYGRcXFxcYFxQVFRgUFxccHCYeFxwkGRQUHy8gIycpLCwsFx4xNTAqNSYrLCkBCQoKDgwOGg8PGiwkHR8sLCksLCwpLCkpKiwsKSksKSkpKSksKSksKSkpKSkpLCwpKSwsLCksLCwpLCkpKSwpKf/AABEIALcBEwMBIgACEQEDEQH/xAAbAAABBQEBAAAAAAAAAAAAAAADAAECBAUGB//EAD0QAAEDAQUGAwcCBQQDAQEAAAEAAhEDBAUSITFBUWFxgZEiobEGEzJSwdHwFEIVI2Jy4YKSstJTovHCM//EABoBAQEBAQEBAQAAAAAAAAAAAAEAAgMEBQb/xAAlEQACAgICAgICAwEAAAAAAAAAAQIREiEDEzFBFFFSYQQiMoH/2gAMAwEAAhEDEQA/AO1DlIFDBTytmSaliQnvyTGdQclCFJT7FFpVdzzUMDJu3issQ9KoHNRcO9DoMgRsU9iQJAqJbnKTXJFIkjMpyoYtqdqiHSATEpyUEDeI2JxUBGSi6dnY7euxKm4ESPzZB47FCIyha7YjUaIrSmqtngRodyCIMjb6p44qAqwcL4BOh2O5HYeB81PCFEIHemKr2y0tpjNzQf6nBuW/PZCo2n2hpgEU3B79jdBzLjAAGus7kNpClZrTvQyzeqdGliaC+iXuj43GkSeLW4iGjgD3Qan8t4NN8E/FRcYB4sB+B3LwnbvT6KjTcoblR/izSS0fENWnJ3Y59dFZFSQNkoyXoqYeUNxQ6tqaz4nATpJAnlvWfar1DalPC7EHCoMLYcSQGkGBydmYAnNDkiSvwaUppWZdV4VKxc4tDacwyJJdrJnRw0zAjWJ1OgXKJqhyExVZttLjDBI2umG9Dni6COKlRrYxMQQSCNxBgj82ELS2ZCFyE8xx4IhQveBVEJJZdpvoMeWhrjGUjTj5pItDTOiFR28dk+J2/wAlL+JU947qTLyYdPuvnfKj+Rvrl9EIPzeQSwP3nsEqt6sb8UDnkoNvemdCDyz+iz8uH5D1y+ifu3xqewTgP3nsFCne7CYBknYBJ8lYq2stElp7FZ+VD8hfHL6BEP3nyUcD97vNV2+01MmMyToA1xPQAItpv1rBL2uaN5a4fRXyeP8AIuqf0T927e7zTw75j3KpUvamk4w3ETuAJPooWz2up0vjbUA3mm710T8iDdWPVP6LxDvmPcqEv+Y91n2b21pVDFNlV53Npk+hT1fatjTDqVVp3OYR6lXfFex6Z/Roiq/eUxqv+Y+SnQeXtDhTcAdhAB7SgWu3NpCXggb4MeSz8uH5GeqX0O6s/wCY9h9kBxeCXNeQeQg8xGfPVKz3tTe3E0kjfD47whV74pHw+9azf4mgwd06c1rvi/Yrjl9AjfxYYeRi0OUid05BvWEcXzU1wAjm2fJ0eaGy0UYDWvZhGzE0j1MoT7Aw50n+7P8ATBaebTl2hPc/yLBfRYqX8SINInhB9dBzlRbeT3fG0gbADDv9To/4xzKAK725VKeL+qnn3YTI6SndbaeEkETuMtM6AEEStrmb9hi16FabxhhbTbhMg78w4OGIgSZgTM5ITvaGXNcabp8TSHEQCcLhn/pOzOUc0RGp7qnbLuaRLddmU9DvWlyS+yVeGE/iMGWRT3hoOE826eQVs3ux4io1rxyMf7XiPNYBtL6QGIYgfhwzunTWIz2xvOiHXt1OJc9r8p1ho5g5D/VmlcskWJq2mjRfAp1A0jMMeZaP7TOJnNjuir/xuoB4XtDfF4qvibI+Sq0DGOLh3WBXcambWAtmBha1rJ2DE4TUPBrSsypTDXkVHEExDWQZJJyz5btqexnRRVbOjd7RjWiwl0H3lZz6eIgbGEjIHYMI4N2oFpa1+F8txOd8NMPrYxhdPvSR/NMw3XQnYsZ9Ko4f/wBHAA6SYb0GU8lMXYRDnOJmMwdZTmOkdpQvaq8hrg2hs8QLi6Bng0aORzA2Jn2pzXEOd+oGfwyMP9zWAtI2b+C5F9kOwiAQYcA7ZtOqPYKj6TjILsWhxvYRG6HAcYKVyWc2kdU69hElzQ39uFwbPV7R5EINntXjeWuqMHhMuh7CcMHE4SNMH7gsRt4FpccVZhdud5mWnEeJM8VQbeAcXRJJOb2Y2udwBxFoy2kfddMzNWd3TtBcJ2g5gZjmDuIzVK1WttMEzB3ZnM7SNYH5quXpFuIDG+k2PicXPJ5taYGsTploh2yn4/FVNUHLE0kEDcWuyA5LSnoMUdRRvKi1oGPTgcztJy3yksht5UQINZvWm8nuKkFJayQYs7i02Zobk0DkAiXXZwKeIaknNPerwJgyFO7rWBQ0nX1K/HqlJps+ircStbqIfDDtMK5Vs4Y0NAgAaKjRtQ98CTln6Kxel6NJyzI1j67ljWLYuL0g91WECakeJ2U8Ap20wFVsN8PFMYGs0jMl3kIjuqNuttUjPDPBro/5LupRjx17MOEnIv3LdzQalQDxExPAbuqNbWiCCsawe07qbcI9292fgGIOzP7tQOpCVtvao4ZMaO5HdZpRj52bcJZF+4LpbTpuLRm5xJPCchyCsWqm0ghwBB2FUbovx7aUYWmZ37zuDvOEG1XwNoI8/RE4uk1tji3LZrXFdTadKKbdZcepy6AKhegaXjE2cLgexBy9OqNd17zSbgMmIy2c9yq2ytEmZOufdcXaS82ajH+2zfY0lmICRvWRbmCp4Do4weW3ylEZeLsMgy0jOMlRstvBqDFA1npxTOKpYhGDuzUq2bwgBsMAyGgjZI3cFkWW4KdS0mo5rSQNIETPxRvhbdsvDE0DLLaFVue1ta5znEASBmQPzVOaySizKTpsqX5cFKrTLXMGmRgSDvBU7kuOlRoNaxjdBJgS47SSrd63lSzwvEcwq9jt7jSAY2JyxO9Wt1PWOq6ybvG9Ak3Exb+9m2VKjHAupnEMWAluIbjG3TNXLddjQ1jQDhmNXaxAJMymt9mkiajyZG0ga7hAV6vdjMAPvKk5yMbu+qznJtK9I6YpI5SyezVU2kj9Q8UgJAEYuUx5qzfd21qNMvpVXOwiS1+EyBuMeqlWvH3dXKqcW6GuJ5zkOZIVS/K76g/m1qZaIJp03AA7QHOBOI6ZDL1XshyTbtvRhw2Yn6us8NIAORGHScg4nl8Oc8FUsbi4ke4L3iTixwQR5NWxY7c1r3Go34g0NwxAABAbqM8kareVFoquAJDiDkOAEGTAzlevsl9A47owbTelWkZqYi4iPEBkNoaQcp3671RoXi0vL6g1yGHLCNw/JWlXsbqsvdDWx4WmQY5lpEotOy020xjYM/3BwOuwgEkdltcug60Tp3zRa0AGOEZoDr0aIA+AmYJEA65RJAO7esy87vpRipnodOhCzG0zGU/RdoyyVnN8aR0rrxLtGjXc87In4R5pOe52rSY2l5HXC3CFge9cKcBxmR24fm1CFZ35+ZrZnE3TSEgF0u+XUdWiZ/1FENZ39XRrB5SsmhbntGWEdPsVL+LVBmSekR/x+qrMuLNFz3bXE9IPfMIIeJPhLgNcw4DsY6Ko63PI3jjhHpmhfrnNEBnKAR/9VYYmsC7YBHP/AAksI2qoP3kcMx5QktBgexWao+s/C4ARmSDkO60fd02NhrgeXiPlKhdFnY4uxAOOWufktW120YMAAA4ZL85BQxbZ65yd0jl32T3rwAKgGpI8Bga6kLQfaWU2QGZD5SCO+nmo2GoHVnA/C1oJG8k5A7xkT2WpeFpDm65+SYY4tsp3aRzlC92GpkS1urvh0HIladlvFlRpmGEk4WukOLdjoIGuuU5EId00Q6q6dg+v+FO+rta3OiGxtY+cM72n9vYjkrjwcWxn5SMy0sHvmmJJOg/cYyB3DedgBWlTqEY2uzwkQQMIzaDEbpmOCx7ns7zXxZNLQYa4l7cyAc8iFrXlecVHF7MGINEg4mEtkZGARkRqBptVGMWnvZuV6Qa5rLL3nkE98ANyObjoNvPgOKHcV5BuItGJ05DZoBJOweaHeNcCSSC86nToNwWNKG/JlpuZVsNwuLcbH+7fmRgnaT8UmHDhCpVhUD/d2iMR+F0uwv4tEwDvb6rrLlqgUM9XNCzL6LXNhwBH1Gh5r0pxwVmcnlQO6brHum5AmMyQCTG1CtV2hjsbMjt3FXPZ+2AU8LjmQSOIJie+XbeoW6uIK809bOibyGsVBrwMeTnaD4Z5fMi1rAKcluR81o3S1hpNxgEYRkROxZ94WaJw1HAbpDh/7Akd1tQThl9mHN5UUqI96SB4SNSrVKyGm2ASeaqXa5wLjjY0CJc/JvMmRCVovx5JFNjam5zcQZzxOEHpKzHjtWjcm/RSvS8MDm4gYxDPXjHkjio6u2TMHRrTAiMsRGpWTetUk/zYE5ADON8Dbzhbl0VCKbcLQBAzcfoPuui4kLlSKlluw0nF2FsRkPros28LaKhk/Dowbyci/wCg6narftBeTmeA1acOBl2FzYG0fEYnQczuXJXnepMOAHhIgiY3ZAgZLvHh3pgpN7Zq2+zseQ1oDQC5pcAPFkCGf+pz1zjaVlU7Y3HDwC1hyw7S2Ylu0DPqqb72lpAxHXIaCRnkNTrqrNy2T3gIxNYfizIEx+xvoTxyXp63GOwstXlfT6uTA7BM5ACSOkwFGz2am4TWqO5S7LqcvJbVgFLABLRAy0kiSBlrOwjeCql7WfKQC0bCcnHkNQOJjkuUZ08UqK0YdtstLEBSAEfuBmTxnUD1IG9WPctwBtWG/KR8J5nVruB81iPtoDxIgmegBgZdD+FaRtQLYdm07iY7SvXi0tmWUqlAYJ0OmfHOZ1QrPYMTpBngZyUjXMgPOQyneNmxWrHVwuxNIMnZnptjkuqtIwy7RuB8ZARE7fpCZ1xQCS0+X0V7+KuyIc0kaZHtqqVvvx5B8Q5ACfUx1XKbk/8AJJfZSFibMQSeeQ4nLRSrWItHxOJ2mSJ4AfRVrNbC3WZPHXjMSrlECpqTHWOhJgc5S8oloxatEAmYnmPumW8LDT+Vv/sfMCCnW+wKPQ7DUqUny5vgIzMiRuMI9qvIH4ZcdgH13I95swAylcd0j3QeSGmpmeJ+y+FHibeNeDrkmsmZNktL2VCXtIx5EjRsaT558VetFokaqN62XC7D07qzZbqaxkAcyczKw1uvaNuSqzOuq9WNrFmIS5uXTP0V23WnJZ163U2rDYwukQ4ZFp+YHUFaTrtY1gbm6BEuJJPEoqLWidXZi2O+WU7QA5wGMECTGczCvXlagQZIhVbu9laJtRqkYiG+EOzAM/EAdq2bxsDYgtEckyjGlj/0clls5a57afeVKdJ7hEH4S6md4n9p5FSvK8nU2k1BHEEEecFdNcV0sp0oY3Ulx25k/gVS+LE1wc1zQQQQQurwbTrQ57AXd7TU3UGwSYABgE5xwELMvS/wRlOeQkHM7Ni6O7Lip0aDWU2ANDRs1Mak7SsupdFP9TTeWiQTHUJbgnfoxFq/2ZbL3LadPEx7XUzM4TEEQ4ciI6gKtbPbFhBADp0029129psIw5jUd1x1nuuky0B72y5mJggSXZgtgbXQQukXCf8ApeBTvwbVye0YNBuPwOAEtMzuy39EK8b5cQdG+Z+3qrdWwlwmo0SRk3VrBz/c7e7tx5T2juNwYTScctWycxuB1CxGEHOvBa8m37P+7qNL3eMyYLs9MshoOgVu978bTG9x0GnUnYFwnsrQrvJp0fA0amSYndK7Gj7K02DHWeXne45TwAzJ7rry8cYTpsv9bZyd6X5AcZLnHIu0A4D5QFauz2kqvpjA0kAcAI3yR5rct91Nc3wsDG8gHH/r68k1zXGyq5jA0ZZuPKQB6nsui5ONxpLZV79HM2uo81C51PG7g7FHTOOqzahqV34XeCPmyHmvS7VQYwQ1o3AADNYraDRVmoABBJGyBnnv5Khzq/AeTmrPcbnS1tScOm6TmYE6LQszixha9plmfh2xnOWoy6LfddYwAvaJf4yCNMWYHQQsO+LI5jHFpOQORz2ZgHXutvlyeLJUHq2vC4uE4XZkhuEtdAAdMAZ6HzGqqWy0PhznEOgRtEcANvTbCq2T2j9/4AJMZ8uJOgXQXNdYcCHScGk7GmcLvKOiGnF/2QWqOAqsl8kGeLSD5hXqdxVHDEGx1jyXZXldbSJjTMK1Y7KHU53D/C7Pn1o5nnlS73A4S2HdT9UhZXsMOBB2HIg812VssYGY2KFvu3FSBnU5cCBryzjutLnsaORrMMHODrvHLkpUbDUOZZPHP6q9Z7GDUa46aFuwOnb5rq/0oDAYy0Wp8teAOKtdEFuEwJ1GYcOhjyVq6xTJwkZj5s+0rTvK6mvEnYR5IjbjZgHh00Ocjqp8qnEPBY96PlHl9klmusjxkHZcQfumXH/prR31/wBclpKv2OvLKO4NbHZYF52sHKQjXTbophrpBZlnkY1HkvnKfs1h/U0rxfirs/uC2LVagGBo3Zlcdary/mNducDxOexb1e0gid6ocjTk/sxOGkUnP/nN/uC17XVkRsA78VzNrtga8OnJpBPQraq1tuwrkrVm2tIHdFQC0Qd3oQrt7WjESVzla8RSrtcTkDB5HJadttIhbi2oOITjtSNC5bZFIxrJb5z9Qs68nqldd6hr3UyYxZt4kCCPRRvO8GjKc92p7K24qP0aqpWdGy0fyGjeAfJYN4WtrajJ1kZDXXcmsl4ufQYQQ0ARI8TjGXJunFZN42kNE6ZidpJxDMnUlbatUwjGpHR2+93uybTIAEAuIPk0me4WJZQTaQc5IOZjZkfUK3aL0GEEEaKpctpDqri7wkfDO0GZ+nYKybtm4qjft1oBdluA7BYt4vEZqxXtIGpWXbCaohshp/cA49oC5xuTtkolP2UtwaXNaAXuzGwQSYJ6R3XY2YBkuccbyPiOzg0aN9Vw1G4j79rmlzCAc9JHIrYtNKo0Zkv5/wDWQCu/LWWUWaxtUWb3twAgZuOgH1QLhrOh3iw5nZJ+w7FZlGs6q4sYCXDWRhA/xwClQu2tZ5diD8WZGYz4LMYVGh0lRuVjGm3UnU/m5YlUh1ZrZ1OfEDZ6JqV41a0tYwiMiToEKrcb2n3mP+Zs3coVCOL/ALGao6C12ien0XP31aPAQMycgN5KvWGzVKjAXEDkPuoMuprazXGSdM80xpStmdeDAuC6HU3j3rYblG6dxXaWuoGhrm7Mjxa4iexg9FG32cBsHaFl2axvNNwxSACIP3XeU3N2Y1RctdTIqrdlrBa7PaVVswfUdhdkIBy1IPoi22wCnIZ4XDdpPEbVmqGvQS2VRhKgx002jgqtCwOrN8ZyGoGWm9BtD304A8Q0naOanHVEqK1sZhcTvOmw72/UcZ3rXp22WNEy05tPPY7jx+utStdpewufsEgDfGWe0qjUqupECMTX6cCR6FdVuNBo2K5hqI20fy2jqsc06jxrhGwazzO5T/WkHC4GR2KkmgouO1SQMb/lSTiwOustka+uJAJEkc9Pqj35YWg4mmSBDhGRGscxs671Vu+0RXHGfT/CtXjW1Xzk9bRttpoB7OXaxxc/KTkHHQDUol504mD1GiFdIdDyw/uzadDlqDsKjbrXva4dJHcLTVxQtvIa6bl940uqePM4WxlAyzG1TvGkWiGmI2buCPdt5NbR1M5jIO3nbCoW63g7xzVjeit2TuS4zWGKpBOeWjRBiSnvGxRk0kR1Ca57zim9olxmctxzzJyGc7VG01HP1IaNwMuPN2zp3U43o05OwXs/dheXCZdJxVHQcI2Bo2mOg46K1eF2UQSMzxkyeeeaq3ZbQyoWjIOGQ4j/AB6I1ofvXRytJJGZN3ZlWiaTf5WQ3HMLQuG6PfgVKpBGwbOZWVb685DatH2btNRtHDiALZEFuWuUFKVIXdHSWunSa2GjPfkB2WAbKKtZgI0M9h/lGrWpwBJLT1IWVY7e73roAxYDkHZ5mMsuC5tSk7KKpGre1CmAWtgujxHY0ddu5aNCkxtEDDOQA3DLXiVzteqWUyXNIxTmCCOuc+S0nXtTgDEBloZaexhWLT0ie0CptArNy1keS0LwqA5AAAD8JWBVt4Fann+76FaFptWazTjoX6IXUB753ECehKtXlUmcoG5Y13W0G0Og6N9SrdstQgrpUvAS82EuOAXkjQ/QJ7fWklZ9y29pa8g6u9MkK9Lza1uualF3QNbNe7quGiOM+qp163jb/cE1G1gUmidAsa03uPfNGoBk8FuMG1QezobbWkoFjtWGlVdwI8li3h7SUwDDgSdAEGhf1P3YaXbcTuhmO8dl6OODW6MNaNanUw1Gjc2OwCjXfMrnxfs1S6Moy384ULZfxiGNMneIS+JuRpeDobDXhjuJ9EC01PUeqo0bRUa0AsIynUbeqp0a1arW+HJug06kp6mFrydNWrSANgCwbazVrdNR/SRnPKVO0W1wByA5uCzrJe4khzhiPZMISWytG4y142tIyEabuHdDY+Hg7ljMvRtKWjMHNoGydW98+qDRvd2LNmukFaXG7sGzqTWnNJYf8Vd8hSVjIzR11poVWulrTIMjJXTUfVbnTc07csum9aWHj6KQ/u9Fj4q+zHd+jLuplRj3YmkMcNTrI0MdSnvG2Bo0z4/ZaJbx9EN9Bp/An49eC7U3bMu5bzBxNfMzLSds6hQvJ4Wp+nA0jy+iBWsoOseX2K5/HZrsV2c1YrzNOr8BNMiHEDTceSvV7e39oceTXfZabbIwcUXCNn1XT46Yvm/RyVWy16lRrm03NDTkZaDO/Vav6S0vyLmN46n6Ba7ao/JSdWXXqiZfM2UrJc72Aw9knaWyemeSgbrqB2IPYebT/wBlfNfj6KJqnf5LL44/Q9sihaLFVI+IdB9yqt23EW1C9zi12eYAcSNxzyHBbBrnf5FDFoz1QuNLwPa2ZF52KrUhpcS0ndGXKU1oZWYwNGCoI/qkcDI+q1TXGeYQzWy2K60aXIck+xVXPlwiNIBgcRAlWLbaKoECr1LHg9y0LoffDh3UKlX8laq/Q9hxlAvY8ubUgnUkHPtKe1W+q4Q97o/t+y6ouG4qu+mDsPZaxXkuw5yz2gsb4S0Tt8Q//QCixr3Pl0HhDj9V0FSzA5R5KlUuxkiBGugjjpoU0gzM+u+pGsDcMvqVUe45jFzAMk9lsm627m9Wj6QmN3A/tZ0ySkkWRhikcvD6fdGLXRHhH+l33WkbqGxrUJ9hcDIbHJ2XYiE2wtFOpVeNlP8A2x6wh/qcxjpZb2hXSan7mSOEeiDgh3xYOBaR/hCt+UVom20UhsJG/LLqNUSkGGYbiHKR3Vd1lBMn/dMz10QatFzHcD8uXlpKsb8FZoVKLNsDkPqQqrKFNzvCJA3SUN1pa3Zi6OnkZlNTvVufhII3R6oxlWgckWrRZcgQyIPDPsovojIl3b7fdU6l51CRkOvqgfzC6S7VaUJezDmjYDRuHZJY5Y/5j/uTp6v2ZzPXf1SX6sIXuBv8k3uOKyYtB3WwcFD9YOCAbMd4Uf0Z3j86qK0WnWocFD9Qqxsbt48036J+8eayxtB/fKJrIP6F+9vmmNhfvb5qLJBS8n8Chi3GPzkofo3/ANKX6N3BWyyRL3h+b87JzVPzfnZQNkduHdQNldu8wrY5IL787/zsoGqd/ohmk75D5fdDLnfI7sVDaCued/kPuoF3LsPuhmqflPYqBtA3HsmxtEnuJ2DshuE7B2KRtLVA1G70lY5bwHYqJHD1Skb1AtH4UEKPzNDqnTTXjuKkWodVuXUeoSVjz+SVEu590iouKiEXfmSj+bEiUxckhH8/JUKjQRmnLlEuUFlV13gGWucPMHmDqq9Sk9uga5u7/Gzp2V8vQnVBvCSyM33jSdrT2c3gd7fRFk6EgnXOCDyP0KnamtdB1j02qs5uHTxN3buIK0Vlh2FwwkQdmncbComiPl6tIjsUOnaQRETzy77jyUveAfFJ47OoT4MtjYxw7H7pIoqjYElWGj091mQH0YWuGZSVDDkve+KL9HmyZkGmUNznblsYBuUHUhmsPgiaUjI98dxTC1QcwVpmgDsTvsbY0WH/ABojkZX6sA65KJvFsxKvvsDVWddzS7oub/jIcgRtzfmS/XD5kqt1jeguuoFZf8cbQc2nmom2Degm6+KE+6kdDHRZNtG/0SbaZ0zVI3USFCndp3wroY6NA2hDdXVE3WZ1UTYTvR0MtFs1hwQ3YNw7BUjd6G67ldDItuYzcEI02cuqrm7uKEbBmc1dIllzWfN5oNbDB8Z7hV23fu0UaliV0iHcWf8AkPcIZe3/AMhVcWMESl+mEJ6iCuqN+coZrM+Zx7oYsomZKc2YBXUQxtDP6lE2hu490jTAzj83ohpDcnrQADaRsbPVR9//AEhF9wPz6JOo/n+U4IgXvXbAOyE6q4ZDtCslp/IQjSz+E904oSr7mf8AGR/OClTrmYLs/VGNLPIZ80CpZTMkjTryTRDmzt/APskoCzP+Ydv8JloD2wnimUQUpXtPKOUKc1NzkzXa8p+iBIGEz3KLyolyCHFSUF3dL3nFQLllm0LHKg5M8qGPzWRJF6iHSouehl6BCOKq6Enef/hRHVFB5QI0pnlRxKD9FERchkqTihuchiRcUOod2qcqBKyJHEhu1SrO2zluQHOVYiqeF3A6c9o+vdQJTPfibH3QHVCNdN/3+6GQR/BQAKliSDskCM9uUFCZIy3eidxTh0qImAokJFyRcFEReotKmCmMRmoBgFGopGqAol/4VAV0ksY9fVJQnrvuxEbEidiZJe88gnFDFTQpJLLEDUfxQjxnNMkss0DfIKcuSSWGbIkoJekkgSBcZ4KLikkghi5QJSSQIB9QykKkhOkogT3IJzzSSQInuQSUklkQTyhVEySGKBOURokkgSBpR8OXDZ2UDVIGY7J0kERNpbtTYhszCSSrInMhRc8pJJAZtTeUVm9JJJA6jgFAGde35qkkr2DIuoA5ynSSTRm2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33798" name="Picture 6" descr="http://www.gidateknik.com/wp-content/uploads/2009/12/misir_zea_may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57628"/>
            <a:ext cx="2498050" cy="249805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2771800" y="3861048"/>
            <a:ext cx="2304256" cy="64807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AMYLUM MAYDIS</a:t>
            </a:r>
          </a:p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Zea mays</a:t>
            </a:r>
          </a:p>
        </p:txBody>
      </p:sp>
      <p:sp>
        <p:nvSpPr>
          <p:cNvPr id="33802" name="AutoShape 10" descr="data:image/jpg;base64,/9j/4AAQSkZJRgABAQAAAQABAAD/2wCEAAkGBhQSERUUExQWFRUVGCIaGBcYGBofHxoaHB0cHSAgHhscHyYgGxojHx8aIC8iIycsLSwsGx8xNjAqNygrLCkBCQoKDgwOGg8PGiokHyQvLCwsLCwsLCosLCwsLCksLCwsLCwsLCwsLCwsLCwsLCwsLCwsLCwsLCwsLCwsLCwsLP/AABEIAOkA2AMBIgACEQEDEQH/xAAbAAADAQADAQAAAAAAAAAAAAAEBQYDAQIHAP/EAEQQAAIBAwMCBQIDBgMECQUBAAECEQMSIQAEMQVBBhMiUWEycUKBkRQjM1KhsXLB8AdistE0Q3N0grPC4fEVFlNjwyT/xAAZAQADAQEBAAAAAAAAAAAAAAABAgMEAAX/xAAsEQACAgEEAQMDAgcAAAAAAAAAAQIRIQMSMUETIjJRBGFxgZFCobHB4fDx/9oADAMBAAIRAxEAPwBHuOobHbKrKh3TUFCCoy3hSSzCZ/dIWYueGM8HS9/Eu63ZJyiyOJyuQZc5AwR6Y/prCki0byj+WHFlQOVa6ATbhVBBIytoIgZ0Om8o1FNNGFIsp9VQm0EmRcyqSD2niRyAdKooqorsIo16dQhaNIVKqiLiebck4qeosBgle/uQNKOpVHIVmQlEJVZVgoEkwPY3Fmg5znRuy6ZXpBT5IamHuarSbzAYBt9VIsARcSokZGfgx61CKl6LWrF2DLTUhVQN/MO7cgrwD+Qa6eA1aEdpqVTdUYFFFtRgxCiQZeAxUersD6iNN+oh5C1AFNNF8rAS1rVQlgcmbfqwZzjMY7cbegrGqHzDpSGGuiQHIJK0wYtkhjJaMZO3njasUTzaVNqDJaaJYmQYYNKwUgqpAxj7k652+EcvuCbPd+XZVWEYgsYLMSk5VlZgChEgeosSBka33PWNq4YNTIgi392GDT7KxuT7LU/XS59vSqEuDUIZrUVCGKcEs8/EDnEzJiNc7TZbksXUQQQxruABDCAS7djGAPU0nnsGlyxtzGa9F2X/AFnmU/8AElVJ+AYqgduff9d9p0qmVVKO4uC3FVWpTkFomA605+kflOuDTZWZH3O2d8ES9QFfqkC6nbNxLGQCZ113GxrMSsI1KmSQwqr5rTMGbiRP1BYCy0fOkafyG0EHwygEq9RCVKks1FlKEAQYc8ZOSTkcRobe+HqBpgUaoFQAFi/0k94KAlYOO+hRttxSNR0WqnLKy0mhvTNsENGfTMieZxmmTxJUtYVaflqymwIpWxrRzwTJ78ie40G5rg57fgReHfDFWhXSuKm3IpSXHnNJUqwMSmDBMT31XUd/SZmVWiJVlNthOAQryRIJiF7zyNQ/RaG4r3XebVQ/gqU9xUGMiCkkPEj2MkHnTHc9HWpAqbdaIGArVVoq0YBNO/JiJttPvJzpnd5ZKUU+EUlCsuVFWmzCRKsrQTaJdBJtW1VuPHf3OG7/AHRoMfS2UPxEED7glvy7RoWt1+pSVUR9qQv00UZSFg/hSouCc8c+/cg1eqJuEstFF1YuhiymKhWApAEIG+MEgzgnS55aJOPQy6j0oq5qW0WLD8VORI94It9rlIxzIBGpvru6c1f2erToUiMlaUkLC3KCS2Se4LAiR7Rqi2PiOoq+Vvh5TsxRZULxyzOz2qBIIt+o5HM6ifEgCbqoALkchwZuDBlBuB7gktkH47apBJsCTTyfUN+BFlGl/wCJLvcSQ5IJ7zgcYMaLp77y5quRTYCAKSUwXLc4IKgASSVUcjvofZlbZDKpOFViZJHyAYHGvqNSpLXUkaVtDEKwRczaDIubuxEjsRqjSGTYx3PUg9BfJvW/JN3qDAMGAYCRN2ROcHmNA7uoadapSX8aW2KAAJUCGJkm36sE5799OlYtPli00kCKQVJqEH6w83K5k23QFVOZIGlL9Arms9RHULma1Sqi2zg3XNJbsYnJ+RqcaXI6beAnY7dqFBqoEM5sR8zBEQo4JbucmBGLs9vDfUDSlPMSlIL+a5PoEQ2JzIAAABOcRnR9Tf0qFM1P21dzvAIFWKlQ0wcRSLQFPvULTkhQMkzNLqoVQJdmVrw5MWkwDABInGCf00V6rwK4VyMaO4TcAs1dzVhiisGNgtacplgFMjiLTyCTpn4Y6etJ6S07qlSuf3ZICQv1MYlmClVLGYwOM5TdE6IldqlQv+6pL5lQvgnP0SJuJmScekNwdO+g9R/c9Q37EgKi7eiPZqsgkL/ME/QORpJ1lL/bD9hV4i6n525qEl2VnilUBXOLDJImGMn6hzwe32uvRehOaq0KlUJTqI1WEcetVE+nByyiRPse4I19prUPSiiVoZf/AGo4w2925lShnzGkc/yyIIBx7e0642fgg07rd3QIYQwKVM894J+f0OpA1nJw5/X/AFGitls7gzVKjBRgQZLNEgZOPeYIwRpnGVc/yFTLPb+DKQydyqvMh6auCokmACygCTOIMgQRmWe28Nban6zuq7VSc1lKIw/M3zgkEnsY155X2Bdj5YLKIwkkwYAljmWMHI5aANMdn0DcKuYytyqxY+uDCwOKkyLW4JzxGoShLuYyz0Pqnh3pVBrnq16jTMGrTgn3M0xd78mdcr1HpqoyU9sjhgLjVquxMcZuMETgiOdSzbEJarhlYi5wwIPMG0xDHk8xjkaO2ADhGUlFSoPpcXZtLE2gMcSARIF34bcs44y2chrsNt08MStEggjDVajIp+QGRjmcMx0zq1902adWgQo9CUg1JoA+mWMhTwQrj++kXWeru1JaTJbTdmebmuaokggiMwzAA8RBAmToFitGgrms61bPoDKfVI+pcxyRAjABmZ0rT5v+4c8I0reH6Rrk7k7inebgoUM5Bv8ASIEM8BJfCgk4112/h5ylMVqrbdVuPmQtiAkALNMA3kzJYgAKeTjVDtq9emj3vckSJpMPMQ2QbZb6gwORxExI0NTqIRSKLUoyhNNIhSpnNrDI54IHvIOuU5XkNfKJik60qVViTVKxDqzLDE/zCb159sme+vTd90Sgh9KtDIxFteuPwjj94fxEmI1A9Z6MaezYEEeu+QSQZMEsCJkysN9ODgEybno/UUqUNqS2VooC/C3wvpu7MI7+/wAYM7atB45PNzBuWvVq306kEklgaZicE3XdxGtafRL2ZqZagqlrgbiyC1ipIABVWICi4zJ76E6jtnO7ZBTKs7ABMgmQscxzz99NNrs93UK04BtcuzMRBkH6mSWafUBk8mIzFXhXYizihNub6bFXqGoVMFbmZSB/vTkd8e/Y41jR6nUR7kYqe1v9o9vjWnVds9OoVqI1N+Yae5mQTkr7Ekz7nVJ4I8OKXFauVtIDUxcPUTdIgGbwFEqBIVwcSp07aUbYjsa7OhX3dGd4tJNuOJY0zSYmLlYhiCf5crgekRhZX6DS3BppRr0mCekWFS5SAfShKXgNcceo3THub4xrV6i06QghUU1FRSFV6ha04zFinBwATjM6XeH+kbehV/8A9EvWpK1WoohkoimJClg0NVLWrwyqWAIJm3OsK44+wGmuQjpPg5HamKiNSTIqPVUhiRBiGhKcklQWIwsiTrjZeHqbO3LBZIUFYLZgAgEMhPYNceI51ztfGVTcUxR8imazsVVnIFNFOEw0gWkn4MDmdFFRTpz5dCqwhCKSqPMrEi2mhX95aokvUJExCRgnm5rkCbsy6n4V21t01qWJZQSwWRP0lfyAuzI0mTcU6ANLy1dUchyzTfk2sFYQpgSI9jznTzxb4gqbbcQKSL5tNKgqetagLCHEhgpKuHWCIxrt4d8aivdSqk+cQVpMzL6gxi2SQqvbxJgywkSFIjvq3lfkdtUTe68NVa/73aj9opwFhYvS1VUBl5JgDI+5jTDo3+zjcVINedvTJgk2lzAJ/h3AxiJPBIPEkU+4Nenev7SKNKlArVX2/lWsTNootDElYKxMmZKgZR9d8QHyCaFTy0YfVUlqtX1WwXHpSYLWKAAOTONDyar9MaBjs67zqe0U/se3/hR9bEeqoRBMgCWwCOwIA7DXbxQBtOm7PbGPMqTuKqkAyXGAR8LaPyOlng/pTb7cqhaUDKawiF8pI5I7kwgEd5nB1r436gN7uqtVMrSawAd1XBIjtMn7adRqaj+r/PQegcbp3prcygK11FjapQjBAY2+gkyQe+eS0/aFrbzyqdiyQ6wVIUiGzAYZBEZzkgfM/aukFsBoyDwD3IJ59uDMfbW21qeWwY07hkEGR9QjABE9+/6aNqo7UVZ2DWxaoMFfmYMnjA+OY1tsqFpuriqKQQtZIBMsBLx6gtwE4ugDRbEStjHadcVrQrsTFxm4EtbEQo+gffAEiYzlvxVZvKpsovUhi1/bM3SVN1sCAMzIP1aH2bbd6n7gVKdQDEOYPABtYsZBN0XfhHOY1/Y3pVFdq3nkC5fLJEFWHIP1Jmbo5HMSdRdJlUmz7p/QVpo5rguLj+F5KqSLomRJHcAxHadMtpSUqFp0kRC2QRapYoqrczEgoDf6sgmV/EdcdP2hLMyVDWuZE5i2PSJqfy3ATE8D6o0WlJVC3lUFQmWcjkKP5pGIX8Pc4XgRlJsokgffVKV7U3qkvko6AEhwLrgym0KSAZ4AzgBdTtVRRVJBao8Ck1RTARhk8tJF0ARImfjVRNKAX3BsMlhKkerBFzU4AItkU4xiPxax3FJCxdNyFcqrAYIKLAm2IT29NoiDggwydHNWC3PerwEPY16qlUiFFguIC4B9KYwACI0v3dF69RhQc1QkXOMIYJAPsB7EAY5nkn0koAqrioXUmpd5ZHmsTmyQQtMelVgwbWmL1hvsPDQqlXqODUZyVp1adzBgonChVsICxcGC4wTI0d6jkXbZJ7PrhUqg8ySIaIz7ykQRGCDM5+2r/avdSoLTCG+mBYwHlSJwILBW/mKkjPErGvOOp9PF80oYoA1QXoTJa0AAHMASQOAeFA16Xv8Ab+Wm2UT6SUPIx5V0x7Suu1GsUKryecvuV/bCGDeXTrfSDdFpAaCQRkj2/LVntKzOkbQBkZyTUYkKHyCxWAC3fAtUEAAzrzmuT9QOSSW/M8/10dterMtwkYJtuuEXHLeggzAEzMydV1Iblg6E9pv1XZuK7I9RSHLWswwTJSc/TlIu+Bzqv8C7TyVZWIUBS9XLE2iScTaFtW0kcmeQY1Ebzrb59VMsfxAN6TcrQL5jKjI5k8ydXXUNiKPShJLVdxEluSXJMkcmKYEDtJxwdT1LpRY0attCbc9dLedWVzdWJZxd25UQOBAHPufcjSTqXVKtRBTR2agBAACzA9VrMFDMQZIViex0sG8YmpBBv5MAYE8QPbRNNKjhadMHBa1Fk88iJzjBnsNVUEiPLdm3RFtDVIEU/VLRhgJQD2yAxg8LB7TceBKibWvRWsR524o8KJFFWFys7HIepCggdmE8gaZ+G/De3oUE3L27itUAqXtBpo2D6AQRKmAWOZBiwaVbHbebWr13KvUq1GYliD6ZIHxEBYzwBqUpKViOVXQ28c+HUrhGbBpPdPMoSLx+guHtDe+p7bU6QcbdaI3JAzfAWB9JJZjB4W5fqA4ONPNn4kWlXNDdOFW26nUYE3A+mxgAQMki84gAEZ1vtvDyWVG21tOozkMXuZQ6m0x+JVGSFGOMgaS6VMGRNX3FJGG3BR2VyrYJFF7QxPlmZW0NTWLRK5gYOvUWIqItBVrMjHzKJYDDIDc7AQqgqeDm5Z5A0L0jqW56czpuKYp0iT+9sVS+cW1EnzOSSjExng8utxtqNVWamArVSA1Smo9WQRcfpyeSACcTOuaSObYB4e6iVPlqJFSm/nVFSmnl1gHRAxpwPU30E5NyiT6tJOk+Dq+2qipUNGnTCm5arqxYFSCkUyytM+4BjtphtOihNzRVSxdX9fox5ZML6yArs3pWFuhgZ41IdV67uqpuqhkU8AKyr+ROW+5JJ99PCKbaT5/yUhLtlCm9223YsPLqsxg1KguIFpVrUAUMIwBePvyT9pHsLK4WmUAqqCEgmHaSQpkk5kL2+kRrjVGorkfL4MKbG0rDsyfSQGlR7YyFzcPz4nW3TNtSLFnVmtAI5CkyMuY+k5gDJI9uS69Xb1KxCoGdvUalQhQsi64+SRL5znkEWzo3cbpA5RyQ0Wre4UMCPq88D14xBbvywwGchNou29ZqfrKpTxMqFuIMQIwUOPqWCJg4MAo9dpR5lsvgEE5tiLVvu9KEQBgQMQSNdK/hx2rNUJupA3Eq6m34LMFVoCkTBHETk6I3lNYKMoVb2dVWm01GIgC61cAQYClfT6jxpJUykbNqfUKFMPTQGwuCEMyWIUlfgeo4i2L86JqdHay+uwBXBUH+GnYEgQp5xjkHmRoFd9SNUmrVUq4uF4UQuQVdUQXVOM8qBI7HS7qO+Rgyioz5k3gyR6WWWuN8eqAwwB7kxNJ3ge1WR0/T1WiXaXElSC9oYCDMqJH1YjBKkEY1PdW6khZhTQoJ+q4/EsF4B5ge3trFalVqVQTKXqxJOQwDqGWSPwkg/FvsIF8k99WjCuWScr4G3SOp0aQl76jkQELwsSAA3dR9RwR27YLXpfUWeoHp0h5wLXhmBQhwVYl5Ty1BiMmJnJmZgUvy7aN2/VxRVlVfqUT8kcTPYc8c/lAlBM6Mq5AOm3HcKn03OFYcD6uP1417JvqV77dQBD12j3NtGpMfGePtry7wZQNTeq8E+XdUYxOQDEn3nieSBqo8W9UJoK0R5YKqZ5NWS3GOEK/Yn5iWrmaRWHssnd/4dWjcau6o01djbTS+o8Ayt6qIRciZYkfykiNIK23Kva+BzIyCOxB7g++uyOGQyBfIIYGOeZAweJnmT3nTPZ7YVv2ZGui51bMCB6yQZwIOfaNaMxWSKW7CCvDHRh51B2DFqlVVoU1t9fqlnZp9AUDuJzPbVl4rYVaiio00KbqagVCAt+IvH0gQBJN2W5GNF9ACvfXKfu6BK0gi8mMpTC4sZWUYGbjn0mZ6r4P325JaqyUzVa9lrVQFUnJMIS0gWjIiCfjWXdudt0VdRwie8LbSnVq21IpQS4YYLK48s05LAASRacctzI1WDwQltis9KY8wwCWiYAOAFzJyZIWeI1r0Lo+02YuetU3bcldvSinIwLqjzIU5uEEHv2M117xvUNdjQDbdVMBAWERjInLHucc6e5Tl6WSksFTQ8G06aBUS8H6r6lRZP2piCeYxI7HOidl000WCNxEgwBMfb4tzGfYRrzfc+Nd43O4f9f8AnrPYb3cLW85HIcfiaDg8ghgQR+Xto+KXbJuJZf7QtkttGSQSx4AJtg3YJHBs7+/OsPCviLyyVZybjcSxI9Xc/c/8tT288yq5q1neqxwWJIHuIAGEGRaI5xGtZSofQKat7KfYe05+5z3nTOFxo6qPUqfU6dRSpsdWMFWFynjlSIPPf8tSXVaflVCu2ptTAyFbImZBQTheIEn8hjSBNlWtlHE+3v8Ab8+x50pPiHcTBqNI9IDds8QeBPbSQ0afIGrWC26X15zUoCuoJSopW1GBVQwF7RKhiAZAYyDECZAex6FXerW/aKm4e0ujoaretQ1sAlgIEggE8xIAzrY7F1RG85mSo0IVgGCQoZDAMcmSRjgd9Nt30t6m4NZbCtY+YFZbouBkBgFYHJBMn/IpKldDac0uSf6T4SouPNVqtEq3oMqTKNzEEe3BMZ5jP2ia2521K+juqFqq5p3U6tYKefwXm3uDAInEYnXOle6Tt3+yZo3JcE10DYA3F5gReMAWs0G4sRbET+XaMmUXentfMUt+8OVxYYJADI8hljFsHgfmF1B7prKzWVDLBT9BmSje4BgqeCI7gwCN8VVbWJlSGXMCPSMcGRrXySujfp2z832csSXUBQbQVI9RGLnIAA9oxIGm216VTolr2hZBMCGbJFsMgDdmgEEC0xmQH0XckKqeghyVKlTLEHHqH0emo5uJA9BnQe/6l5hFq2LbFoYkETPfj7AaDTboKaQ6Tq9NYVKYAb6i49JBgWmGPpUSCwEwq8ROgd51S6kaa8GJwtoVSTCwJtJhpOfvJ0naoeffXKV4x21yggbmMLsCbTPcEf5d/v8AGur1VE+n8yf+eNBivnGufP8A6acFm5qg5n8vadZHb1KgqMiOy08uVUkKCcFiBCgn3jWdwPP9NF9N6jV2737eo1NypEiMg9jIg9sRrnfQF9ys8I7LyNma1QhDXYEXGPQJC4MCCSzT3AEc6V+JqjV6/kUiCCxKg4iFAgkxAUAY7Se86c9Dqne1X3FQemkwVKcwotUNc0D1Me3Am49sC9S3LlnFOka3m+tXpreFIgFWxi0ySIBBcGc5xxb3t9mt1sS6JXcbHyiabFZDWlkMj3w0Qczz7H21QeE9iQhrAsWUkASFxBBywj1EKCQcAMDyNIN4jEina14MGmUIZTiBHJJn29vfVr0fY2pTIEmioUgj8cktcMwgYEE9siRmLa0mok9OKuwzrm7qUQzrCuRTQXjHe2QPgkgkxAiIA1DdX8R1arsHqCotwItmIiIBIBj8skTqv8Z04o1Sc1KS0lDMBcpEKwGCVk3TxgfYDz16pqckk4j+0ADvpdGKasGo8jvp/Xyz+XTpEqTKqJZxZLWpHpMwZlcyTHA006/4BrFjVLokgF/MqGQ0fSAUDEqImVHwTpv4R6AdhR87cUlNet/CQgXosGZn6S2J4gCCZJtIrVwqtWrn3yRIA94g5P8AM3OYGklNKXo/6dlxySGw6StOpT8u9nuADxBmfwJyDzyT+WdNH6PY3l0281oBC4BhhItB/iAjPoJJ7DkDt17rgoguqsm5rJENg06RlS57itUEDMQjGB6pE912oGWjKEEbekS4YwTYIBXibPLAIg4JMzikXKTsXaorJj1Hq4MogPsxMgj4A7cd86WzpkviaowHmpR3EcGtTDNHt5gK1CPux0BXqhnJVQik4VSxA+xYlo+5OrpUTYZ0zrDUWGLk4K/Hx8/31VdQ8EpWo/te2qh/Te9MKZPBwZ+ofiBHYkXQdRdDbNUaymrOx/Cikn9BnV30rZbjpNNalSqv70gvtZ7CCD8uIyVwOJOYlqNqnF5/qMkuzDbbh52dCosGGFMlpuhjaPTIEDHPaMafbTqtsyGIC4QRLRxb7yfTHbJnGi+o9Fp9RojfbAIdwv1oQJLLmD/LUnM8Gc8htSvWvFTU1BpXUnqqfMCyIYXAqTggK0iIn0sP945/fxyI4ZDNx4VqVKrioIpkHzQ5tY1Jdg33DM0MDBHbX2omr1OszSXJJEnPIjJnn319q3i1OpFNw/6ptF2hFRKbGhWw63qQVKggYGCT6lJ4OIkaU7jbqtEskupgJUCwBOXVo+moBaCCSIMj31VeHtwjUH2tRqVRKSFicgBCZtloLQWWG5loEwDqTpVv2StUo1AWok2uveBMMO165+DLKcMdNHloDF4qm2JIB/5Ef5xrM6Zdc6P5JV0YPRqCUYGeZgGc9jBInDAwyuArJ1VOxGfHXba7Z6rBKSM7HhVBJ/QdvnWnT+m1NxUFOkpZiJ+AO5J7Ae/299ev+GOkJtaFgW3H7xjANRvdiDITkKp7fJOs+vrrSVLLL6Wi5/g8xq+Dd4ok0T9rkn9LtK6lJka11KsOzAg/odez7qpUe4C1lImGYXN3kKRxHfP6aRDpa1rlq+tOytiJybWiVI+Oe+oQ+rf8SLv6ZdM83XXJqR7/AG046z4Xei6+UGqK+Av1MpPY2jPfIGudn4eq+ZTcgGkrK1VlamQgUywcqzBSFDEXROfYxtU4tWjJKDi6Y96bt1pbattbv3lVbmhRLGm9rgdygyoOAStRgf5V9JEpnyZuo1iTc3pUlMXf4ILKWWTa0jIA102FGtT39Go6kpWYrTZTcjq6lYV1BBORMZBmQOw/iujFZblJUCSJI7kEAR6BcCvHb51Fe6vnJX+CxwuxWoUpsC9WmzW1CFVSsMPLyGUU6ZtcA3QpcYwBhuerUqNEikAxCt6iXUKbsqpTklgpPq4ABwSAR0/rdMNdTopUY0l820w0MsPaCCZUqoP/AKlOS/8A7e2tWmpaodvJJKstitdBhZYh1wDcpRe4zpHz6hlxSO/iN/2ihXqqxIrUKbgScWySFXkCbgRx+uvv9nPg9aaJvqx9TAmhTOIMkByfeASsdiDnEH7TYU6C06dVoX6TZLLZySGZrgkHm0wTE99C+LfGANNRSIVWXBWeIxExEiMECBpIuVbV2PKKdMb1t9Tq1vKVvMrBRJGVSCo9oIVWyLoxnvGFHwVSSp51beszzK3eUtp4/GzzAwMentrzzZ9GqbhwtN19R+kFiwMfyxcxgcj27Y1t1dGvdP2dqTH6VBYFVpiDconJyzFsfYDL+OnSYrZZbjZ7K0rUcVjP1M9QC5iCT9QvYxzEsR2xHO5odOkFtupUU1+pquKaoAsw/CxbMTOpbo9ek+3FNEU1ZItJF1YRg07xarz6bcM4iJMg473fH9npQGQLdQqqDayuGLIHEAR5bNAtElXngjXKEroVtdj6nX6RE+RSgmBmvEj3lwPb/LRNE9Ii4UaP/i8wj8wXj9dQ3SlBFVWMKtJqh4+pB6I+SzBfsza6JX7Djvn+v99V8V43MlZZ7/xyKf7nZBEH/wChVprPvcACf7851J7hXqsTVfnOMz8kk5/OToWiskmMD/Xvpv1Tpho5ulcQSQPURlYnkGR3xB76aMYwx2DLDv8AZ51Y7PdhVc21xYcEC4ZWRPc+mefV95bf7ReirWv3VNbaoUtVUD0sogXBp9TqImBkAkwRmNrowILArcAy+3JAI74M5HcH21ceG/GyVqdlZlFZWiTgVVOCROCSDDL3+RxHVThLyR/UKeKIXp1amQxenS9EEJ+9uqfA9RUKOWJ+AOcfae+K/CTbZvOoSdsx9Syf3JbEGfwHEMeODwCftWjKOotyYALprRWPlm+mKflmol0C4FuSZAkwSR24EwVniGnFYc/QP6TozqO4S2FdgweGDIimJLLIXErLcRzn20J1ev5gpsfqthj7x/o6aPNgZr0fqC2Hb1jFJzIb/wDE+M/4DAu9oDdiGXb7atSdkcQykgz8GP8AUE/c66240bH7RTs/66ksJ/8AspgfR8ugkr7qCv4UBLxkCLnwbtU221JMeZWgtyTDA2raBkAEMT8nTzbFWBstF2Ynj2x9vtxpLsOoiJ7c/wCJcQRiYgCNGJvCYKgECZke/tGQR6QP668aabk2z1opJJIJ2u3FNj3Y4ut5jOCR/wAtBbjfC6SthODPBnjj8v10Yd1jJz74+f6wdKuo1rpQNE5HxEfbjXQVvIWB9V299J1MFCpwckHER8YOlHh7pFVKbsj0UNQBWeoymklH6iXkMjXEJCwxgMYGNb9R3ZRFQsSVGT9v9fPOtNn1tiaQVoO12r1CSAZrvALNIIYi9cmSAo9tboboxMmqk2hl0zcFFt2rEhmAevToClTLT/1ara7kZJd3VVHYYBG3fS6+4q1aibdyrVHUswKoUDG0s5Kg4Cn6gZjI0ZT6tXNFK71t2zNDWmuycQuAnFIMSwMySGwlpOgV3G4qJfBrVw4UguatgJgeYXclYmBJt9QPY65KnYFxR22XSNrRmsahpOg9a7ZxXsf/AHKpQ2NE/S7kckwNZ7nr232pdqG3MsbWD3NdibnqMzM5Mj6QnGIzI6dYqk0085aRVJZfMCKGLfyU8ABbTCqCTMk6xq7Rtyt9WqKFMtaQzOz1HABtVWYgtEgZjOeRLcv1CpJLBRdF3bVKLbhiYLD8CouBmFXkzyeftqV6juRUqXQluYW2VETiI/w4E4OqTrG88nptJVxeCFEzAkjnObFBmeW1BUHAYqZ9WJAmDIPGu0Y3chtSVJIa7GuS3rkkLPbvybSPpCg8fAzI0+r+JKqr5NQpuaJAFtcs2ZwFZSGU94JjHbEpNj0F1AIvuLjyxbaXIP8AK3qKXDJIjBAk41bdB/2dqIqb0mowlhTH0jvmBLH44+DpdWcI5YYJtE5VG03W3L7dn2zqCpoPSFandEi11UvTvAMEhshhPcren9d3SgLuKdWtt4tZKlMtgTBDOv1ITIBaO2Adewr0agFFtKmFAkKEC5/Qe/cT/bS9t810NSWmDhQGZjgCAPSBgzJJA9vnOvqelEbwX2eTdZLpCEUvJqQ6NRQKtTGJOGkSJRsqT8yVtOmGgAZPz/f/AOdev7nYioXR6S2sRcIhlOBdiQYybuwkExrzjxL4UbblmVi1PvIAK5HMYK5GQB8gYnVo/URnjgjqaLjlZB02r7e2qRTqLcIUVabTB7hGJtnn7/Oi934wZrltA9NoAN4kzc0tOScgDA0q2O2f0PURxQJgvYSIwDERJ4HOTGmvhXYAs9Zlk0otUhCpLq0FweABB++OdVnt5eaEjbwhbTV6pEzBgC3Pxz99DJtCwkSRMD7/AJc403PXCrGo3qqx6JwFYcHHIH4R78zrWh0wtT8ymlTy1aCQFMGZAjMwLTIUflp7rkSvgP8ACfjWpQIp15eifTdyVBkQf505xzHEjGuNDOCUOAIhMnIkzHqgQTiZnHft9rNP6eE3eV+BlYq6vXD1yykkC0AsZJAUDk/bH9hxoashIjuCZHf8x27a520k88/6/TXevuvTaciPTnK/Y+x9j/TWtITkHO0eCbTgSTGh/NKkMCQQZBBiCOCD76uPDn+zd6wDbl2QESKaRfH+8TITtiCc9uNWPTvBuy2zAeSpcgsDUhzAgT6sAZGQBrNL6qEcLJaOjJ/Y832HiUVAq1CFIhZnEe4EYj240+23UsEgggYJGeOR9zj++q3qe1p2lrabjHoKrBzxFvzGPjUnvfDaPcaUUWXChCSCCeCnbPcHvxrJ5IS6o2JTS+TXcb9YtGBkwBmT/wDOgqm/CrJxPc86mt3vqtFylQEN95B+Qe4+dOvCPh8bs+buDFFTAE5qEc55CLOY5JAEZIs9KMI7nwL5bdJZFo21feMV29J3j6iBhfuxwPzOmL+E621oXmg1WszCRm2mikkgkMGdngSVEKoOTOPR1BVvJC+VTUTT8vCg95C4H2jPudH0dmtWnDEA4/JsnGZgfl39pMX9TLhLAHpLls8er9V85ajWgIfQEM3C3Kqqq0gBYBiBJkyY0z6H1WolahbTokZJi24o0qSDk2qpIl5mM+2qzqnSqJYwtNmIunm63EkFiHOe/bSalua1MYiYYs9MJTuAjBVApmBJ9XJkHtqq1YzWELsaNKfQ6ZpBUFSkoc+vygssBkqwdjTQ+oCboBUdhInU+gO5pm8CnRV/WKigEsboVrmYiIliLiZJ51PdY6ujVGmlcwMXObuILNbiTAPJ4I7gapdnvaVCiFqKzMtMNaTTIDC3lC0lvVn6DmO06dqUUmJ6WM3oXUzQJLKu3SjIBBDuUS68jAF6qVIn1EkZgSW2pLTNQrRCNScr6yKlVnXHpLp5SAG31eXMTBxqkpb1lOzpVKh8quKgrMqkGa5qCm3AJZQAQBMOGGCM5dX8O1Gqncfu8EPuqYcA06uA9SBlqNWRUEYmoAcRIj6U0c3bQ68C9PUtJLGtAZ2f6pIzMGWbmW4HGTOvQKNI5ujP6Advv76gvBu9VWIMliGfsMSAPmIj9J1RdO6irqwWqWhj6jbj4AwAIzJ7kn2Awyfqdl3F1gY9V29M0iQSZ9IKiYY4GDgwdIm62tEWGWcYJ9vu3xntrDf9V82T5960TkiAo+oDBAu4mcjPzpL1LcK7N6SQFEVJyWPfiDjPH/t1Wxop1kZ1qlJ5ZWkqvuQCJJnn7jnuZgiNLvKpQFJlWlYzEEDie3aPnU7uN062hHNoJOTzJkdu/uee3Ot23DTcfpOCuIIPOTPv/rtRaL5TC5rgEMUyKTsVRYAgrDLki5WFxCgngcnGeAOob2maRscl2JlqaOsBZEEFgopxgLmJJnI0R1HbUau5VarOshQpS0BiYILF5wykEHPMaPPg/bhYJqwBGan5+3+Q1q3xjTlZDbKV1RKbfYGuVFMZH1ZP+8ZJOBx2I54MHVr0+rUp06VKkDUgH1yRAg5AAuDGeI7Z9wCOgDalmoszXASpCzH8yNBJCySYE4HM667Lf2vUC1BVX0s3mPNimQBKgBhx6VEiYjk66c/JxwCMNnPJlvtuduyujBgwJID5pxAILIS6m6AryBJiTknjTOpu6bXMSWUyvl8KzVCsZ+pYWYJKhYXiTr7Tqar1Im4fBCu5HaI0w8IUA+8plhhJb7FQSD+Rz9wNL9x3P+uBqg8D7SfOqewC5mPURPHx2+dV15bdNsnoq5o9J6d1BVviXPIRmicAmPZAPxH5OtCvm+bap4IpO1U4Y/mYAM/01lt9utGmzD1R+Kew5B/qOOPmTofcAUyabO1NO0cxwsFroEAmG7xryIuuDe1bMqvTQtBUJXzGi02TaAfVPF3vP2HbS9dmC4tdYj1WjHyTIGJ+dabzc+Yym68E2gsCsgfhHxxJIyZ99fUmJT0hXDDGIPbJxFuZ/IaewpCXxl0halL0/Wssp9wTMT8/Pxozw5uUpUaTm793RVQlvdhcx+SSYPtnvOt622ABUSSR9J4AxOfv8flpRt9owrNtw2fJuX2tlYDZ9RiQSD+mqJ7obW+AVTsp951SVuUw2JwMDJg+x0M1YijZMlhg5xInHOMxz27caS7fZsMActyqxkfl9s/3ydPKG2smQBIzH9+0CdI4qPAyyKNru2IP1EBiCWwZgHvyMAT2j50J1GpCyygyMiWHPK4Mlfie50R1qmqw0fvB9JE4Pv8A10l3ldivqxPH+u2M/wDxrRBW00I8Kmb+Gdg1FPNYJ6jciELEYtJbLFSbYpyQR6mBEBmFceRSqPVUq9X93TVrhcHEtUYuAzhSR6iMwbQORr0fbgfsxqXOxQmxiwAp0lNT6cZby4B4AtNrXCGvTm3FlINUtSA1SoCQFJYEKiqQCSoxTiJaSuZDylm2QSpUhX1HqH7MNsjtG7NMocyafm1PMye9RRauRAM4ONcncebSp1kZadWhK06rwVZScJVMkGkwIUlosYG4AVJSl6dtGr7ivUcslMkfulKlKgKj+KIIqNyT2ljE41tuPCW1FsUQAoxDPge31YBkyOM/Opb0NtbwyU6duEpVHIQ07/qpt9SETKf4ROBwVK++mtVA1B6eE8zLtyLgZWT8xlR7646j4SoYtD0ygAVlcmAJjD3SuYg6RpUKMUqEXqZCnCuMAET+ZIkx74zNpSdounimc9M3T0ajX0TNhUmLlMEMSCAIUAAfJJ9o1tuN9e3qYLJEriYjnkSMTn5H253dcEypJx3I+P6aRbjqKgwyIQBE5YgxiMwoyfk6rGO93QkntCt4zpL2GogHAtHljHGCW/HmePbOgKXW1flSnf8ACZzPeMyB8865q781UIESxPOI+/6jOs9xbIAVboEkDlvfWmMPlGeUs4OwQ11tMl1k02P41Ms1MwPrkl0+Sy91iy6ZW8yijd2XJMmSvpOePk8dvzltrTsF8n0kGfYgzj89Oum9XU0o/leYkYB9X1QYmTxkn21LXjawNpOmMt3RCqXpkMublMx9OZxP0j84H3151ueqWR5DVEYVHYwYkNEGQZ4EFTjk9yNVXVurWliWVlaQVNwIUFj6eIJ747cDGoSkdP8AT6dK2Lrz6HO18SkKAzPJm62M4EGZySRBEZljMxH2kqU5IAEkmABySfb519rQ4xRBSl0bVGGqjwRWC0nYsy2uAY9mAzHvI/QamdymJ7ff+/tovw7vAlUoTC1RYTnBJwefkj89LrR3QaG0ZbZo9M6FuC7KagwV9BHBB/z7yOddNx1iipeo1Oo5qsotY4ADSTESIB4OPSPp747RVenUDh3RVlKamJAmMGJOBzgE6nt3UKT5k4g59UCAeeT3XnXmQhbN0nQbS3TsyVKnqCEhYCr6W7WjgD9YMfbfadQUUSCwVwcSIIEEnv8AJ76UbzqaqCCzSAfTaJB7cxbM95+PfQP/ANSRULXEsCtonOCCeAMcjPt86t4tyF30Px1N2b6vb2JxEz/UwY5/RZv+q+TuKdYkRNrx/KwIP6HOgNr1N6s06dNqjfhtUsw+4UcfkNb1PBO+rBQaS0wB/wBZURT3/DJbv7adaai/Vg6U8YKWh1QloEFeJnJxhv1/562beADmfn7amB4I6hRtg02H+7VBiecGCfyB0B5m4ao1NiQaQ9RtqQOBGELZJAGMkjOl8KftaB5flDDrPUfVMTHAnGdLg5qsRMFVuqG0tYgIkBRyx7yQAMEiToxfDwgvW3DIFEsUokgTgAMzL6jiJA7ntlp0untUimlKs4K3ualQGACDayUgrCeQCee2q2oLGRW3L8DSolV94i0VIpfs4DNxHm7aFLEfykgCfeBkkacbFlq0zWOKa3CmBOQGIZ4MAM5lR/uhcdtS/UNxXqilVdwhoNcVQkqMrUQrT/E4IqUySVBsGeZuOnUFamqgG0iQCeBgifeMazaj9KDBVbCOn07KVzD1N6mjsT2ERwIX8ta1mBFoOfcDjvzwca2rVAI/z/X8+2hapEHPHHtqSwMA7twOf66lfEXThVBzDD6W/lb/ADHYj2jVFvduXUwQD2LCR+kjQ+624jtxyOJj9YnOmTp2gr4Z5rT6gwZkqEhwYI/5a3rVEKkHC/UY7kjQ3irbgVwR3H9tKipI16cEmkzHObTo0p1wDgTnR+3rXmSc/wCWlOjtjuQDnVCKY827jgS0D8v11rtNqrMPZhhQ0ScwJCtMnHBzpfT3YiAcd+Bj9NE0urpcIGR2HB/1xkd9Rkn0XUgncdCVFJvJjvk5MCDMELBIJjsSPbUs9MAEgx7fbTfqHXJQIMRzHvET99L6NORAyCNPBNLIk6fBS9I6OtOyoQt1g9EGEaAZJYn1nHHuYHBP2lm76zuSEsT0pGUpCQwRQwNswDjsAfy19rO9OUnbNEdWMVSOa3QEpIXcvUAE2qVpqQOSKhD3CcYAzgEnWFLairQrVKe1pIlMQaj1X5I4FzhWqRkKFn40RSqOTT260VuIK3MpUGZu+iCqJyQTzcW5w52vqFtP6KRZadqiOVDPkRc4gTBOIuxmjm0skFG3gnNp4irrSiZCYk/hGAMiJ9iMnXFbqnnZY5jI4BM9uY7DTbqgFN76qE02gN6ZD8wLsr6bSwmSfVqRrspMpie3t8TOR8nTQUXlIaUmsWG1qjM4Al2bAHJJPAjV/wCG/wDZiID7yS0z5St6QPZ2GSfcKQPk62/2eeGUpU/PaWrtIkjFMcQp9z3b8hiSbalGUUDCgwZ7k5Jgg98c/wB9Y9bXbe2BWMO2YDYpRpwiWoMBKYtE8cL/AMR0IWaCzHA7Aj295EgaeeQEBLQSY/p8fGpjrHiCnTYXAlWmWUiF7+8kxJ99Z1EqmcdRrBaRIa7kSMn/AFnjU63WKqyodh7MGLFj8KPb1cjggZiTw3U7ZLOYb024OCcQOxwTntOeBpTsuhtXqJQ5UteT3WmD6mLQTz6cdyB86tCK7ObxgcVetVQtJA71arlmZAorFVMBQARBH8RoIOHGsk3e9tYNTqoAf4bCy7ByFVVHviCTAyBq12O1Sh6aaBRiSOWgRkjmABzoiWgmPyE5jRc/sKkectu6xYJXWoprJbLq4AYz5agsBm8KSZIyBI1c9D3itTRu0foCJj4iQPy0F1TZjy2ZoAYd+B8ERERpL0jeMlRkIIAF08TJx98yJ+RqU/UsFEvkrt9upgFbgB/X89dqdrKGuEe5gYj9I0tbqAJgiCB37AxE+067UepU4tkRHE6Q6gvcEAW6SdR3dqwMkDjvHzrp1TrYUYMn21NdS6xhieI51aEHIRuhJ1/cXVh3xP6//Gjdt4fuppVVxLiQjKAOSpE3HuCRibYPcan/ADS73Hknvqj6MyCnLLe15pD1A2ggEiKhsCkk8QTJHedb5XCKoyKpSFYoZaaZ9J9YMqQc4tOf1ziNden9PDEkrgSecQOSSIj741Rb/YeaT6GqMkCnHpaJvJY3WEcCAQPXiTgd9l0SvTqv5flrRdP/AMqteykEQxQlfUAYbAIBmIlfMqD4siHc9MpKch1x9NxBEyQTcJsIHPyNAotNmwtQdoVgftgqSJHyfv7PaniNalUU66eVTWDU8wM7OVIKgQBAMDgQZJnOtqVH9rcugWnt4tEgIfSuWAQZy02/Sc/kd7XuBsv2kuzKWWEtAHFxN2Scn3zGAOB+elB4YKoEnIngc8zzEHTvqPg4oJFZTAESJlywUiVkWZm4kRwRrHa+H6tKsl4FRZ/6uWBAJBBjPP2BnmDp/JFqweOVm/QekuWLh3/eXIrhRD1QC+Gb0wsSSSPjvH2mi0Kjs4VbULlVR6aqWOAxY9wPpFgGTJyBP2skp27x+xpjGlRl+0FFKqxruwFzimxQKbQyJ/igXOYEYAyQSHrVlta0G0Sq3HAAjC/zTjMgM3AEa4obdaSFWwiAGJOYifYMS1xjv8dt0YglizA2rJPpcASQAIJDRPYEyeIEFtCJMVdQ3lKFFaiSLSwQuQSAGi1wYDSZJzMn2A190Ppi1XBdQ0S5FrBxmQmZCgs0zMkRPJ0q8TbELXktCsYuBvMiJJHtnHvH56adG6o61Ud6gKVHIH2CiJzg+kQp4n7aeSez0gjW7JT7fqlQBVUgBAQ2CYETMxAgg8/106pdSgMUgkj0kEEEwSPvntqY2m4FlS0lSHJIIJBK5zAkjH+u2+28SipSWQARngyVtGT7ASoE+x9jrC4PlGpVwwTqXUtxLLVrFlIySBkhjEACFGRJ7x2xpfULsqgMCFhvrIMCBF04n7/pold61z+4EmMwD3MEjv3jg6TdU3wW5bGDxNxaeci0Wi0EHMHWrTiyc5JI7ftmDcSbZ7iJYRjGTHzj9dWngXYgbXzSBfuDJ/wKSqjPEm5o4yNeU7qvAMH9de0bFhRo0kkBVRQDn8Kzx7mJPHPvo662pL5EhLcG7YlntmDy0R/qNEbpoAtk+5GdT3TIqms4Z4BGYgtGe3GeROmAqFFJbKxMtiTn3iMe/vrMUB93TJNrH0RwT+XIOozxBtQyQBa6PKGckyO5Pf8Avq23KhoMkR2x/r3z86m/EWV9EGJweB/7aeHuQW8Eh/8AXCsBvYGRIz/TPY/bXFLqyXSWYKeYH6c9vy0rpr6ZB/Fn9P8A5/TXdWHMA++P04OvQ8cTH5ZDelv0Jw3GZYwP8yfsNA1dw1SpbyBIAH2Oec41ktVOGTtypgznPqke2I9+NFbSokrbUKf40wCBzK3TOeQY9vY7UhXJyA9tTMgg47/b51SeGtsBULC9BJAqKO5DJA/Dm8nIkACCJ0u6Z0sVHVFqi7J9AJhFgk+sKoxOGIyB76c0lcUlp0iUFM+u9QpIuuYYL2k3DgcYyJiWrK1tRTSjm2OqFIBSUFsfUO88ZP8AMQAc/wBMaIWpj6pBIkZEiIOREScY5/IaX9O3QekjIwIJzMeifUZDNBYSF5+eNBb3xSB2X6wI5fyzaZyYBxI98RHOsihJukaXJJWNH2yVP4iI2IF4VoAMwCcryeP7nHTcbAgKab2lQQKfCG70hQR9AyY7T7dlVHxFSgBzUMSfXCkniZE3MOwAABmScaCq+L/3jWXAM0r5jkhRPsqkhuBiYzziHWnOxN8TtW65UD5RWCt6lNNlF/GSWZUYNILXd86f7PqKyxSHLwFUA5URlQIlpIlhiFEmBISbTbvWf9nar+7QBmp2i51BBHrChWUkj18nEg6dLt1sUWxYfSbjIxEAyCAI/oNdOuAxsL6puVpkIHFSRyoHY2+oCQqiWGSRgc5GvtJNx0ysxY7etYHWM3FyIELf+FMRj3MzJ1zoRhHto5ya6FlXrp81lclUGQqTk9w2Zg4zJ4GDoiklapUqVrjSLSxc01ly3LCLSoxcf8RIGY1jsuo7dXBFoAjlWAiQRFuYxyBJk86aV96SWqhVJsDSjAjGDJGThZkDkgQBxd44RH9Sd6+oDqoJcKCPMIEtDEEgkAlbp5JzdnSxFJtCAk3CB7nIH5n/AD0f1ig2KgBYOA10YX/dEYgcEiRPsZ0v2O4KOrLypBH3GR/XV4+0i3kPr9RrU3ZaqZYZDr24n5+4Ou1Pr7qtsf4SDBBgjJ5IgxHYcRo/f7mm1O+q0hx+6phBcAvJuUAKC8gk5NvtjU0iFjAkkmAO/wBvk6WKT5Q0pNPk3PUX/mODPbk99Y1KxYySZPc66ssaJ2vSatRS1OmzqMEqMDv/AEESeB3jVMITLB6lMW69T6du2rJQcZVqKkkkElgoVgBzNwPMD9defr4ZrEC+1Fut9TqIxdxPdZI941T+G65oIaNxsDK6tKkS5UWg8QZUkzAJnvGsuvUlg0aNplfQBpI5yxGRAjtgR8DSHdeKTXDUQqEmAB7TmIwC3xrV/EtMXSxB4OMHn8sweNLvD7U0LBFAUm7HMEn34iPtx8ayqLSto0DXYUmRPWSTzE/AERwMg8anerdQN5UyAMicTzOOIH9/10bvetlZRVzBIjPAzNvGZmMgD3MalOqbtWZioAnAtW0Exkx85Oc51o0oNu2S1J0qFnIGOOfuf9RpttdglSlIlXXBAzJ9RwkyZEZBgEEEZB0sUwDOZ038PpFcCSA65tMEgEMAfiQJj21rnhWZYK3kHHQaji5DTf4VwT/7H4Of6jRNLw2/dgScCAx7EntmI7e89oL7cEsy22/ULiwOF7xABPYc+4xrOs7EGDbMg2Cfw5zABYHAGMkRrO9WTNK0oo46ehoU2RC1zNBWoqhZn6mg3hQrAx3MERkayrbSo7sKlc2jEo6qoWAfSJYiQ2bsYzdjWlbfQ4RiajsSRCAgx6ezSv0++ROcydaW0XFoBPpYkAAy14WQDasqJ5IgrkgzqdvkdJcCfq20NW1lRQQuMZI/CSYAhuQWMmSYAjSrZ7GrNopnAJJYEAARmRzkgACSSygSSNWJFgxx+L1ZkEAk9+YWTkxyRrShuAqWqzKZZ2JOTZBEMOSFD+wlvtDx1WlQktO3ZAbpoJWGDDBuwQRiLe0cQc6deD4LuSZYDgjge90iO4PxOmG86TTq+TVqBUG4uIKkTCxClpsUgLAwfxTJA0RtumpTkS1NWIDSxJAE4He4YiOfiNPPUTjQsINOwjb1WY+azgXyFWMhUMGTJ5I7c2jAxrd6PfJ+DnEQfvOlPUattKnTCM6019ftAjgnJdmJ9xyYMHQvQPEBLOrjJMqDnGBYMSSB39geI1FQbVorvSdMoKbNbJUiDwYxj0gwTga+0u3nUlo0rpDMVJWDPqPDZ9MA8QM5+DrjTLTcsoV6ijyZ7Xd+YGZ4I4lgLSsHCiTYDgAAEZmddaFNKTs16rTtiCOYIDEXS103EEEGQBI7J36ifKgekgBSREtH0xImJ5z7DIjWPVGrpata5bgCEY+0/hBxyeffVthByHG56ulQoDC0ySpNQFjZIBMIJmB/N3hYidIN3TQOfLLFZwSPgfnEyM9tc0umV2+ijVP2pt/y12p0GpMGdCtpmGIBMHItJn+mnSS4JuV8lJW2K7ekw8y9+SFpNEtxJ/lkR2ESYPZZW2VFQgvN7EsagMhhJEiQogMDLT2xOud91EFRVdQBUaVpgnCqWzcR3JIxPHaBLbbbMbPbXMDeQHceynARZOD6on/eOp3XJWr4Ael7AVmapVDFlwSYyRmY98ZzxP30/WgDDNBpkQtowWkQqEj6pAMADtBEYh6G+qMyhWbnCqxHqJmfvP8AYao26itkUKlJABLE33Wi4KJC23epTKkkkHkSCupB2GElRpvdoPOp3NIe407jdTVpyU4ECHgTaT7ca6b5Q96jKI0STiZJExhcMMWzN45k6CobYms26r1qVqepM8sT6VFMWtA5ICiQO4JOu3VurW00WlUR7ATdBkFxkgl2F8BRJBIJwQRobXaDv7NzvhUdkYCm6i4kqxziQqYESTyLuI9y33k00ykv6bmyVuEohJJkQsWrGDGNTAo37UFi7r5okhQSrvOAxM3cnEggrIkyF+5aqvoYkhSQAePSSMfHPHvo+O2d5KGW+3hNRyWEHBKnDCZjgSMR+WlFWpcSe2uBcxyR+fA13pKO+daEqIOVnJoQY5/Xv94Mjj9dM/DlUec12SaZtyAJEMSTMCACZ+NLarQZyf8AXvnVL0PYL+ztU/GwZQ18D8QzNMiCAQc9pntpNVpRyPp+4Iq7oeq8kIJFywpOCBEGBgHkZ+ZJ0NsepI9RBwpTBugBhJI9R9gOIyQAO2hNxTODVekyXljUi6o5Pptt+osAIgwvE9pEpdF3YJVPMpFplCzJ6ZH1cAqA0n7/ADGoqMe2Wc2uEUidRQXXFwlOQ04CEEnMYLEkmATxj2PXZ7ouA3qIqE/wwQxfGWDkCmgAWSJPp7yNJuk7FwFfcOopn1ItRiFqOYPqIVpAFpl8ZHaTpvuqT2G9kUovp8tyVtxgimFtwJBA+/GElFJ0hk2+TRarBzcihCrAMKjAhifSPTJtUiYOfUCe4BG46ipqFLVuANyGkWs7BWWDNotGSQC2SCsBQ+/8tWLIcKQwtcgRAtJIgNJgs0jtAnWnQ+qFqd6IFaCG9RAczczW/SBHsMNmcAaDjizrV0E+SJXzGhEcsgUtYGnlUlgp+ozOJPfGsqnpUsKjQxsRLmIAn+UQ11oMAk9uO/Xc9QrFSi01QFgrG5GhfTJtB9cnjtHPE6Mbb02yVtYMyh1pPdIBthgpVYlUyY9Q5i7XfkC+x23ioASGJReQPUDJgAWn1NNwwf8A2W9ToLNOoSPMc2ARlgxYQVLejHBmBIg5Gi6u7hB/ER3DG0onqt7hh6jiRAGZENnWVTf3Oj2iqBVQ0yaRDNJWQqlozMAki447YMUxpSXBLdTrX1CDaAuCytdP9cnn/QnX2mh6Q9eAvoo+cxA/lQ2gNky0gQJMmDnJ1zrQtSKVMzOEm7AtruaFN0chqjCCbgAqt39Iy0Yg3L7440xbqVc02ZFVXvBZqcU2ZYFoAEVHBzLEmI7amanOqih/Cpf9gP7VdNLAIiZ9mai3vVuJ4uvae59TcQZmfYxOJXhPj4x76ZL/AAq33H/89ceHf4y/4X/4Do3Vi1bQdttp59EU1pAV1WBKkF0uJuU93UYtI9SzElc7bnpoLYBe4rcwYi0KDcJc2ngSxiM40w6nyf8Awf8AHU092f8A0Vf/ABf8Tazym1ksokLudq1Br4tVrjZyVW4plmFtwPtMSp1p1XrqPAC+Zgyzql8kQP3oF1TsxuxJMAc6beMvpq/4qX99zqMOqx9StkpYdDva0anlVanl/uyhCtINgJKYE55KkH3nmJTSTjVLuf8Aof6f+YdT+2+sffTx7OkqoZdBSapkM6oLrAYkrwSJEwST9p0a9Sm1NlCvkKLlM3keo+4MtP2Akk8aC6ZxX/7M/wBxo7wz9Nb7/wCR0k8Wx4Zx+RdU6dVVitpIuEEAwfVaDxxJ12o9MafWQmYFwywAJlVOWHAnjOqbw/8Aw6v3H/A2h+nfxG/wj/y00nleUN41hi6p0pFclz6FElGwTgNET6fuT6hEc6YjxFTVAyCnSZi0U1UeiSY9MQoMTjuR2zrdv4+4/wC2p/8AmUdJd5/0ja/df/Roe/k5OlaHPR9mtOl5jsq1GUuXLQUlpESDELJ4J9RyDaNCUt+UpU/MNy1OCyghmP7uOBJCglmYyZBOi6n/AEBf+7N/6NCv/wBEpf8Adn//AI6TnL+Rk/gz3XVaVCmAWFRmA8xLmUsCB3gwtogA8SDB5092SJXRaogT6vb1CAR2utIYCfeZPGp7w79G5/7Nv/KbVB4b/h1vsf7NpdRKKGjJtivf+aoKimGUiVUlWbLc2k3PJni4ws55DJ9q7ULvMRVtBYEDkku90GQOwAyAFkjIOfhH/p9T/FT/AONtM+ofwf8AXtrnikdbZOv1+TTFIJ+7JF5YgvggKBi2nmM5JLH3Gi6TK7KrXhlAPJNySzESsG1QABdOGA+Cr238JP8Atf8AJNdul/U/+A/+U2qOKETCBvoYIaoqGqTSDjEF3JZu5k/VcMMQuSFxnvnDIirNv7QgyTcQv4gJluVE8ex4jPpH8Vv+7p/alobrfG1+6aKSsN4GdTqyp6FHppg3i6ftyLokrMkjMBhxr7Ul1P8AiVP8Z/z19qkdJUI9Rp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33804" name="Picture 12" descr="http://www.hear.org/starr/hiplants/images/600max/starr_020701_0018_solanum_tuberos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071546"/>
            <a:ext cx="3357554" cy="2518166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5715008" y="3571876"/>
            <a:ext cx="3168352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AMYLUM SOLANI</a:t>
            </a:r>
          </a:p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Solanum tuberosum</a:t>
            </a:r>
          </a:p>
        </p:txBody>
      </p:sp>
      <p:pic>
        <p:nvPicPr>
          <p:cNvPr id="33806" name="Picture 14" descr="http://www.natureloveyou.sg/Oryza%20sati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643446"/>
            <a:ext cx="2643206" cy="1765500"/>
          </a:xfrm>
          <a:prstGeom prst="rect">
            <a:avLst/>
          </a:prstGeom>
          <a:noFill/>
        </p:spPr>
      </p:pic>
      <p:sp>
        <p:nvSpPr>
          <p:cNvPr id="12" name="Rounded Rectangle 11"/>
          <p:cNvSpPr/>
          <p:nvPr/>
        </p:nvSpPr>
        <p:spPr>
          <a:xfrm>
            <a:off x="5796136" y="4797152"/>
            <a:ext cx="2520280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AMYLUM ORYZAE</a:t>
            </a:r>
          </a:p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Oryza sativa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68144" y="5661248"/>
            <a:ext cx="3096344" cy="105273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Emolient, afecțiuni dermatologice, dermatocosmetică, th. farm.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71538" y="357166"/>
            <a:ext cx="3456384" cy="428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Amidonul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214810" y="428604"/>
            <a:ext cx="1512168" cy="28632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Rounded Rectangle 15"/>
          <p:cNvSpPr/>
          <p:nvPr/>
        </p:nvSpPr>
        <p:spPr>
          <a:xfrm>
            <a:off x="5929322" y="214290"/>
            <a:ext cx="2592288" cy="72179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Substanță de rezervă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t1.gstatic.com/images?q=tbn:ANd9GcQhew7lkjNAJX89rp7Uwni-0YwkuI_a8YDr7-5jlDSOIgfw8yh6Q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785794"/>
            <a:ext cx="1656184" cy="1757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AutoShape 2" descr="data:image/jpeg;base64,/9j/4AAQSkZJRgABAQAAAQABAAD/2wCEAAkGBxQSEhQUEhQVFhUWFBcUFBgXFRcXFhcXFRQYFhUYFBgYHCggGBwlHBQUIjEiJSktLi4uGB8zODMsNygtLiwBCgoKDg0OGxAQGiwkICQsLCwsLDQsLC00LCwsLCwsLCwsNzQsLCwsLCw0LCwsLCwsLCwsLCwsLCwsLCwsLCwsLP/AABEIAKcBLQMBIgACEQEDEQH/xAAcAAABBQEBAQAAAAAAAAAAAAAAAwQFBgcCAQj/xABHEAACAQIDAwgHBAcGBgMAAAABAgMAEQQSIQUxQQYTIjJRcYGxBzNhcpGhshRCwdEjJFJic4LwQ4OSosLhFRZTY7PSRJPD/8QAGgEBAAMBAQEAAAAAAAAAAAAAAAECBAMFBv/EADERAAIBAgMFBgYDAQEAAAAAAAABAgMRBBIhEzFBUfAFImFxgZEjMqGxwdE0QuEUQ//aAAwDAQACEQMRAD8A3Giikp8SiddgO8+QoBWioXFcokXqKWP+EfPX5VDYvbsz7jkH7o/E61ydaC4kOSLbicUkYvI6qP3iB51xHtCJurIh7nX86zmfEC7FrluGbQN/OdK4w0i75Bb90K1j3vY/L/aiq33HPaamoqwO6vazdJYCCLhezKY8w7yxpRcVltbEy+xQdd9rlmUAD41fMTtDRKKo0e0MRfSdQOAZw/8AmIA8LGiblFiEfKrq4G8lNx7LgC/hUZ0TtEXmiqXFysn/AOmjdwa/maeRcqn+9Eo/vPyU0U4hVIlooqvpyoXjE/8ALY+dqXTlLCd+YeAP0k1bMicyJmioxNvQH75Hejj5laXTasJ/tU8WA86XRN0PKKTjnVuqynuIPlSlSSFFFFAFFFFAFFFFAFFFFAFFFFAFFFFAFFFFAFFFFAFFFFAFFFFAI431b2JByNqN40OorCA7b1dwePSb863fG+rf3G8jWGoulZMU7WMGNW48XHTjdK/ib/VelV23il/tL94X8AK4K0myVlTXIw5qi3SfuOhyoxI3iNv5T/7VIbF2rNiGsMNFlHWcmwHsFluT7PKofA7PaaQIul9Wb9lRvP8AXE1cJ5o8JHGiLcs6xQxg2MkjkAC/C5IJbh8qz4nEZLQpq8n56GzCKrUeacu6vLUUxZSNS8hjRBvYsVA7PH2VXm5X4O5A5y3bkJB9ovr8RVg2v6OziRnlxUhmA6ICr9nQ9ipbNb94tc/KssxOBaKR45Fs6MUYb9VNtDxHEHiDWqjh6sY/Fld+h0xNaVJ3UdC8Q8pcE39pl74pB8ytqfQ7Xwbbp4z7C6r5ms2MI7K8MArrslzMyx64xNYglRuo6nuKsPKluaPaD8APk1Zhg+SWIxEfOQ4cyJcrmBjOq7xYm/ypKbBYnBuhYSwtqUzAhWtodDow1F++p2crbzusSrXlFpGpZCOI7OO7sGhrwJ2AeBUWv2aCorkxt9MUMrKqTKOkg3MB96P2do3j2jWrjgMJDILFbON9mYX9o1rHSxMpVdlJZX48fI1xipRzRd0QQivwJ8Ad3jrxrjUaBTb2AL5CpLb0mDwmTnpGQuwCgG5sSAXItogvck/M6VINsBfuyMPAHytW3LU6ZGVXsisZRxzHvF93iK7WW24sBwsSvxyj8asDbEfhLfvBH4mkX2LL2xn+vatR8RcCMhGptGQbpWHe7n5aCnKbanG6W+/eI+zdrc12+yJf+mp7iv5ikH2a43xN4A/hem1mt6+4ysdrygxFwBkPaSpP02vSy8qHHWRT22uB8SxqHfCW3o47/wDcUnzS8CR8PwNP+gd4scfKngY/g9/9NLrymj4q4/w2+bCqsUP7ZPff/evBGe1fEL+IqyxBOaRb05RwHexF9OqT9N6cpteE/fA7wV8xVIeJm3hW/mPdwavAjX6m7TQX3e0g9tXVcZ5F+THxNukQ9zr+dLhr7qzlzpZla3ZfTyFcq4Hb3ZQbeJNTt4jaPkaTRWepjmG53H8zD5KKcJtaUdWY+Jv8M9WVWJO0L1RVIHKSYfezdt1UeS0qOVco+6p8CPmG/Cp2sRtIlyoqppywPGIeD2/00unLCP70bjuKn8RU548ydpHmWWioFOVkB35x3r+RNdnlZhAbGZQewhh+FTmXMbSPMm6K5jcMARqCLjuO6uqsXEMd6t/cb6TWJqmlbZjvVv7jfSaxsJpWHGu1jJilewhlrllpzlrqGDOyr+0wB7uPyvWDOlqY8l9Cb2DhRFFnbQsM7E8EAuL+wC58aoWN2+8uMjxIGkUiNCh0ssbhgD2FrXJ9vsFW3l7jubw2QaGZhH3IBmfyC/zU49HPJjC4nB85PCHfnnXMWcdEBbDosO01HZlJzcq8t7dl5daehrrRbao03ayv19y3YXlfgnj537REgtcq7hXX2FDqT3XvwvWR7cxoxOKnnUELI90BGuVVVFJHAkKDbhetRfkBgDuhK+7LL+LGs4w+zGkxDwwqWImlRATuWORluzdgCi5r1qrkkccZtHFRaXoRggrtYK0TCejoW/SznNxCILDxY3PwFMOUPJAYaIzCbMqsi5WSxu7hBYg9rDhXJwmlexmeDqJXaJ/0aJbBAf8Adk8xVc9MK3lwnuT/AFRVaPR8LYMfxZPMVW/S0t5cL/Dm+qKu1/h3NtX+L6IzdWZGDoxVlN1I3gjiK1Lkpt/7TGHHRlQgSgcCRowB+6wv8xwrM5U4cToANSfCpLk+cRhp1l5icxnoy2hkIKE6nRdSOsO721ixeH20Lx+Zaoy4KtKErcGebbSUTyDEMZJL3Ln76nqkdgtwGg3cK0n0Z7bM2HMLm8kFgCd7RHqH+WxXwXtqv8vMBmjWZetGcrdpRjofBiPBjUByQ2p9mxcUhPRJ5uTsySaEnuOVv5a6YWvtIqXozprQxFnuf5/RuFFe2ryt56gUUUUAV4yA7wD3i9e0UAg2CjO9E/wikW2VCfufAsPI09oqjpxe9IEa+xIjuzD+b8xSLbAXg7DvAP5VLsbC/lv8KjIdtA6GKUPmC5OgzaoX1KuVFgrXBIItu1F6ujT5FW0t42OwmG6X/KR5NSbbHm/aU+J/EVKSbViVI3JbLLbm7I7MbqX6qqSOiCTcaWpSLaETEBZEJMYlHSHqzuf3fbVf+eHC/uRePMgX2TN+wp7sn+1Nn2ZIN8beAv5VaYcZG4BSRGBvYq6kG2+xB13il6q8MubJsmUyXCgfdk8QV/00i0CW69z2W3fE1ea5ZQd4v31Dw75/T/SMiKG0NNMRKo0F2bgFFzV32vg4zDJ0FByHUAAjTeDbfVTjRUFlAHb2nvO81wnCUHqyrgRrYWR+uebXsFi57+C/PupSHDpH1FAP7W9j/MfwsKXlelosA7Ak9EWJ13+Arg889IkKnFO9tTRMD6tPcX6RS9IYH1ae4v0il69hbjsI431b+43kayFI9K17Gerf3W8jWUouleb2i7ZfU4Vlew35unWyI/0oPYGPyt+NeFKX2WLSfynzFeTVn3H5HKEe8is+kWa88SfsRFvGRyPKMVFbGx80TrzUssfTW4R2UG7AG6g2PiKecvD+uf3Mfm1ReA66e+v1CvWwath4W5GLESaxDa5n0Yd/jVH9HsI5/Hv94TyKO4zyk/EqPhV4O/xrL+T21/s2JnYglHnnVwN/r3IYdpGvxNbKslGzfM9KtJRnFvx+xe+UePlggLwxiRsyg5r5VU9Z2y6kDsHbvFU7bHKCbEQGGSKMXeNs6O1uhIrm6Mv7v7VX3A42OZc8Th13XHA9jDep9h1qD5RbAQo0sQysoLMo6rAanTge7fVMQqjjeD4biaqk1dPQU5DC2F/vH8xVa9Ka3mw38Kb64qtHI0fq394/4VWvSf67Dfwpvrhon8BPwRxrfx/RDT0WNbFTDtgv/hkX/wBq0Rtpwhspmizfs84mb4XvWHjDNI3Nxqzs4y5VuSw3kEDeNATfTTWprD+jHFOOlzEX7pJZh35Fy/AmrUpO1rHHDVpqCjGF7Gs4vCpKjJIoZWBDA8QRr/QrGeWfJ4YOcxqSYpFzxE6kC9mQniQba9hFabyK2NNg8PzM0iyZXJjy5rLGQLL0hwbNp7arnpcTTCNxBmHgRGT9Iq81dXO2LgpUszWqLfyYx/P4SCUm5aMZvfXoP/mU1J1UPRbPmwRX/pzOvg2WTzc1b6tF3RppSzQT8AoooqxcKKKKAKKKKA8dbgg8RbQ2OvYRuqLj2PlIdZXMgIIZwh3IyWYKq30c3O8kDXS1StFCHFPeRb7IBXDqHYCA3uCVZv0TR71tbV7/ACphLyfcZsjRlSGjCOH9UYOaCGQHNvCsdN99asdFQUdKLK8Nku4/Sxo36eN+nzbNkVQHzMEUNu0uCbD4cYvZzJzjKHKpNAYUUE5Y2xEUuIyKup1DacAthpVkopYjZKxUdoYp8+JdTMv6Jmhv9pTdhb9GMrzbHODo1jfwqc2PO7c5zptIHIaMdWNbDJkNgXDLZsx3kkaWsJKvKCNNp3uNdq+pk9xvKqhh4M5te1hf52q27aNoJfcPlVS2RJ0nJ3BLnwN/wrLVs6sYsu95IwYVU3DXtOp/28KUl6re6fKvY2DAEbiLjQg+IOoPsNN8VjEU5L3c3GUakafe7LA314VoUUlZElxwHqo/cX6RS9IYD1UfuL9IperrcSJYrqP7p8qy5V0FaliOq3unyrM0TQd1eR2s7ZPX8FJq4kVpTB6OPaCPl/tXtqF0IPYb14zd00c0rO5UvSFFbERvwaHL4o7X+TrUJgeunvr9Qq4+kHCZsOko3xPr7kllP+YJVDixBUgi1wQR3g3Fe12dPPho+GhgxkLVr+TPpg7/ABrK9hbIOKnxKhwhSWZhdbg3xDix1076i4PSjjgekMO/fGwPxVx5VxyX5bLhZZZHhZzKSWCsAFLSFzlvvF23Hs31vqJTsmd6lalUlG+7iX3YXJueCcSMyBQCGKs13WxspFhpc313VapnCqzNYKFJYncABck+F6pCelTB2uY8SD2ZIz8+cqE25y5GNUxArBA3rAzXllXiht0Y0PGxJI00pHJSjodlVpQjZMufIBicFGToePflW96g/SZExkw7BWyiKYMwBKgl4rAncNx+FOOSnKrBxQhJMTGrZ2NidLE6agWqfTlVgjuxmH/+5PzpBKVJRFo1KWW/BEL6NMAogeewLyOVv2Imlh3tcnw7K75bcsjgXSOOISO6c4SzFVVcxUaAXYkhuy1qT5C7bR3xEBZbnEzywm4tIjysegdxta+nA+w1YtrbCw+Ky/aIlky9Um4IvvAKkG3s3VeK7tkTBPZJU3r1cYcittyY3DmaWNUvIyrlJIZVsM2v72YeFV/0si64X3pvpjq54KaIM2HiyjmFQMiABYw+bIthoDZSbdhB40y5ScnI8aqCRnQxlipQr9+wOYMDfqjsqWm42JqwlKk472Vz0Rt+hxA/7w+ca/lV8qp+j7Z32cYyO5YJi2QMRYsEij1t/MatlTDcWoRcaaTCiiirHUKKK9oDyiiigCiiigCiiigCiiigCiivKAZbcH6vL7hqnbBQM0isAQVCkEXBBJBBHEVcttG0EvuGqPsFvX8f0fHx3i4v8ax1P5EfL9lG+8jzHbRlYlbEcCqHIg0uBJiGBBOmqxCQ2Oqim2GZUePM6qJGAiUFo0fUkZFuZJ998znILXyJSW1IZ87EmHDRLlQTPlzHRSqxKw5uPXQZVla97W0rrY+FVXzxRs1yBLicQWDuSRYKrnOWO6zkFTa0etbGWNXwHqo/cX6RS9N8B6qP3F+kU4otxInieo3unyrOFXStHxPUb3T5VngXSvD7adsnr+CLCRWuStLkVyRXjKRVo8aFZY2jfVWUo3cRbT2/lWT43BtDI8T9ZDY+0fdYewix8a1SbELEpdyFUDUn+tT7KheWGxPtEYnh1kVb6a85Ha4t2kXuO25HZW3AYjY1LS+WX0fX4OGIpbSGm9HPoswmHxPP4efDROVBlErAFwGypkFxcAWLXvxOlP32VsiXBDG83LDBC7K2VmzzBWMYBGY3zMVINwe0jWqvyD5Sx4GWWSRHcSRBBky3BzXucxGleLtuL/gr4Hp89zgcdHoEc6r9a/YDX0aehyp1IZEpWvZ/4TO3eQinHYeDCMVjniaYlyW5tYyA5F9WBDpYE7zvtu52zyEhWCeXB4rn2w2bn0OUkZAS4BTqsAG0IN7EXqXl5aYQY/BTLIWjXDS4eVsjjmy7RMpIZQSLxbxwN6JJMHs6DaEkWLjnfFhzFGrIxBYPlByMbgGUksbaAcd86F3Sou7Vv0V/Y3o6xOIhWbPFEJFDRq+bMwIupaw6NxrxNqisJySxcmIlw6RXkitzl2UIobVDmO8MNRbU/GtExmyTtMbLxOGlQJh2VpASbrbmiwUKD0xzZWxt1t/b3Ftpn2ni1hgbEQFMPBiGiZQY3HODNqwzLZ2BsbjJSxV4Wlp1czaTk/i1mfD825liCuyq62UNYoQ2awJuLDfeuTyjxqqUOKxAAupBkcMLaEEnpC3ZerFt2X/hOOkRM08csMb2klbnE0kjAEpDHRTIBcE2ftANQGy8G2Pxbs4srO002W9lVmJyg9p3DjvPCuc5RppyfAzyp5Xkpt3vuLjyOw8kOEVllkhaVjPIyiNiQRZc3Oow6oDdtzSMvLPGpumQ+9Cl/HLapLbeIypkUavZQB2XtYfIVHbT2WrxxwoFZ3kWBXjQkrKHPPGSQHUBM3QYXFrrcAmvMwNWrUzTbdm9Eaq2ZLLTe5F35FlzhEklsZJmedyBlBMjkrYcOjkqcvSMMaoqqosqqFUdgUWA+Aru9e2lZGlaKx3ei9c0XqSbnBxSc5zebp5c9terfLe+7eN2+lr1BY3CyLjFxCwiUCDmh00VozzhZmQPbepsdeFQ8S4uLMZTKiM8WfK5c3bEHOIc8shN1YdUKSNAoIsIIzF1oqk4Ta2KJUl5SM6rGDACJSdoTwyrKVToFIViOhW2pN9a4j5RyDNK80Rf7PH+iCN0ZnnK8wy86P0l7LckW1J0oMxeaKr+F2lI0GMZgqyw3ByuZED/AGKGa8eYdUNJa1tbX42rg8qkSBJXVirZwDmiRm5lf0jBJHU9YMAo103C4oTmLHRUZFtyJmdVEjZL3Kxs2oUOQAt2vZha414XrzC7fw0mXLKOkcozBkN+cMQDBgCpLqyi9rkEC9CbkpRTXZ2ME0aSKCAwuAbX3ka27qc0Fwr2vKKEkdyjNsLN7h8xVH2Eejiet6r7ty25uqACb9wNXflIf1ab3fxFUfk+RbFXIAyC5NrAdPffQDtvpWSf8iPl+zlJ99HeLwNpiywqr2ADzMZEUZBdcNBGeckQWFwTGnG167gVS4YlpWFhncoRGG0AjC/oodCQMgLMNM16jMfinDNFDETlyqTIckN8gIICWfEH9lrRjeL8KRwYX7RDz0hmlzho1yjKgJF3hgQZY1sSS5BIsbtWs6GxbP8AVR+4v0inFNtneqj/AIafSKc0RIlieo3unyqhhdKvuJ6je6fKqJXgduf+fr+CUcZaTK0tXhFeGg0UblXDO06IekrsBAB1bsQtj+9c7+w1O4djgjkkNsOZOahZ2HOBlQFmK26MTHMRfcGHAg1JY/BLKhRrjUMrDRkYaqyngQah8GsiLJDMEQJFNfFFizyHEPlBS5vnN9QNWMarcDf7WHnTxFHYzWq6uvHmZHTcJuS49W8hryn5K86TNhwBIdXTcH/eU7g3yPsO+jOpBIYEMDYgixB7CDurQcPiWwmdTIssEbmO4vnjdWymMi1rizHflIVrHhT7F4DDY1bkBjawdTlkXsBO/wACCKtDE1cL3KqvHg+uvM5Toxqu8dJcjL6AKteO5DyDWGVXHY4Kt8RcH5VFtyXxY/sSe54z/qrfDGUJq6mvXT7mSWHqR4ESjEXsSLixsSLj223072btSbDknDyvFe2bIxANr2uNxtc/Gn0XJXFsfVZfazoB8iT8qmdn8htxxEt/3I9B4u2vwA76ipjqFNXcl6aloUKzeia+hW8HhZ8ZMbFpJGN5JHYmw7XY+waD2WFaPszAx4OHKp03ux3u3b+AHD40ogiwyBUVUUblXeT2ntPtNJwq0hzuqlcjlIiyqX1yXJYWUXJGbTpWGl715k6tTGyslaH3NsIRpeMn11zO8NDdxNKt1sShHTTKVBGYnopbpC7WBOYEroak+RbPOZMQ2sVwsBZbO2Vcsj7zZb57Df0mFzlFQkqHGS/Z43bm1I+0TaBbLcKIlGisV6JtobcVUX0LDQqiKkYCoqhVA3AAWAr2cNRUUuRNPV6bvu+utBS1c5a9N68zVtO4x27KUw8jAAkAaG9usBrYg0jtjajRSBF5q3MyzMZXyC0TxqVBtYesvc6Cw010lQaSmgR7Z1VrHMMyhrEbiL7jUEFbwvKR4xlljL5pJ+aZXXMwTaC4UKylQEtz8VtTcKb2NOsft+Dm3GJicAXEkbxq/RWF5yxUEgpaGQX4ldN4qVk2ZC1rxJoSR0QLFpVmYi3bJGjntKg1F7f5PHENK4ZQXwcuGUdIdKS9ncg/dBcCwv8ApH9lBqKw7bhjKxIojjUOjAoYuaMYhKII8uuYTpa3aALmpJMbDKzRB43Zb5kuGIynK119hNj2HSoqfkzGzZzJKZM7Sq7FCyyZYlRhZQOiIEAHEFr3zGudm7IeLFM/RMWWWRGsc4kxM5klQ9OwUWWxC63sTdbsF2TX2aPKyZFCsLMoUAMCoSxA39EAdwApliNhwPe6EFgwJR3QkOio46DDQrGlxxyKd4vUgTRU2JIjG8nY5CTzkyHKyqUdQyZ4+bYoxUsOjwuVB1AvY0h/yyuZCHFlWGMhoUI5uCVpI1jCFVQjORexGgNgRep4GvS1RYDfZWE5mFI82bILXta+pO7xp3euM1GagO70Vxmr3NQm5G8pz+qze6PqFUzknLl+0sATlVWAAJJtzhAAUE8OANW3la/6nN7o+tapfJOxTFZiFGRASdwB5y5Oo0tv9l6zTXx4vw/Zxb+Kl1xEsZsyRpmjViqi36OIZpjcAnPM4yRKWvYqrEdq8H+AwMWHtqqZpFUhG60hayieZyTLJcjoXY3sRYUlPiMVIxhw0ORVsGaQ3QdEfcUgyGx/tXUEfda2ps3ZUayKzM+KnX79xkiX9wgBVXQ2VFUGxBua0Hc07ZvqYv4afSKc022Z6mL+Gn0inNSShPE9RvdPlVFar1iOo3unyqjyLXgdt/09fwSjivK7C0Ba8JIk5Aptj8BHMhSVQw3jtB7VPA07AotV4txd0Q0noyCwzzYZ7TO00AuRKS3ORhRfLJbeCFyg7hnJOhILLaeFEbwiJCksshVBFnzGNVQMxViASZDJbKQhVRY21q0FaiMfsKGQ5rFHG54zkYHffTTieFenR7R/rVXqZ6tG8bIbw4ybnHjRop+btdgyp1iFAuSAWzELYX13Xp0mPksCcNLqMwsCdNDfq+0fEUwj2fPCZWR0mdzGc017gxtmBO/MbhdbjdSE2KxWRl5lQzBc0iPZiyc0Ffr2BtCosABqTXXZYWpqre9jhmnBa3+/lz+5NripGNhBIN3WBUANexJI3aH4HspDF4iZQ18i5QSQGDEhHVHFwTqC633EA0wO3Jhf9XUAlmYMzFS7m7NbMNN/R13mmWO2xiCj5igGRiwVVBa4vJdrEgtpex1sOwV0hg6C3L8lZ4jTe/a36LJzkUSmQv1wr62JJzBo8i5i3RuNbHqyC+6q7tjb4ncILoo33YGQgjKwJ9q5VtrfIpNzVOm2o7jToj2b/j+VNA9elSpRTWbcZ6lWco2jobJs2VI41WGwUi47Tfi3Env/AAqSj2kyC+/yrH9l7Rnh6UZJ3XU9JDffmU9vbpVn2Zym585Wsj78o0U2/Z/I12i9fAuq1l4miwbYvxHwp5FtEHf8qosOKItfvFSkGIO7x13114XOkMQ27FxSQHdXthVYw+NtqDUvh9og6N8amxohWjIkLmvMxrkSA17modbnoavQa4zV7egOq8ry9c0B3RevL15ehJ4XtXgeuq5YChAFq5z03lxcY4/CmUu1f2R8b1axDmkc8rW/U5u5f/ItVPkSxtibEAgRWJ3A3ktf2VL8qNqhsLKlrEhdxuNJFOvZUHyEUsuKUWuVjAvu153fcHyPcazTj8VdczLtE8TFLl+yVllVhZpJJgBcILRrY/emcAAXOtwOiTwrvMehmKomYFEUZVJvobdZze3SPRvYgndSmGgmksbZNxLyC7lrdZIybIeBJ6W7pGnqYJIwxF2Yg3dzmc6dv5b+NdTcW/ZvqYv4afSKc022b6mL+Gn0inNSSjwimz7OiO9F8vKnVFVlCMvmVwR7bHiPAjuP50i+wl4MR3gH8qlqK4ywlGW+C9gQTbBPBh4i350hLsOThlPcfzAqyUVxl2bh3wt6k3KjJsqUfcPyPkaZTYSQb0Yfyn8qvdFZp9jUnuk17EGay00mrU3jB3gHvF6aybLhbfFH/gF/iBVF2S47p/QpKFzJMTUVtA/o5P4bfSa2KfkrhX3x27mYfjUVjPR5hnDAPKmYFTZlO8W4qa0Qwk48jHUw03uPn0V2FNaxifQwv9ni2HvxBvmrCo6T0RYpT0JoHHtzofpatjizm8PUW5FHihJFukuo+7cXO++4jt403ZSpvqCNQRwPAitDb0f41R6tGIGmWQb/AGXI8qj8VyUxI0fCyHuTN80vXHNJPVMh4eS1Gmx+UZZQslidxNt/YSeHwqxYPFRNubIeHZYi99d4t3VQMRs942s0ciC56yMu73lHZxFWLknI2aMhWdcwQkLM1lvrcx6WGm86dlXjmg703bw4CNpO00XOCG+5ge407AZeB8R+NP1wyE9Rf8I/KncSAAAaDstp4VtWdrv29NDooQW4i4ceRvuD7Rof69tPYdp33g/D8qdmEHspNoBRxLrMuIrHilYXBHmKUV6j2QC5A140k0h/r/apyFtpzJVpQN5HjSLY5BxqtY3ESg9GHMO3nOHw0qNm2rKNDGw14VxqVIU/mZKqN7i4PtIbh5+dIybYC+3uNVJ8VITfmyAbXZiB8BcmkWLnju0469tYKmPh/Uvd8S0zbePDSojGbbJ6rXPHUHzqBxkoUcCeB7t+/dTEPI50J8AAot2Up4qbebh4+ZSUtLE221WG9hu1swpnJtfU6f1bja9NvsjDUuLAey47jbdSKbNubs5J1tksPmd9Fik3ecvYo1ZWS9xPH7TdgVNgCNwGu8Eak+yp30am/wBp/uf/ANarm0sMEGgbTeSVvu42/rSrF6Mv/k/3R/8ALWiE4zd4mWN1i435fsu9N8W1kYmwAUkk7hpxNRO1uVkENwp51+xD0Qf3n3fC9UPbu35sTcO1k4Itwnsv+0faflXW5sq4uENFqzfNneqj/hp9IpxSGA9VH7i/SKXq5rCiiigCiiigCiiigCiiigCiiigCiiigCiiigCiiigAikWwqHeinvUUtRQDQ7Ni/Zt3EjyNc/wDDU4Fh4/mKe0VN2Vyx5DE7P7G+Iv5WpJ9nNwKn4j86k6KZmRs4kLJgJOwHub87U1kwcg+43hY+VWSirKoyjoxZTpYmG9SO8EeYpuzAm2h+FXmuJIlbrKD3gGrbXwObw3JlD5hNegPAW8qQkwya9bibX8eNXqTZULb4k8AAfiKbPyfgPBh3SP5EkVylSoT+aC9kRsqq3SMQ2lt+VW6MToe1t/y0OnYbU2h5QS/ujtOUkn29la1jvRrg5CTZlY8Vyr42UC9QOI9Eev6PFadjxXP+JXHlWWWFpr5YkuFQpU2PlYDK2UAg6C7ewZuymDyuWIcvqb3JOvtOu6r5N6NMUOrJA38zg/AqfOofavIjaK3CQZx+68TfU6n5VzjTcd0SjhMqdmDam4tYW+OtOIpmAYBiFa2YAkBrXtmHG1zv7akf+W8aWRGwkwY6eqst7He4OUDvNXjk96MNzYx78ebjOnc7/gvxrvBOxir4erVqLKuG/wBzP8BgZcQwSCNnbsUXt7Sdyj2mr/yf9F25sY9/+1GdO533+C2760TZ+AigQJCioo4KLeJ7T7TTmuqia6GAhDWer+hzGgUADcBYdw3V1RRVjeFFFFAFFFFAFFFFAFFFFAFFFFAFFFFAFFFFAFFFFAFFFFAFFFFAFFFFAFFFFAFFFFAFFFFAFFFFAFFFFAFFFFAFFFFAFFFF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" name="Rectangle 2"/>
          <p:cNvSpPr/>
          <p:nvPr/>
        </p:nvSpPr>
        <p:spPr>
          <a:xfrm>
            <a:off x="2571736" y="1928802"/>
            <a:ext cx="277511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LICHEN ISLANDICUS</a:t>
            </a:r>
            <a:endParaRPr lang="ro-RO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xmlns="" val="989565576"/>
              </p:ext>
            </p:extLst>
          </p:nvPr>
        </p:nvGraphicFramePr>
        <p:xfrm>
          <a:off x="714348" y="2285992"/>
          <a:ext cx="6143668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2" descr="http://1.bp.blogspot.com/-hIVwwKf3K4Q/Vi8nJYT3nKI/AAAAAAAATvM/PDrosw3umtM/s1600/fumarosep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571480"/>
            <a:ext cx="2000264" cy="151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Oval 6"/>
          <p:cNvSpPr/>
          <p:nvPr/>
        </p:nvSpPr>
        <p:spPr>
          <a:xfrm>
            <a:off x="2143108" y="500042"/>
            <a:ext cx="2714644" cy="5000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LICHENINA </a:t>
            </a:r>
          </a:p>
        </p:txBody>
      </p:sp>
      <p:sp>
        <p:nvSpPr>
          <p:cNvPr id="8" name="Curved Down Arrow 7"/>
          <p:cNvSpPr/>
          <p:nvPr/>
        </p:nvSpPr>
        <p:spPr>
          <a:xfrm>
            <a:off x="4572000" y="285728"/>
            <a:ext cx="1000132" cy="57150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9124" y="1071546"/>
            <a:ext cx="278608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Amidonul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lichenilor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1186" name="Picture 2" descr="C:\Documents and Settings\Cerasela\Desktop\eca82-41257---Isla-cassis-cu-vit-C-30t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3000372"/>
            <a:ext cx="1857388" cy="18573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1187" name="Picture 3" descr="C:\Documents and Settings\Cerasela\Desktop\dolo-angin-12-pastile-fara-zahar_6620_1_14774117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4857760"/>
            <a:ext cx="2119294" cy="1699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1272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598950322"/>
              </p:ext>
            </p:extLst>
          </p:nvPr>
        </p:nvGraphicFramePr>
        <p:xfrm>
          <a:off x="1979712" y="116632"/>
          <a:ext cx="612068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4" descr="http://www.perfect-beauty.ro/assets/media/images/articles/Biocare/strugurii-si-remediile-naturiste-ale-strugurilor/121016-struguri-111-shutterstock%5B1%5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414" y="2075043"/>
            <a:ext cx="1872208" cy="1569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12" descr="http://www.julie.ro/img/91/16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3000372"/>
            <a:ext cx="1739280" cy="1468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6" descr="http://www.gazetafermierului.ro/wp-content/uploads/cais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4572008"/>
            <a:ext cx="2348976" cy="18680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18" descr="http://1.bp.blogspot.com/_jQhA-ATWyLY/SjFBhQ18DCI/AAAAAAAAAFk/66ubtOIbTEc/s400/cires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5102426"/>
            <a:ext cx="1642788" cy="1596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http://t1.gstatic.com/images?q=tbn:ANd9GcTyiZZmqLRdXNcctBb0IZNpJIOVjYYEOG8eJ2mfL0KjSgRJx73kdUkQ5DB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4929198"/>
            <a:ext cx="2398074" cy="1595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0" descr="http://foto.cere.ro/user_images/album/large/foto_3977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730" y="404664"/>
            <a:ext cx="1379240" cy="1379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117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Imagini pentru semnul exclamar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2956" y="27681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018207371"/>
              </p:ext>
            </p:extLst>
          </p:nvPr>
        </p:nvGraphicFramePr>
        <p:xfrm>
          <a:off x="1451992" y="102881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6498" name="Picture 2" descr="Imagini pentru semnul exclamari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794" y="4214818"/>
            <a:ext cx="2033889" cy="149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286248" y="3714752"/>
            <a:ext cx="4662855" cy="2564903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Antifungice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ketoconazol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deriv.)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Metronidazol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Tuberculostatice</a:t>
            </a:r>
            <a:r>
              <a:rPr lang="ro-RO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(izoniazida)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ro-RO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ipiretice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analgezice</a:t>
            </a:r>
            <a:r>
              <a:rPr lang="ro-RO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antiinflamatoare (paracetamol, nimesulid)</a:t>
            </a:r>
          </a:p>
          <a:p>
            <a:pPr>
              <a:tabLst>
                <a:tab pos="1524000" algn="l"/>
              </a:tabLst>
            </a:pPr>
            <a:r>
              <a:rPr lang="ro-RO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Hipocolesterolemiante (statine)</a:t>
            </a:r>
          </a:p>
          <a:p>
            <a:r>
              <a:rPr lang="ro-RO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Doxiciclina, tetraciclina 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2000232" y="5643578"/>
            <a:ext cx="2500330" cy="928694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½ h -1h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161" name="Picture 1" descr="C:\Documents and Settings\Cerasela\Desktop\ceai-de-licheni-de-piatra-50g-dacia-plant-1002960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7224" y="142852"/>
            <a:ext cx="2095498" cy="2095498"/>
          </a:xfrm>
          <a:prstGeom prst="rect">
            <a:avLst/>
          </a:prstGeom>
          <a:noFill/>
        </p:spPr>
      </p:pic>
      <p:pic>
        <p:nvPicPr>
          <p:cNvPr id="220162" name="Picture 2" descr="C:\Documents and Settings\Cerasela\Desktop\tinctura-lichen-de-piatra-50ml-dacia-plant_7769_1_147153086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0" y="285728"/>
            <a:ext cx="1357322" cy="1595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10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upload.wikimedia.org/wikipedia/commons/thumb/d/d4/Glykogen.svg/754px-Glykogen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071678"/>
            <a:ext cx="4429156" cy="19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8926" y="214290"/>
            <a:ext cx="5961274" cy="11430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o-RO" dirty="0">
                <a:latin typeface="Times New Roman" pitchFamily="18" charset="0"/>
                <a:cs typeface="Times New Roman" pitchFamily="18" charset="0"/>
              </a:rPr>
              <a:t>Organism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animal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forma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stocare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glucozei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nivelul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ficatului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o-RO" dirty="0">
                <a:latin typeface="Times New Roman" pitchFamily="18" charset="0"/>
                <a:cs typeface="Times New Roman" pitchFamily="18" charset="0"/>
              </a:rPr>
              <a:t>Desfacerea glicogenului în monozaharide ca glucoza se face cu eliberare de energie necesară contracției musculare. </a:t>
            </a:r>
          </a:p>
        </p:txBody>
      </p:sp>
      <p:pic>
        <p:nvPicPr>
          <p:cNvPr id="144385" name="Picture 1" descr="C:\Users\Farmacognozie\Desktop\descărca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2"/>
            <a:ext cx="2157147" cy="1000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4386" name="Picture 2" descr="C:\Users\Farmacognozie\Desktop\512px-glucosemetabolis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1500174"/>
            <a:ext cx="3346088" cy="2601061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285720" y="214290"/>
            <a:ext cx="2357422" cy="5000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GLICOGEN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158" y="4572008"/>
            <a:ext cx="4643470" cy="17859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1600" b="1" dirty="0">
                <a:latin typeface="Times New Roman" pitchFamily="18" charset="0"/>
                <a:cs typeface="Times New Roman" pitchFamily="18" charset="0"/>
              </a:rPr>
              <a:t>CHITOSAN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Vinificație</a:t>
            </a:r>
          </a:p>
          <a:p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Pesticid</a:t>
            </a:r>
          </a:p>
          <a:p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Antibacterian, hemostatic, adsorbant gastrointestinal, antioxidant, neuroprotectiv; fibre dietetice solubile</a:t>
            </a:r>
          </a:p>
          <a:p>
            <a:endParaRPr lang="ro-RO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hitosan chemical structural formula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5286388"/>
            <a:ext cx="3786214" cy="123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9137" name="Picture 1" descr="C:\Documents and Settings\Cerasela\Desktop\descărcar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4357694"/>
            <a:ext cx="1576390" cy="1213081"/>
          </a:xfrm>
          <a:prstGeom prst="rect">
            <a:avLst/>
          </a:prstGeom>
          <a:noFill/>
        </p:spPr>
      </p:pic>
      <p:pic>
        <p:nvPicPr>
          <p:cNvPr id="219138" name="Picture 2" descr="C:\Documents and Settings\Cerasela\Desktop\chitosan-herbagetica-30-capsule-3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000504"/>
            <a:ext cx="1452550" cy="1452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734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35288" y="404664"/>
            <a:ext cx="3060848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GRAMINIS RHIZOMA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2000" b="1" i="1" dirty="0" err="1">
                <a:latin typeface="Times New Roman" pitchFamily="18" charset="0"/>
                <a:cs typeface="Times New Roman" pitchFamily="18" charset="0"/>
              </a:rPr>
              <a:t>Agropyron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latin typeface="Times New Roman" pitchFamily="18" charset="0"/>
                <a:cs typeface="Times New Roman" pitchFamily="18" charset="0"/>
              </a:rPr>
              <a:t>repens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10594" name="Picture 2" descr="Imagini pentru agropyron rep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3048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5" descr="http://www.pharmawiki.ch/wiki/media/Quecke_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077"/>
            <a:ext cx="2297800" cy="1723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82706832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0596" name="Picture 4" descr="Imagini pentru inflamatia vezicii urina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28575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598" name="Picture 6" descr="Imagini pentru depunere de acid uri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243605"/>
            <a:ext cx="235322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600" name="Picture 8" descr="Imagini pentru inflamatia vezicii urinar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48869"/>
            <a:ext cx="2188479" cy="1757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0602" name="Picture 10" descr="C:\Users\Ligia\Desktop\proba poza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14554"/>
            <a:ext cx="2786082" cy="172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603" name="Picture 11" descr="C:\Users\Ligia\Desktop\proba poza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76450"/>
            <a:ext cx="17621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98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35843" name="AutoShape 3" descr="data:image/jpg;base64,/9j/4AAQSkZJRgABAQAAAQABAAD/2wCEAAkGBhQSEBUUExQVFRUWGSEaGBgYGR8cGhwgIR8fIB8hIB8dIScgHh0jISAfIC8gIycpLC0sGx8xNTAqNSgrLCkBCQoKDgwOGg8PGi8kHyQwLCwsMiovKjYvLCosLCwqLC8tLCwwLCosLCwqKSwsMiksLCkqLCwsLCwsLCwsLCosLP/AABEIAMMBAwMBIgACEQEDEQH/xAAcAAACAwEBAQEAAAAAAAAAAAAFBgMEBwACAQj/xABEEAACAgAFAgQEBAMFBgQHAQABAgMRAAQSITEFQQYTIlEyYXGBBxQjQlJikTNygqGxFSSSwdHwFkNT8TRzg6Ky0uEX/8QAGgEAAwEBAQEAAAAAAAAAAAAAAgMEBQEABv/EADURAAEEAAMFBgUEAwADAAAAAAEAAgMREiExBBNBUfAiYXGBkaEUMrHB0SNS4fEFM0JicuL/2gAMAwEAAhEDEQA/AL3Uevkm4zq1mlZAQH/ljCkyTH3pxGO7HgrXVOtKrEZnNJCeNEY82X6Er+nH/dBx8Xq8pz+YykqQalZo2Ls8dop2OtXVtOnfQpAN3R7XutZBcmmrJtFHGbuWDLs29bapZfMbT2oMtc0b2xGsaw4X6rbLzhBZn11qg/SutxgSvlYDSLStJ65HkJpSx4pSdekXuB7DDFkfDxymVbQbzGZ/tZGGpjuCYl+XxM5JtiB2Ir30DJvGVOYcyS8myNK7bAVtizF0r8zI2mNZfL3pqAJBBI1Dg+xPBIvtjR3LY7xHvP2Hn9+5ZxmMhseA/PgEfzfS4HjUMgTTprSin1CtIC0VY2AAKJuh2wkeLvGqwOcsC7SEEOyaC0d8jjS718R25oNW7XfFHjdIMuGi3kkLLEG5jHDFhVBwDpq9ht3NUfBPhbJygZhgXlNl0Z0kr39OzH+nvhTWHaH7x4y61XS4bOzCCrvh/omQ8qKZYTNIKAYH1O/syk0p771Q3sjkh14iJ45pg0mrYhFLBQPUAoG4iv2FtySLrEmZ8KxRxTSZRFkDrbQsf020799VH5XXHHbzmMysUOt4ysYXUyIoVgpI5QmhRb1C+FrfE2171pbH/wAk5aZ9eCfszo3XJ/0LvmrHTsnNIUleRjlj+op1jUfTuD6CNBNUey2Lb01F1jxTG8kmXy6ec6XKZFkCiMlrFNRsjYVsO2+9L2cz2UkBkjzUZ3swzKyfYqLJH0NXhe6n1nz4vLy6LEQ1HyIiqEe9g6vlRBxds8Qh1FHnkf6Usz97mMxy09eJ9kTl6z+YVklzQh9dkCNmAJ5GoNQBazfa8MPQ+jwwKXViWUbSDYAn+ItxY5U9u94VuldMEcZK5iONjsVkRgG+5qj9MHPDXTYnGqeNSI38saBaSkjUAdNa0QAkg9h9adLE9rczd5Vlx67kpkjXOyFVnx6+qZp8iEcRqLRpKLWxYenmh3BHyA9W9kA2I8so1SROy6mCHSplJ2/YF3NBfi789gTam6IM2uWNSB40ZQwbQtnTu6rsbq9IPv73g90zoMeXBJYyNtqdz7A1XZRuaA9z74RC7cxjEBed+XXmvSneHImuutMlWyr0qhQChFhgNI/z3vb2+/vJJCaB3Go7WCP6L8X3NfQ4sZ3rscdAkl24VQST9AAWI+dVgP1DxC0Y1PpgB2Gr1yn5KikgH5WT/LiTaP8AInRp15IodiGuH1RKbJrECSfiFbkCzW3ABY7cEnbClnfE8GWBTU0jkelALO/y2qh+5q4u8Vs7JLMkso1oTHpQyNqc6jTN5fwqNIYAcmz8PdFXIDzwrKyyKTY399qP7l4o/Psdse2fYJNpp0nZHunvmjgBA7R7tOusk+eHPEE/UJ5Vd2ijhOlkjItzY0guLGk+r+zo+m9W4wuZrw2Op586FMeUitCwsmVlY6mBNki/TqPYbbmgU8D9Pm83ME6lR52KGzTjcH0m/Tf7696w2+fHlcs5cJEkY39qHAAB962Bvgd8MnfHC3BGM+J4+q5GHl5edMqHDPuS917JwZRAqFQNqBoKFA59gq8/M3d74QHZ8+xWM+XlUYl5noBiO5LEKT2VCe9mtyPfVM9J1XNaRflaqOk2z99N/CAANRrYAE2aRcffGcyQouRy66moeawG/uEX2B50jaq5JJxNDCGG3anPw/laO8cRhH9n8BVcokMU+XEKD4irSnMRSO5ZaX9ON20AEXfz3wz+Os0yQB4zXmFAX06tBYEWOTyvNXR2F1jOMll3hlisaTYaiKPJUWD8xf3xsmbfVCrE6NtIIaiAd1sjiiDf+eHzvDHNdqkxsdhIKVfDI15vLySLEzRlBEyhgWmkLEBRenyxbSsdJoD3cY0nxPmGh8jSAzSeZFRO7ErqWz2JCAf4sLuShjiQTygeblvzBMdam1kaVAYDsihbo3tfF4I+Nc6jwIUO6SK/00o+/fuFHbbCZHh5AShGQ6+CoQZ8GIzMulr0AsoD+g3pY8kBthd+w4xT691hMoqQJqX9MaSigu1WNidhZ2LG6vZTvgd4yzbfldFHWzAXRFerUbIBHIUV9cDcl13MyaEmy7SMq7NG1Eg/PUux7m2HejgSzEL9rVUbcNOIyKG5jrw1EyxyCjy+piv3oDkex+ljED+OyFAX1t78KPt3r7dsGcj4iyGUzTxTwyy1W+r0bqpoqaaxfuRfbDdnct0TMxisoA5GoKgKPRHI0nf270eRjxYyrkblw6/lE+enVHnz6v7LO5enyZvy3iQjzN3O4FgKHNcVr11XbagMNk3gVMvEk0Uys4+KQKRXf9SMknSOPMQrWxYGi2C034eSmGN8hOFVAVEMt1szEnWt+rUx3IrjcDEfT8/mGi05oQgIaDag9gXdMBde1MfpgXSHgBh9+vVd3uMANOY1S1mOnzsxY5KCUnl1Ww3zsKLx2Jsx4+yStpCu4WlDKQq0BQoWKAqh9OTyewOCT9h913F1kqP4g+G8y7ZbPRqTKYlExQ2fNipdY7kMuhht9cOfhPxdJmMoVmhpwKZCNKt21rfAbgjgHixtjoOpARzZZXV/LkOkkgjTpYpZPprVpU3sQN9rxJ+f/VB1GOm0rbHVpNoXOptWvSwJJAsjb4BVBdvoxYzCmbBgJXkZZaEf5eyy0Z4yAUAI0qokvUR/EBHsALOCGQysmWhMeXaNgRVudJUb7EAH6lt7JN8UwZc4das0pKsw125tdgx9WoftNAnYsppeQbcXVpHAPmuCybBeA16dluiwuNjGQdnawOQgGcgGxXDVMfs7QguX8DqjGTNyay7Fv0pAtuTuFL0d9t9zsbBO+JOoojqo/LoJFB/W1aW243QAWBW5a9sXppg4X1sDalTqsAuotudwJEIJN1q24AEb55WNM5pnZgHJ1aFCyV6z8WkgBwAT6tyaOKo5JmCsQQHZ435uCr5XPZuPLu8LF9KkKArEMeCTVszfNdIvucXul5KebL6nBeWQfqRuCNasKobehhuo+Wm72YQ5ZmfymeK2joCMgNwaOi20BtPxa1DLTtdgAVukdKeMZhWYxsryFdRUtoCgoCBYBYyJR2A0HbkYXI1zgCSmBjW2AAlRPBgklbTqEWojVe61yCG2Nc2rEV3xo/hfwxFCxMa+ZxugWroG/iqjd7GhZHbEP5pBqUS3GSAw1bKhJTua+DymBq9yN8eD1p4kTy5X06Qd2OkMN2HpNEMwK025BZid0LWxyuYcX0UkmyiQYQnCXp3moVcDSefSCP8APYfU4hyfS8nlUCqFIVvM0qCx1kBQQBw1Cthve3O6xmOoO5OuZtOsWTJtp1EE86eyEFQFOpquvT4y8zR+pZNLUQ5DAEsUbSCQbBV0YVwwKEj37JtL36kJMewhmhR/qfUs5ZMXlwL2BTXJp7FlZxGv0LX8u2OPmCIHMSBVFFpHPrb3rhEB/hUf4ibtX6l4rbLrJO7EhdLJtYIeyAF1adgCCRVNXq2Opa//ANHdpFk8stICa8xlZO1AIEsN81ZTvjOMc0h7RoHrrTxVwhwimiz17evgn7N9VaIaMrCIQw/tHSi30Bqz39RHPBwNoxgPPJBGWPqaQl2dTwoOpSBsSUTY2BVWCrdV8bZ7OxnywiKpFiJf1BZ2JLFjV7alA35okAz9E/DSeVjJmC+o7k36ifm72f6A4sjOzbKBgBLuands08l75waOWpR7qPU5HLeXGJiCgIj1LpFOdw3wcKNJIqxdWMCYgUnZ2ZyzA6Y9QYcUS5UkaL9IAPqIO+2GJemR5dGihREYCtizUdjuWqz3IFf64pTdOXLp50slX2PxMeLJrYcCgBwFXAyf5CRwcAKB9UMexRNIN2VayHVmhDyuxKqoHFD5DbbgXtsBtjPPE3iibqc4iGyahoANWd92/rsOFB7kkta8QeJDmSsalgP2pp3Nn+FT6b2ocV3JJJMeAfD6/wBqdLEbg9rAtQP5RYb7oRxiZljtuHgtJzGsFnVTZaNchlECDzJ3GiNQPU7N6jt82Is/wpGOQMW8n4b/ACSiYtG+YYFpXk1lQxPA0sqEDuSSL+wwV6Tkk/TlIJcoAhI3jFaWC2dtVG69z25CdU6lAk0h0NmswAPSkReOMcgUNnI5JLDffYjSFCQvyGvFKJrIaIT4l6vnZYSCsLQBle41I1lSKKgEk7LZI2qzeLmQ6vLLlyQqAEbadmO1bEjayb77kYV+s9ZzOcmMZV49QojfWV9iaAC/yqAD+7Ud8N/hTpeiOXLuG521fELUVx8iGxS7JoxaoQKvKkH8M9b8/OZjK+Yw81m8suCCHAI9+T7CtkI3vDP1HJsuVmkAt4wWAqx6b1WPthF6nlfLzmyqrg3qo3qDHcV3uufa9jjWOg59ZYCXAbXcb0ST3BO3vR3ruPsuRrS6wuHExoJSf0npjzRNNmLph6/SAYwNiR7xjZjzvolB+NVIdLzE+VHlSxEpZUSD1LwaNi6FH+h+WIui5x+nsNVuiaYZxztJRilruLcxbXamuVGD2ZmKZh40AdABcYO6rqZNiPhZWWq7gWKo2E8eIXWiOObCSw5grFfF2Xf80/dGc6GJ27A96BFCweNuxBJPoXhrMKDmmeN0y6s6KJlY+YBUdKG4DlT/AISO+NJ6j0uA6demWKbcWvqsk2B7SKxPpFfEVA3UBI8VeFvysLDLkss0sdtyFVVY83eli6n6p8xiqGfIM04JUjQ6yofB02YCuZ55FhUFSruQtDknmlHFDncb8GSD8RYvzS3EXyybAcM9dyDwP5b+vOy/nc+kjGCVmSOM6dgSTXLV/Fd8/LuTiDrceViA8gyX7OP8+LrBGJrvmGvJea+jlkFr58fdDf1SQwhzyGgFj6+g/wCuPmMEOSkO+kn5jcf1GPuGfCj930/CjLheh9Stoh8UxRasxFGY4o5Y1YGrdCHB9J/s7s0oo+kWBqK4lnzealyWbjVIXnysnmIoQHVGRTKUWqkAAexs1gC8L3VsmsmQzAYxxhZISGIK+rTJrY1zq3rbYBVArC5mvEEsf5bP5eQrKo8qQ+5XjUO4dRuD7YU9kUslsAo5aZc/sfZPAkjj7R7QrvPWajy34h55mCiTSt0dMYO1jYXv9gR9sP8AkeuZSSOZsxmEifWAsessUWgoIsepybZueRfBGKHh3rmUzwlSCKLK52cUVaxGzH90R7MD6vLPJArucZj17Kyx5iVZldZA5La/iNm7J73zfe7xSdmhywAA8ckgbRJni+q3DpGVys2tUzDzRr6WXV6GJAqyKYqaPoY6SebArHnrsiZeHy44E0DhUULsbBPp7kfc3jG+i9ceBtUbspI7Gvpf0x3UvFOamNSzSNXa/wDpV4ujlAZhcM1LNs7sYc09lav4IzsLQlZHhWTWRGHJMqLVbl2JJ3FUDQFWTsrHmPD8AQamfNuwOkMxjiJ7KNNGrI2LEVftjH/AUealzGmCN5AB6yKCrY5ZmIVfufegcblkqCotea43AHw3x8i4539K+5xnOj2eO3yHM6BPxz3hZpxKXej56WRiuXyghiRiskkoEUakbMAqj1MCCKFn3PfDHlenLrLogLkAGQrQB/lU7KT7uWbfbHrq/UUy415hgzjfTdKntZHH0Xc9tWEjP+OzmiU8x4oirCMRqBrYA0h3tQxAXg6tXC84z8Ic6hl9fXQeAsq4Bzm4gMu6/px9gmvq3ifK5ONnkIke/Vyyg3tqNGz9jv8AtHOMu8SfiRNmGOmkW9yQNQ+aqCQPkx1H2Iw2eHunM67aXv4btK+TLqbj3Bo327ieueBdWbDMVCn40KtZ97OoaO26jbvfdURjunjw5f34qgNDcxr7/wBdZpT6R4UzGakpPVqGpnfjf3LA2T/33w7dP8MPk3VPOeL1DUVhhawTvREJfi9mC8bWMFMuZMorBIw8ZNAJoKxnTRBVQHDXQIIPPJ4FPNdbExC0xRV1Cua1Bao77Fq0nffeuRTjLuFoZHYjlkPFeU6vl8vmCwjaVD/5gEUTcGy1BB9bA3NE7gYJf+MfMoZeVA3JIiJ299ZYpZ9xqGzbbGlPqGQdl0odTeXboUBFCgQRwWPuKYgXVAEG+mdNEUKhxWgb80WA353I+XzIHIGEyhjRi4rwaXnuV3NyhE1iQrQ9TXW25tu5JJLEbmz3OF5cv+Zt2AFG4lkY+rmrA9RJHLAkgHYUdQH9c6yZZdCrqRGFqGolqsA82duOB9rxYzmbMjxsCAEAJAB1KAQNQVQzkbH4VFURttgWsJIVP+ttqnkvDs4mVHj2azI8lAMCP7OIH1aTelpVG+4BoevQ8plAE0x7gcqoskk73eyrtZ34242AZeoMY0ZQz5d0U/qKUBP7t/i+YfSo3o7WMB+pSuxjGXkZss0iidQdIXf4WVNivbWLUn07EacNLnPODSlLhsYydeq69VaPiYtK0UdvC165oyCiVt6CTbk8H4Sx06QDTYH+Ksrmo4FfISF4AtOigFh7HSQGIo7kDbnYHafqvQIsorxPMUQqAmiUAUdLEhVXcFgCT+4lR6QLUH4d6w2TZo21tGxBof2iNQ9SH4WHGxpWFG1ODaxoOJg04HigOJzaJ15JGzHVZXbUzWeL2H+mHL8NPERSbQ5sFhz89v8Anf8AhxoydL6f1FCJVTWKLMI2jYkEi/MoMbA7n7CsLPiP8Nosp/vOXmjRVItWLFQCa2YamuyBuK3O4xTvY5G4aoqdoe13aOXmhv4jZcCTUb0ihtvd1V+24BsX8Rw0eB5s0Yo5tI06NMgNKjKNtQqqK6UIP1HB2HddhjzETaJIG8xRt5qEagBz6gaBF/bHnwh154GhyrshtwEYaWq9XpLI5CrZ06djXbilYraW8QnOYXZjRaJ1DNLGnnTbxRq0x1CidADpt3AatzRJZfTjNOi9fLk5nSvn2a1tpQozKpDtwDTtR95Ccan4p8O/mciYvMdUJVmO1lFYMVJPyAN/y8HgqGU/DuL0lRIQvw0W+XJYRAjYbhjxyOcLBDRnqlsN2inV8muZj0xuSGZlkIBPlyqPTIa7ghddcaQdt7UZczKIlhlFSekSg8htbM9+6tpPG1oflh28qKEaZY4yzkFmppDqZuQBuvrN2HoFvc4D+MZky0iCaMvGb8tjqVr0/Cp1ckUfmRvZrE5LTQA/v+VQwkZFZX1XJRudcasNVuzP3JN17UPfDJlz/tCBMpmmHnoP90mLXzxFId9mqgexr5BmSbJZbMwKI9SlN/Qus1QNEAi7FNsSfl2xUk8OwKmtnl0it0ju/YaWKsD/AHgO9WN8PZM547whkDRlSy3O9PaORklTRIpIZTpBB77X/wDzHY1//a4oa1SRgANbhdZoUNWx9Vc/8uMdijezfs90r9PmkXrHVPz2Wzx21RyQygD+EGSNq+Q8xB/74peC8j+aizOTI9bp5sHzkjBOn/Glj7YcvBHQoYWkICsJI9Mocao1HdTy37dRI2HtW2GnK5GBXVwy6xTxanQgEcGNz6SCKFAixVgcYNjmBuBumSVLjLsR1WGeH8jqzmWVgdLTRg/QuBjRIEHUP91z0bu6rrizSA6lGnUUN/EVO1b2Q2wO+HHP9Ij85nRkijA1sqRl2HcgBV4vVvZBx66fnWf0Qr5Qa93GqVqO4XlEIvga2FbgEYbNLGc2nOvQpETX1RHFZZl/w/mhzASSFp43NI6WAy7b+6EAgjXQNMN+cNDfhzlIGWaUM2jmIkFGphu5q6qxpW7NcC7c06d5ThT6SwtiWsjbuSS1m7rk3ZPYjuu5zTl1KD0SErIxQlgLI+EkBRVgk2RsALIIzZNokLta6+q0GRggDUIi88OWgAcx5aBd1QAKPsoss3z9RPNjCj1L8XZHZoOmQMzHmQj1fX5fUm/mMST9LgkhSbMliGUPTH/hvue1JekcAYXs/wDiBHlVMeUyyJR+Lj+oHJ++CYys2DE7v6/C45vPIddcUI6l07OSTBs40jNua7AHkjt9+/c4sdOd1GuttWzbVrr07dw3wn6jAybqmazZVpJVp20rq2BNjYKLZtzzv8yMFOmZJJ0lRHkEIY3IwsWf4UWzXBstxwPZzo5MPbryVUe0QsFN8+9G/CvjCWXMCB0YvwJBZ3o0WIqr7Nufn3w9Jn4p1AktpAKKOCATuLUmkO9ir77CiMZRm+k5uAkxyaJgrF2jkoFFHOx/dqAGoC2Br3xDlM3n8mvma/OTlkJZuxJvYEUOaPfexjzoQRbavl3qRzwH0DlzHLrVazmsnUciwmpJAA4fYtR27eltzTAEE1scLIybwxiV0kVST5jCmGjVYJUWVKsqjUAFNi6xWyHjhHCaQ6sRZjagN+6EnvsaFiqv3B6bXPH+mxYMpDJdHetxffuUJAYEixZvLiMmzPwy6HjyVT2iRttzQzp2aWR9RFFK0kndtQ9PbgfO69PttX8RdZMcfp+K9KAe5+X+fyG37t7OX6c0Ee43A9VAgKx5FsBZsgbcn64EeHJ2m6ilCJ1vSpMiaoyN3fyzbNtag8Cgb2xQWmWUngEQLYo7OqqR9Omy+WlVmEcjmPu41WJdmYA1uCN6X0mzvv3gqd4VbWQCHssKkqwK0lZFC7g2Qb3WhhuyXXIswWEi0kYVT6fhNtpG49BGu/V7CuSBTz/4ZQ5sNLChMpJJMckYVzZ3puLq6H8WKmuu2kZ9cFNISe1w64oD4k8bSESGLZiUAf1atxZIDbgmhRO4s8XtP4bz6RQLIe+0aggsSQKvvVhmI+V+2KUvgLNpqDpD5SldayOYyCAKOs/u00PSeDVXjz0qFjmabWYdVyziIiMSftCqRaxqQFBoNe5A4x6RjCw4PNdiccVOGXd/CZ8lOknlxsrI7ft8sSR7X3YBkvb4tQ+EhqBoFnOhMWdo0ChKRlZTGDuTt6yq0W3JIG1gEblxjyDyRpHG5y88RDa1cskqiq0s4pSSBsTt/CVJCoviTxvm4MzVBAfU0EoD0xJ1C27WCV0aRpYEDckjCwuHZXnvpx5KfqPWJkhaFohJEAQV1gOVIu9aglk54Aava8BOo56YI0cdRqUAmSPVpW7pCzuzE0Rq3A1WtHThg6Z1aCWIZmXKqkuqogjlEkajbAPqRWFWuqgWUgWRih0yCBjIPKzUBNrK0jrKDbA7hxGVYbi9+aosQDQwBo069UhxxG0d8EzLNkvLcW0bVR9jZ4PY6gAf5G+4OXw2YpJJQaVHBU+12S1fy7V9R7jDT0jpUmWzsJ1xiN1ZHPmKhrfcI5BZULcrqPq/qY8R5Bf10UqyyrqXQyk6t9gt2QCSPlSk8DE0pLXFzTkVRE8EhruuCfejdVEsanYFkVx9+f6H/IjCH16LOwzSCFoyl2louwsbOzkcA1ag9rrevf4fdUoPE2zZdgNJ5CMLP9BZ/wANe2GjxXmPIVJv1dOrQwirVZ4vaip3B1EDjvWBcC+ss1P/AKJHN4IAvVmjUxSWXcqfLK1sWC/EF377pwRx7l/EuQXP5BkHqfRrU7izRNj5EE7ezjCy+dhktvKn1EEajoWrFaqRtNkb2R2GLfg3rsfkxeW0gRKUeYAWKEsqG1JuyjAEgbKvAGPTB0bMRbWiEU89k2UJiyy5bLpIgWTLuSpC+oKRZ4I+rD56xvqTF/8A2THMpeBhDtZ0mga33HBHGx+WPufyDedLCsrCCQhk29I5IVdO9qV2BqigO/OFbMdVlycxhZWNi/SNKkG6ZTuFB327epd9O9GFocJmiwfmC60lwMd0eHei58MTtuuaUA9nQs39VWj8j7VxxjsEspOHjVhmNNj4WYlh8ie9cXj7jQGxxHMO9x+FAdqlBoj2KXOkZgJLmHLFYkS3N12BIvvbMF43J+2Gjw/1H8yjLJqcathpAQggEDYer7k3hOy2WQFcs6k6oVlmXUQAWOpAd70KSGJ5si7AGGvJRrFEYo9kF0e4H19v8yP886DaYtlveXXLnyV+1QP2gAs1+gU/VpxbRJGh1Cr+xBrRRAAPNggqKI5xW/26Io2IdYYxStIF4q9gfidiP21tW3eq2ZzAAAUGm22+OQ/wj5e/P/UR1Lw/JLC88xCQxIWVexAskLzS0ptjZJ99qhMztpkJ0HIKtkDIIwHH1QvqniCWXNQxZQ/qyOGpyATfZqsj4SW9RPzNA4Y/F3Vlk6fHmYAFTMDSysf7OS7YGhsdm37kE96xT8JGNcsv6aRAkIjkDUZpVZdm5Iq+SKAI+WBfhnJT5jJZ/K+pm0rJDEdgzxvTae52ULsdyaIxUWNeA2qooQcBLydOvZJ3WuozatMjqaA0hWDIoIBFFbB2r/nvig/Qp38tq1LIdKOGDJe21rekixYNEYoyhgzBxTAkEHYg97vg374ZfBWTlqWQMREBTDs5sAV7FNWoMNwark40CBE21I6R05DV8zvh6dC0mhwABHCOCRRUv/KAAW3rd/riPwn1J4GYMjvEpuTy/VVjSPdaP9TQrDH4i6ZqhdAFW2R/M3CC9ZY1ptNtLEA8OnscIkvU5Fb+1L6TsbJ49id6wLXGRtFC5rWG7TqOrBpQkshOyqwkAiZl5sh69JNE029dr3j8R+I4VjaOE6nbZm5VQRTUR3I2+54wY8JRR5zKhZkjYRgcjdbXnVYYWVuuDf1wG6/4WjRmhyy6nZSx1E2FtSCK2skVvVC7vnE/ZL8LuHgqG2G4hxQHL5+R1QFbULojAUajV7k7X7az8O1cYdvDficJSsTILr0kGRT34tZF+am+Dud8ZjJlXMmmjqJAqt7PG3zw75H8OJGRXhkqT9t/Ca5N9hYJs3tX1wzaN1QD+KCHeWa4LUIerZbMaVMiS/w6j5bg9r1bgjj1gjcUcU8h4Hy+VaR49XmujqvmaVk/UoEh/hb03VDvjLOn+MClpOqyqCRdA0eLHY/K771ycNvQvGFoEWYqnHlWH0n3CSXsT7V70MTOhfGDgyTLDsirHVOgKAsXlPFGpLr/ALwVd2rdjSMpbcgEnYbAYhyw/JFXjMhJa0/VMmqwB8MKRNJ8Pw6q235Fs0nUVYFWpxvdcj3uNjv3+BgR7XgdD0tUDtBpXV8am7HzNnVv/MDvdE4UJXgdsJrWM0GiFPlc5mswpkZ3/cECkML2NlAAopjshI53JGGbpWaGXLa0VQQAyE2qgbDStekdjYHv7nCe/jmXL0hifUGIXYgnigQbJIGw5ugd8MuSyzzaWzFtJsYYtILRjsXpdn34oadu++OS4iMxkiFXVr31/qmURTHsDtcW1D5gWNBGxK1XPwtiv0zoLTSLrjSdGrSDFHYsDdXYgHhbHJu9yCMEOm+DgspzEoWWcKN+ABVcbm/qW22GkbYPy5tRGfSoav2i2P8AQWa99x8xhWTckBkypoS/nOgZYPoOXQpYDCtZBAar9TC9zSgbWd97x4kmycOlUM6suwSET+YK4pBQAHa6r5jbE0+aWb1t5+qLdFVHRiTt6WoMffSgAADG63N7K5iFU1QlNB7jb35Y7E++r7gYBzsOdJgaaztLHVeivOYZV84CF9S/mhEGK+3oF7kL3O12B3YkjhzkYWVo5EUEoFIMiCzsXU0aPwstEjteAPjDxaIoR5jehwQDENYf5CXZR86J22rAbLDMvJcKsX0BmUMpC61Famb4H036SL9hW4pBe9lnJKIANWmbJdOgyOZj8jWI5T5Tq7aubC0dv3kLVfvPsMOmTUZrKGKSmLKVN9yp02fqRf3xjniDxTmkV4ZUSNowulS/YglSpBolaDV8j3FHS/AvWRLE0p2BkDjfjzI43I+zFh/h+WPBjw3E/oJU1E5ISyndShYcEFhfHfc/99sRS9LKqSkWhtAQb7UvwrQNUOAK7/M4GeNZnTqRVsyMvFPHrhLrqQSbAq92VQtZ1VtrXteBWQkz0bMMyIYSpATWqqZL7pStrUd2Wx88K3EvzYrHeqhJG4DKiizdUaZ1E5R0WmolVkTT6b1Cg3BuxsLvUtEG8x04zVZjKjiRpF2HJqjd8XVje/bCd4fyWez0ZkgeOFbJGtjqbf8AkGw553JBwtZ/rU+Skky88KsQ26s2pNiSpAK/M0fmR7jFG6e7strwSC6MZ/ZaivScoBTZmGxttGD/AJhd8djJU8RxV68s5bkkTug+VKpAAA2AA4rHYPcS8z15pW8b1/S0bpPQJEmnlme5ZXOr+FFBpRtyQABXCgAD3NrqfUUjUatyx9KA+pz/AMlHc/8AtiDrHiNYcoHO5WRkA/caAZRfFUdyQT6R91jM53yEfNTtcrjRGOaNmlrsu1n5A923zBE+eTE/Q6LRFRMrkpvGPX/IBgQ6sy6ATScCIMN4o/Y0fU3O5HOrF7MddGayK5X1LJJpDAAAXtRA7CRwu1fx9iMZyiljqJvffv8A197w8eGso2Tjk6jIuqQxE5WEkerSLMpH/poOO5N12xrbtrW4W5H7pMrcIDzmr/iGKLXFk4lUtlAplcbBpaQSE+5A0qL3B1fPC50CWResRolLr31AlSF0EuQy0ezbHY8ViTwpnWkkLT7yENYFaidvW47E6aPc7Gu5P9KyTR9XjkC6XhhkYr8/LIAHYjWx+xwtriJyx3JC8A7LbTxtZ/k+ppmm0ZlVLH+zf1DTv8LEWxT2JDV9OGnpfT1h1OEIWIAEXYcGyGDDZ7NGx7AXuaGz9GSPNMgcvKD6yasufi7did/neD00Q0jKC6ZSWogFDyXF7EgbldrDDcGiH7Tk/dBI2fKPeniqY15yJgXNMxAJYqWKkVtwCQ7KCWHp0Aj0jGcZmLQ5WjseGFH5WMaZnajQSQFGWgY2UkoxVdNrW+2lLU0w7gWMCs/4CknzckmoLE5MrHewGGsgAgdydzQAFnkAnBIGk2kTNLgKRr8N8oHiKsW0aQbDUdjZ47DU1fP64lRky0wKSQxFdIuYO1KnoBUpfqssfVpBs8gbFvAWSEeUeqsFIwb7kEtYvuKxQikbMNIgVXUt6vNAeNSdwVF/GSfgN72TXDSSSfrk8FVGw7mlIelRZmWJlbzXYFg4VFFE0z0lljsQCzc9rokx4x6iMlkHKipJP0YgBxt6iPoO+CHhfoqRsxHY6R9qX2/iWqAAGiOgBthX8a9SM2bLRxqUg/SjkkAKIb/UkVP/ADZC3pVQGA0XWBa0SyYnaBcLi0YGrLshk6lTzbiRheoqeN6auSo527XW+DvV/BskHl+WTL5o1EaQGDWRpAu2Ox+EcYaf/CzyxzBo5JZZFHqcW6AAkEAm11E2XlZC3ZO2HfpXQTnMvHObi9JQsoTUQAqn1H1BdQbZSvPI4FbpxeSANLWgnq1iXTeoSpsGvvR9+3q5J/qMOfR/EYk2ktZIwdr0uPcAk/X073tzW0vjTwllstbQ5gK3ZHFaj/KR6ib+R374zkTtr1C9a7nbj3u+312xwfq8E8hgbbDnyWwZbrDa2eFF0mMnXq9YIFhfdFYkgbkcXiXoHiQS04iVQzaB5kQ3bS3fVvfqGwutuTWFDoviiFmRSYi37tamje5UM1AAE7K1i1w55TIRyoAgMGYjUaUYbDfVehrjKM3qpPewQbwlzGtyqkkEkWjL5vLgm1RPSDuQf2rYG527C/b6YpnqKAEqdth787LpAF6tq2F/D7YpeIfDZlLlJKWQatJRaRm39J9J1KbHxbg/0By9M0+WFUeanp0tIwWShqXQ0hoSFh8B03fpGxOECJkr8JdR60TA8sZYFr74v6/5LLqhfVpIUS0qU3J0iy3FGya/cBYtH6t1Bter10+6LICqmqsmvSaJqr5G+1AsXin8SZJsu8UMLxUypKzDdSCSF+TEqeeysK9jfR4ROmWWZV/MTqrgAD0LuBIuon9fQPMUVQDDYj4bpIYtmrBmOZ1Sotolmb2sjyGiUug5zNxSNNMWJkibRE9fqUPQSnaNTRDlaNaVsmwx/ht4zllkf8xMD8Rt9K+oDWOw5USj6kYqeNOn5jJrKulC2lScyQfNlF6bI30sp5JPJDd1wB/DmcQ5tHNbEGtuAfX9vLMljHngPYTXogaKI4p0/FnwyJCksbfqUwVRxIFtqBH7wnqA4b1AUQAwn8J/Euky5dt7QNH/AISxK389V1/Lh88cdKUQoVJUqyE6RsHSrc18JJ0gk0PnjO+nZJcpmA/7gp1GjpANjehsL0kGqIIrCYnB8LgeCKu0KztN/jp42gDzZcT+SjMIy5TetySvrKjc0CLIFnCL4V8USyMyiaXKqtkmJQYVX9utC6qKNLYBLat9RG+k5cR5ghgTVEV+6iCKbsT8QPG4btjP/GWTaBfJCMkL7oIhSB+xat3b2ZiTpbYCqwEEgP6ZCa+M6hMnTPGao5U5nJad2LJC/nMe/pi0RAk7CySaHOKXj+RZYEilDRNqZ4JJtOptrKWu6A6rGokmhvsBhN6XEcr+VzMuippNudZiA0u2kgAKSxo9yhrizoXj8semM4Cl4wFJK2QLCsVv4W0n4uaJ+3pXbmdgGhy80LA18RKylPEGZjATzXGnaqG39d8dgV+Yb3/yvHY2MbuZWfhb+0LUhGr5ZJcw40+a7FSQNR0xhVFHYUtVv3PbGfeIOrvM41kem60/DudyPtS/RRhgl6isuV8yQvIqZnTqNA08d0BdADyxsK54wSyEnTJYwkioW92bS2+/J0n+hIxmA/DfMwnvHBabwNoFsf5FLngbLoZZJJheXy8bSSiyLHwqu3Jdyq1h36x1OWeASbCVU0PGCLCsUkGlasgJoQ7bKK72IureGstDlWy0TuGndZHUNZpVOhWNHuxYjsdOIOn+EWKyr+YYtKNes2Tanau5siiR7X+3C5J4pDd0ihjljokWAgnQCFm81CFeww22JDAj5bGiR7Xh8XNscw0yqElXKShQdxqGgg7XYCqedzpPvhYz3gSfLo0xaJ1RSz6SboDc1VAjnntx2w0dH6gGzGWYgb6VbvsXCOP6MfteJpZXNkY9psfRWlkUjHBo4FKuXzEeXMruCygbMd7betz3YmzgB03puazmYLw6hOgEka0QSCbsE7AG7Fmq2xrHQvw0ikh/3pi0d7ICQefVZ51Gguw2GqjveGDPeIcn0uHSqxxhR6V2vbj02W+7HFcUrYyXEWTz6tZe0EynAzQJN6d4MzUKySSxyBXpjHBUkev9zabDX7BUYC9m9iWYzCiF/KcPqPl6l2IbYENZ2IFk/Q4q9Q8cZjNoCjeQr2UArzXXbeyRoU3Q0CzY54NTpHhlsqPMmptcxfiyKS79r/adPIK3uMesE2uUQ3NGsjlxHl2o0plJBHfTGqk/6jA5OiyxIC20m4CoToSz7bfqUa1HkXsR6ixZWILlsqjfuYtzWzOWP/2Xvjzksv8Ar7lioJkouXCgbAKT7sHPz0j3xE7PERrontdVDgLXswvDAscd+Y1KukWQxWhX9xbPsRp9sT9N6BDCAo2Kj1CIl5P8UhJCCv5r9iOAB8U+NctlsxokcFkX4Be7NubA0ggUBTOg+uE3xH+J2YT0HLFE/ZqI0n2K6BoI+aksOz4OPZpHZcEt0gAu/FatN4vy+VXQBGoIJWOIeZI3udtifc+r5nCr4i611GSBE6dBJEjC9TRGMKL41S6FU9yQtfPvhD8NfiDmZcysXmDLpITqMKqrMdJq5GDSE2BuWOLeQ6Xlp1M2ez0sqq+gg+YSW39NsCSTV0oNCrqwDVu92e3mgaA8W3+VUXwRKH/M53M5dkBPmEy+cxOk7DRqDMANWnVwL4wJ6u+T8siGYmqAU+aS2+5ZmAUmthSoBh+6x03KZpFggymYqIUhKlAgNE7HcluSStnkk4QOr+FXiJOg6D8LaSB9q2vYjnscOZOxxoml0bPJdtQFYxfbf2vjDh4a8RzwjTGwljTlWulHHpI9URPy9J5IvAPQ2n4Y1BGkMABvzv8Aw3xYqv64pCJo2YOrUTTAmmB9/qMPdhdxtEGPae02uvotx6H41y81XJRqj5hUfKtQOk/RgL7E7DB7NZFHo6Vr6WK53VhRU8EbfbH55y+UdKdJKUmtd1zfP9CK3+/fQeg5nNwiH9RHhkKhlX1KqkgH0mtBF3a6R9eMQyRtHFEA7zTVm+hoRqUKRRWnAkpdjptxflgqCNV1W2naq8fS4oYpJJGfXfmGXUfMBUUvqXf0i6quOKJGPWS8WK76CwVkbSVZqAIOn0vS1x8MgUHszYLiMF6AINb9mHzI9r71W/OJnFzdUYqkhyeOllz8TkqcvLF5M6aWHplOmTWLK67AfUp+HRyReF2PoD5TqiZeQ0El0E9mU/8A7of/ALsaH1b8P4XYyeWLKsDotdRZSPUAQDyDtXG5PGAfjtwqZbMAk5mNEjdqO5S/VfG4PGx3GK2zNIwjJJbE7FktHnRjltEvxhBqPvsFJ39/io+9HGVZp1gm/JxqSoDOwN6V/TLKvt77j+LknDl4Z6rLLCHkUMHXgn1b9wfnZseze43p5lIjmlpXV2QRMzKChJOwU2KLEjgG/hNXvFEwhxB9k9pwDNK3gp8xEJJXoI7KQCRvZfURvsxIXcmtxfbGj5ERToLYMVWqIBDqKKtR2Ndx7jjbGS5bqEpdIbKRlCpJH8r0SBsKZifYenmgcM3QeoWiqJBqIu49QANWAS6hRvsbJ+mKZBqT7IS08O9VuueAczPLLK7rK2smLUWLBQ2kKfTWkAqQoO1Ed8N0XTGOTEOYBPmx6GYA+o6dJYXXPO9HcHBDp/UifL1IHUOBYLI0eo/uatMik6aAAY+nmrNjxB1QRzRnW+hfSygW0ZKsNWg0diQb52FA0cKlbvALN1mEtry04QOaS8l+BWXMal55ixG5Tywt/IENX9TjsOOX8SQqoHnI9D4tPP8AVwa+ox2PfGv5pR2Z3L6rLfBmSZZpcnOlRSgCRXBFMTpjI2+LUfSR73ZArFbp/hJss5lmQNOGIgiO6ggkCV/eNSPQp+Miz6QbdusZdGjEjiyCDHpPxMN1IYH9u732r54JRZHzmWf0jWPXW57nb/L6DFOybayV43nZvXrvXdp2Z8UeJmfJZ70Hw9+uxzLMzM2tzyx23Jv5sTZ9vehgb1bP5mbOCPKRyLpACKhZtgFXfUSoC1RNAc3zjV8t0Bmlkkekjl9K7+rTxf8AKPrv8sFfNyuSiYIqLyWJ7nc2b3bf+KhgJ9pjbM7Qjhy/lcjDzE0Z2s/fw91MZZmnfJt6SSHUAgUdtUai2PsCf9cAvCecDqmom4yH57qQpHys6Tf8xOC/jL8SLCeUPMMgOk/toEr27WDsPnvhM6czrAVC6nln8vSPkuw+7Otf3MeEbpIzba5cPZUwybt+ZvgVrXSesSjNz5ZVVtM0lsyhVW3PMmoMLIJCizXF0cHc34Zys1NLl0ka7s2q2O4LnzGA+VDFXr2ZjyuVeR9CWdUrEatUjDyz29XB/oNsZl1D8TNGyxCZDv8AqF127UqMBXta+3yxJGJJHERjLmuOLSMTjXXktVl6plMtG5RYQQvqMa2duAZGIA/xFfvhWj8RjOqrKAukUQPVzR2AJqgF2Nn1b+2M7z/jVMww1ZUGj6FaaZ1HyCh1H9Bhz8JZN2UExrAX28tRo22A9J9QJoepr97xYIjG3t6pYwuzaUyeOOpzHNQ5bJAFlNMxFqin0aiL4UG9/ntxglJnlhy8k52DbrfIRQNF/PSFY/V8L2UyYfMh2aUSyBUUMukURudnNkjYMQCNfG+0P4kdUkSJFXLmVNvMQhq07k6ghDAH3G253xM+3ODRl/P8I2tAFnqvyVmPUup5TNSNLN+YjldrLLokUjt6W0MtCh8R4xf6bGi0iZpJ4/8A0nuN/oNRKH+7qIPte4Hv0TLZm3y2ZSInfyMy2gj5LN/ZuL2BYofcYo/+Es35yxDLyl2+GltWHuGFqV/mBr542g1oGHr8+6zi83fX49kyL4bX8xE0IKuXsKVK3W5BBHpqt2oAdwo9RE+I+vMmYCZdmRMuWVGFqzMSfMkI5Bdux3ChF/bhn6eEyOWzIglMriozL/5cbP6QqblS9ByzCx8OkkKSRfTESfTFLFFIbADBfLethpDobJA4LAixVEEFUNfmcWYVDo3EDCKUPR8x1OWMCGOUq+/mtq0kXRt3PlgXte2Gzp+bzbenOflXy+mg8UkctEDYUkhbtWwJFDasBsl0OAKyeVJs27s6kgb8a4tKA7GyL2G/NyZvI5QMJNDvpvzmacjSFFiwI/UGoqAaugByDhZ3Uhw17Iv1Yxixe6+dT6WjZaR4NTgqTprf618Q7cj/APqxFnleFUkBtQAHA9Vdgf4gO3cDjb04sySLmswZIsz5byMSUnDAAtyFeNWXT23CbbVg7kfC0ksIjlQK4JHmL6vSCQdgK7bXR3Hvt7diJuZ/I/KobtLpXdrlSUVyDGM8uo9asOK2DX7Va3fH3Bwd8I9LzBmRtLLAJE1u3pQ+tdgWoMT2UWfYYZej+Gc5lykeXRCurVI7HSX49Hp/UC1sa3N9uMG5vCdSCafMFvKlEi+Y7M4VWDaDqbbYEagBwNhvfHStOWq4LbolnP8AQPNzM8i5iMaZXaRwHCxIXa9TFV9VnSEXXqN+wxeyfiJonSOMv5CAUZDbud/UqCip4GmElgKPq3OG/KeGoHcLME8pJGq+DIeWKk0xJ/cRfYDEGf6T09GqRI2rcEmMf08xh/xb3zeJ3yNA7QPdSKyTQKm6N4zjkABbbj1EC/7rbI19g2hvmxwUmyUEwr0mxRVhR+lED+gsf64Cp1Lp0YNJlR7nzctf9Es/++PknjjKAbSZcAbD9Un7bIcSSh5qmn0RgAHLLzCJrkxCmlAKAoDjTtpHy2of0wDbpDvnJGkOiIhyASDZ8tglftFGmHfb5DE6+MMs26ywkd6dyP8AJcTJ4qiPDxEf/MF8/wA4GFsmew2WozHiGSQ/GWSRD5mv9RiWKjcHf1NXKC+1kXxXwink88iGMxMSRu9jYjv8tgTQ5Nkd8aLM2XnYExqzDbUBGzbijupHYkVfvijJ4YyujSERB7t5kbf1IpvveK/imTf8kD2QMi3Qo5lEMv1+KONgGDNpoxj3arUHYVvd36bs+2KXXs0c9llZWKOKNNSqSNYb1Eeg2BeohQ0VXuCYM3kCQnloHpdLsmkhgpGkjTdMtAkMKJs7XifovmQF6UNqDakLGNrajanSSG9I9JoXuCvcGGMZArtOaQ8DNDougzMoP6e4/wDWi/8A3x2GLpnRIHiDFWQ2wKtK12GIPDUbqwe4IOOxnONEjCVpfG9/t/8ASR5/GFFXjjZAtoqaQ2WMd2NFgMWO5ZrDHe++C3hnxVEbQt5Ju1Dm4zfYOR6SO2se2+BXhfJwzXokUSsQZIRRjcA38A4INEMp2+W+Kme6BDlmZZE2caomMrIwsbq16U2YMLuzXG+Ng7LFM7CThPes07Ru4yMJPh/K00u3IBHfUKP+lrZ23+hHOEXxJ4MzEz6zmnZb1KohY0Ob9J3PPIANc4Wek+Ic50+jzHfGzrvx7gqRe6kA7gm9sNWU8YPMAQCskiFx/AN2QAMKKnUB2IF4m+Hk2Z2NmfpkuNc2Xs3XqpTDlUiDvCZCtxXa69LB2JATncsTQvfjHrw30JHYzRgsscYIJN6pGOoMPmFo3/MvFHEq5rzESPMJHY/gsHYUASCAdqHH3wVyPWEjZEiW6Vi2kbWovgbGjQC71a8WMKdtBcC3Oz6UmmEszGYVbxkozWXMS00gj84IbptJs3QJ41UP3aGA5JGWweG/MluSQ0fUVVSZKoWSCFCLewLVe2lWO2HXq/Vh5jgkK4c6F1CqBIsaiFPqL1Y4ANNvqpZHpTmnlcMwb0xK+mMswIGrUQusUdub5IojGhszjDHRUssQe7JeMr0pIYvNp8tlwQupWqaY/wDp8a9z6Wp41G/pBBAJ9PL6mIUIpJJXSCfiNAKfSOwF6hxYq6GeIfOOZykJGgIqDTd15gDPXYfEV1DsoAIAGD3h3Ls8gHI5NcnvQ+vt8xeGySU3EUDY681fh8GxpApO7kgEncn0EkljvsGT25NVip07xZBk50jn84q0Q0yfF5YDuukryVtTuL997vDB1/qvkQu3xeWrAAbgu3xVXuaT6Ee2M+6b1WObLjzoy7QkqxjIWdVc2rLYIYay4YEVbJwTeIIwJrLtPHiq8LsOSdOs+Aslnl86NUVm4mi9SN/fQHn3PPv7YTMz4SzeXUwCNzFIwH6EzhJL7AAVZ9mW/kcXosjmsuwfJzJ+pX9qsqSj5Mg1ow+Rv5AYZ5OuzLGPOEMb7FiXYWRuKS9XIuzvjri+Gg1+IeeSVG3ET2a8aWe+J83oRMusZjWOnkcILklZatqtdl2G9FixBojEPSujZppo5YzrXUGJVSaF3yyBQfnqw4yTxmQy6FMr7XpVCa4Asaq+QXHjqfiHyFH5hJI9XwkoQD/jlBIO3AW8NbtDnZNaiMWH5nUvOS8JyF2YOI7sCpGbSL4GilA7UX+vfF7N+F8qyGNgCC2pgjkFz7HTrIUHfSGHA3wk578T2uooQaOzSsZP8j6f8sMWTzck2XvMecnchSyrR49KDSLsCiBufrh8WzTvOZDVNLPE3/y8ERi6PksvVQwIfdtIb7eYzv8A0x2d8dZaAkeYWI2pImY/T9TSo+wwI6Z0JlXyxdtufWAT30lzx8zd77dsF+ieH8vbtI2UfXpRWW2VAt99gPYmmNkGxpIxHTbJcSVUKDaqlVk/EIyKxRCgWgBK5JcngCOPSPcm2pRzeKOf69J5MbvMYxLsREiLerWF0gLqv0g+pxyRY3xN13Jos6wzJGEiiMzJHSxlL9HqAVpnkJVAL0gkn1UVFPO5eWUJpjZ0jSNiYlsCVSXJXf4RrZLs0QflVbWtbTjkkF2IkN0QfOeM8x5celrir0ozW1AV6yukk13ocfLHrq/iE52ICNZkZQWkiErPCQosuAx1KRW49W17itx/UJhGY1kIK6QBYV9KqSlIe4GkjfkgkXd4i8CZkf7Tyy1YklEb/NZLRx91ZhihsY1AXXSBtEqrDnNK7ADUN/cj7nFU5pByoI7gGr+/bFJkJPesXOmZHW4GklRu/wBBzZHG2HYAOKB0+IZNrvKhiUa1YKAtixZO218m/wDPBSeSOaeoQsKkncs2kcna7P8A3X10LL+DIJIFIhWjtqXY7k6Td3fpN/KvpjPM70jy20AqXtrW+At2edqAvfCo5WyuOWiF7N03snVFk6A4WYidFaJgAr2NQIDWNQIGx4avtjx0jr+ZSwhZu50F0Av5IVH24wLyWlpo1YvokYA0Rro7WLFajzW17D54Pw9LWDMPFayvl5GUsGqI0SPUTfcXpGo3txhu7D8qQmYs1dfkFffxPIKLoAQNy+lifoQqyf1Yn57Yt5X8QUsLJJKg/wAMqf8ADILX7OcVuqLrUs8i1Xwxx6R7bE6jhezsKmEg2LNj2H371iWTZI8SZHtL3Nuk+t1SBvUMxl6PFkg/0cFh9/ttjsZzlulR6FtJCa3Iehf0047EZ2aK9fotEGatB15L7m+kui+bA96d6UnUO9j3A+RsYZOh+K1z0fk5nQJUBZXIADqN2Br/AMwVqAohvUNiQQuSdfhjP6PmMCBsQE0m960n7bUMWWyAtMzlWMTXqXkUR3U7nkd9udzi+QNAwv8AIrNjLpDiac+SPT5bLpaLqGtSWUeqNlo26V3HIKk7qARdribIQeTl1YkWtrq/xNwdvTa2L+XNY7Jrl5srJI8eiRHUyRx0yanOkSxi6QGiGiBA34+DyzAyiS5coycmrINqoJYqgK6gSqtuQCAhBonEcjabgs0qWPzDiNF68G9IfOOzn0RKBTX6mvfbuAR3FbcHewY6nlIMvJwAAlHuzEmlUewuwAByTsTyxdPg8jLKrUHb1yVwPkPkB6R9PnjIvxO66xl/LpZdqaSuRqHoQfRDZ/8AmsMQws3s2FuQRPndRcUx5jpySfqkq+kUxUk+XQACrRDqw20g/Xk7heqdIVIXMYV2vWomvQgAKgAIaYj1karFu1g3eF3qnWJMn+XjQ35YNnUbZgzIxDKQwAZWAo0VCWMMOZ6xI3nqY9bioyD6STpVXIYEaqa7YoBRG4u8X/Dywm2nJJ38cop4zVbM5nMf7RjVywiMMbLtSErAg5FAgPexsDfjGgdGlihj/TILH2s779tztzsDX22TOqZ3WI7FIgob7gcC9t+3qqtthycSDxJEgEcAeaQmibqIn/VvkOPbCpi6QgAVSbHEA3W0Z6tlo5iqzM1K1iMFgxYbDZPX3J5XnfgVHnOqxZcfqMsZqgZXPmV2ARSzkf3mGKqtOpTznEKlvhRdKkcUSDbC9jbV/XFTr2eyUZIdYdewbywOQNzYAJs74GJg+XNdkNG8l9PisyKfJEjD3AEKgGxe29b8kjEXSurgGUu40bgaNQIa+TRZmBH7w2xF77DAc+NoFFKNu2xI/ptiE+OUoqvpB52Yf9f9MOOzu4N9UI2hlZn0Wp9PhjCrNlJUiNWTYF/xK97nfjUG5FYvp1QTllzMSkcFl0kMPmp2dfkQD/LjHsl4z8pXKktXwgFPpuHGoD6Bttqx7yniLXV6ze+yidrre4y60PptthZ2eYcOvBDcTj8y0nqX4d5CRjNHHFq+K0Yql3+6MG1+w+2BfU0dZVSTLSuexV6iJ+bBRQFnYsp3Ox2wE6IZ52kOp2y+gx+YY/LCOxVRQtgWHcKdh7bYE5fxD5MhXLefKfhMk7Oq81tEhoD5SM4+QxS10xBYTw5lK3MQN6+SKdSz7SZhIz6QpvTDsFNEggtuzXS2R34vfB+Hpipl1V/USbu6tg5LMW7EG+3Nc8Yt5TIajsT5ceyFgPiIGptwLJG2/FHF4xwxLqmZaGw1XpG+3PJ43+wvvnyPIpvJVA8QlnrHTkSJS5RdlOwplFAUXNKmgLpJa2sci6wGXxspjGXy62Bs0gvTGCDRAq3AJos21D4SSDh46j0OPMxa1DMyBhEUcqkljcOBYK3uSRZ08gbFBz/hHPqD5eV0iqJhdTYHbSGs9v24pikY49s595HRSCDVaBD4PCE3UM0zIagHpVzfwrsNIO5JG9+5JO94dOh+A4MlNBKAXdm/TLvw6hm4Ao/CeaoA88YpeFzmMtHGZdcZGoNGUA0qWsGRqZ1UkWFok0aBskSZHqzydRb1+YsCyuAAASyoxrdmdySdPJ3bgcYc+SQuoHIcvyhETaJQxYsrkUDSQ5ecgX5aJrb/AOrJIWVefhjSz7rsSC8Q+OczKPLDCCE3UEIEcYB2oha1f4rxak6EcxH59MJBaziiSrJtZHxDUAD9dY2C4Aoi9rr6/wDTbD2vFZ5kJg2YOzBWzfhwDNlwhWw453rgmzv2BA+w9zhC/Efwqy5h8wp0iStt7L6QHH9bv640D8MmMUVajWgMB7nRF/14+WLPVZfMzDQ6T5bavMfSfQpL6ZAxOgVsNO7tqAobHCGPDX4gNLSHgkkErJOgZVcv5ufcf/DBBCCPimdf0uedADSn+4vvhZ/2m17EDext/r7n541TxJk5M1FBl443MUJYFToslKjSUsCNRZB2NAbC+SLy34XksCVYb7rf/TV/rhnxcLcnFMMEmb2kC+HFL2WlcwedmJHJalhS6HzNcUB7e49xhhHRFlSNypYKGFA0LNadX8oIo17jjBnN/hq0rh5GVaFKouh9BtWPOb8BZnyWjGZQKexWtgRy17bjmsG2eDAbdryGinqXeNrh7oH/AOFpRyxH2OOwciyWfVQp/KSEbazIbb5mmG/2x2Mk739wW7vkhQ+GI4EE+YkDqv7FFh37IrAjWALZ2WlFABiTaiv9uv5xkS/VVqTqBratgK+QAFDYUMa/1n8O2kASKCBgrFnDzzL6nC3pIJ2pVG4/b9gE6v8Ag8/lM2W/TYH1RySBgPksoCmhZ+JR2ttsbA2iN47R1Xz2EtPYU3SM2GyL/p6SYfNIrehmURhf8oUGqGxB74Y/C5Ai8xhdFiR3IUvsCeFIJ+g96xnPhhZunZsDNAmElkkQPYpqR9geaN/OhjVuidNhWMRFvNUFXVwaBIOtW+m/0NHkYhla1p7JyVoc5zO0M1cz3U1SJpJTdFmI2oACwu/Yd/7uMYnkzqZx5WOrzGMhZKpv3AX8Wn4R7URyCCXfxD1GVcx+WhJYjdtLbRLQYE7aiTYJANkd7Y4jm8RiNVizIincMNQMakRgmviOofuBACg8+oAjHdnBjBdV2gkboEP6Z1CKSBYtGXlfZAtBmBJ3qtxV3YPI2s1frrGfaVlGgrQ2jVDp33JI5JP8NDcGxyBZhz2XiikmiyxV7RaDEBC4kJemUqCnlkckK1g6SMKspmzGZRHJjhZxaFXRpB8TFiSxfYE+p6risXSvdNRIoBTRNbEcs7RHL+GMzm7YBViG5Z3ALenVuR2ApqG1Eb4rZnJtkJ1AMbSSKyLdaVGwsGwAx3AuqsHa8aPlcloy41DZVFgd23rYbbH/ACVQKrZT8VeE/MmiRZNI+EqASSzMt7k0ANhbHYBaBqhnxTY39y08Ra0hLmc6tmFCGR2isml8pEZtJKmgFU6QQV3NWtbkbeJOlNKVc5Yya/USoJJNkbsoADWOCD298N882XlzBSTLIrp6IpVOuTy09Kjymj8q6F+sgizvVDBJco+WclBqQEmywJ70yhPLjX38sAHc+q9i4vDD2T15IQ7EKcwJW6R4UVgdWRhcjkSDNRN/xI5Q/UC/l3x86j+G0Db1LlPUFtm86Ik77EhJR9Qjj3rfDfloPP0lpBMB6lROeSb1EBrB5s3tRxZXw1I4BCFB/CG5/vWWBHHIPfAjaDd2p3QtvOln+R/DzyWDyaJwNwsJMg5FFhRcD6ptYvuMOKdOyyqJGysfoJCAvHperZhbMQoUmybHxAAC9iMnh2SB/NEkwUH1payawbARNSjQWYqL2Ask8YhzfUkkYNmY5oWQ/psCJ0AB2KolkUDWrf3uzWOSOL+KNtDTTuQdesLI5MkmkVpXy11hEsGtIrSvpvZBvvyMVer9IgZ1zUqEiK1eIXCZH1bWzEALvu2kWp5OC8HQgJHzEWYBIVV9E2zUaYSpSuCyntsGF12MWbzMnmMHQEKChYkjzA3pYCgwjKvpNsaIBNgMMeb2Ta44hwoKXLdUf0NKfLSTYOBaq25omwQCAdxXH7e1fKvAMx/vMYljc6Uk82wTwK3XTt+1aNX8V72s3lgIKI1ARtWve9XpG53oEbk7iu93hU6b4blQa2f8oNVhW0bqT6ToLlu1AMCbA5xKzAbdarAyrRaGIciFPlvmISu3pYvX2Yn07/tPbtxiTpnmOXRZUkocO6Rnejuqs8hsHvoG94B5rqUGRj8uORY1XTJmHNmSQObRLr9ISEH0AatCsxAF3L0jL5WaykUGYZzqZ1KTOSTbEj+0Sz2oAe2Dc0VZF+SnABsWvGY6xLEWWFYZDqOun06CTRJ1lWNGh8PBAHw1gbDnphPO+YQlI4Wuy6q1A8XTEE3uCNqNC8MvS+mxRPcUsiEEnTqUAfIqw7fW8WXzshkqQIxWybTSx271d83sdyB74UHC7r6prssm6d+qBv4ugiRkWNYbZPQqs27KSmnTeotRPPbf5j/GfifKvF5DrrYCjocLofgigoDleSNV9vTzhyTqeX1jzoisoJKMFBI/ZqVhqazY322bCp4h8E5JUMsEcsVMthmtW3GwDEm+eKI3+9bMPepgTizCL+EUEaIP4YWY77WdRH9aH9ML/X/FU8U0WXyqJq0hpDJw2o+WCdwdKAfbUx7Xhuji/LwludMKj7kazx/iUY8RdShyygsscbULdyLJrcjWRVmz6b5xMx+faH17uuCaRdlv27/z3pXzcXU5kjfKnSw/TmtBGjaBSyxvIBaMtAqdwwsAhrEmS8IdSf8At86g+S63b7H0r/QnBLPfiZAu/mvLXaJC5/4iFH/5ffALrX4pPGiSJlX0S6tDO5IOk0w9GiiDyCvce94bT5P9bAPEf2udqPNxRpfAsf8A5mYzT/QqB/oT/mcWMj4YiyzsUMxDKUIk1FWB5BF1/ljNJPxRzMl/pwr7DTJR++vn/vbEkvjmVFDOIieAnljSdv4vjFbHn/ljohnFB1eSYHB7SbyHNaTP4SyzNegiwDQdwOB/NjsZY34ozX/Zr/xNjsF8JN1/aT8Sz931TL0jN5jMZbzZHfLuQW8xGZY2XsXiVhpJ3OtBVUdJvb31Prb5WEFsxI+ogCnEmpidRvf1AIVTgKTVk7jF7qPUGSM+TZGs6pEC6gdRBZLNbGgCQRx8PaiuX0yW2qWOQqWEnrUtqQeYoJOh6PFADVXAoPeYsQw6denWiUxshBxIbJ1dc/KrQZhYpWIDJPGxdWNikmUMKJO2ox9htzjQ5OjmGJHF+av8e5fY2Hu2IPyNjsa2IDwz4fbNyRusjeVpLFB6Qtj4XUlrbcGze2mj/Ca61D+XeNEkfdlJi1krSspYgcegsvFcnmqxDtMrS8MaKVEIIyLs0B6lmEy4y7NHO87Q/wBkwbzFXzCwEhUE6o1JjB2sXdbKa+ezeWaMM0LSx1XwuQlnlhqIq6HoBK78irmzfSS1aE81ogVpGZWFsSzH06pLYn1AtQAuu/vIrLEf1dCsG1SF9YYiwCpY+mQsDXwal1KNVnDDhecVLotjaxKXrPUMtltJljYlZSzBEVm84qGkJ12NVFFLCyNO1azU3Tul5TMSpPBE6BwSzPdmzpICltiRY1Bdww7HFGfp+Whlmy75l5JTKskgDbKwamAIogHXTDnauwOGrKIY4gZNKgA737fEe2y7qNtqahvv2Q02gTaUKyNK310VHEgv4vNfSCxCoR2G59Rrve+xwDzLZNh5k7uLZtDLqK2NzdCrAo7jgbbXhrymTZg80g0ghQqnnSDfqFbHfjtZBxlK+MYcj1BotJMRkYSOza9JUlBSkbKpU7bmjYrYYTFE5woXlyXhI0Ai035zM5GWNVlzCxrOgkX1BVIa/UNtqYEX2I3rbAjIzQ9pG5oF5o2VgbG7pVqaIu7FEGjiy/R8vF5ZlAlymtngYWTl2aj6dO5hY2QtEArgnBlYoVuGGMq4OigrKxVJGB9KbBiigCmIrYemgRjbwtG2RzRmrkLlUGifJLQ2UyFr39xQBq+xwK/2rnGLAzLySNETMABYJJULya0+on0sK2NhesfiVLlpljOUkiftqBjVvataIdN96FYK5Xr2bCPM6RxI0QKGRxfmkMFDMeI10mQkmqFCyxw/duaM9EnHemamz8qx1E+ZSLQ1zzSNuZAKKR9vQCQSb+Mjcg4o5/pgZRImdVw/qjqNHJIFmqVtY44G3ckGsCZczFOmqKKPMtEipJKqsNTbCkYxPbFjqIBUtrvcC8Q5rqIhuKQxJYGnLRAqz0bRZGkJCKLrRuDRAoHfuE6+1JgN6IzBBHJ/8R5dRjaaRNJNntpW9juEFCyNseZZ9BRGKyhTaN5bLK1A7aWUEEGtxepdRpSKxmfUetZkT6prV14V1sCxV6XBBFcbVxWDPhvr2ZzE0MIRZSzgLSqCAdjdKRpA3J07Ab2NsEYHYbNFECLsaJlznWYSqRZd9tS6mazpFUDajSEXckEDudiCcEOupNC6q2YjUfGjzm1sjSzRsRo1DV8LFbVhfernUsipn9GhULlC4FsSBTBaVdS2B206l+eKuW8MyAHL2uay5PwOdPl+2kgF0IvsK+Qs4lGFpAKbisWClLqHhWXN7B1oEtpE0UrO53Z2KNRY8UNgAAPnWg/DrynUTOUZvhHqDHvtt7d/kcalkvCarCIpPKYXaitb3Zo7Vv257Vj3m48vlb8wojHkN6pW/wDprvv/ADg/XFw2xzW1gHv19FB8OHPvET11zSxlM75ShEzjTNWysyzfXZgz3X8JWj3wU6VmpmPmAOiuQAoouw1EsSvq08bJV3zzWF/rX4hwxlhG2m7Bqmc88gWo/u398KWY8YFzppmjuyGfc9+QLX7E4VT5nYsAaO7RVtY2NuG7Pfr9lpkufhyrKzSRRFx6fUGJBqm1E7jf4rPG9bnA6TMvmMwUKyHSC4dyrIeaAQDSrVvVk7i6O2F/pvTWmHrCRxa7JlfzLFa2ZFbVwgLFqAq+SKwx+E8w2Yuc+YRI1qJDZAJvn22J+erezuQ2hrYGFwNk5JcTjK7MVXNM8+XElQEhbHqbdVI0kirI9Vg/ZjxzhV6t+GZlk86UAuQTIkZIDuWJBba0RVoErTOd6WycQ+O/E/kvFasxZiwCmj6AAN+e/sePljxl/wASIpdKv5uWHfVGSPoHj9QB/u4XFvsG8a3VE4NDgwupUMz4GLAIrwQrEGsu0jWS1lR+kG0rRrVZ35bnEOVycEcbwZjN5ZomOpRGSzI9VrAdV5HpZT8QrghSGqHqQcfpTxstkgCSzvXIPq233q98Sr09nNFtiQaJI4a6IAthW24JuiD2NjJWaSVfdf4KBzpgKbdd4H8LPPEXh38uivl0fMq41CVF1Rgf4AaPyZgR3GEs6pnACszHYAWSfkAP9MbaMvIvqhPqGoGvS2m9hroDVfbmmN1YBB9WSNNMkuU8sybMVdRLp1EhqW1MRFA+ZQNfERhzXtZpn13pT95LQcfolHo/hyCSFWkmZHNgroBqmI5v2GOwbzfh+USN+XEHkkkpZjBo78M9jn6e21Y7HPiWHiPVd3Eo5+iaumSGZVEnqBkKHt6aIrb6DfnbnC/kcywnEYY6AYqB35eG+d/3Hf547HYijAsqy8itm8G5dVyMJAotCrH5kg2f++O2EHrMhM8zk2wZYgfZDGjkAcbszNfPG+wr7jsImFOH/r91PB87vFRdcyiHN5caRuyJxRp2jDUeQ1O1MDY1GiML0uaYzRRbLGwRmRAEUn8yse4UCxo9IHAs1yb+Y7F0I/S9UMnzjy+6n62PLz8aoABNLmHl2FuRNIF1HkgUKHA323ODWdmYZqGIE6PzenT20h4QB9BrY17m+d8fMdgHC3Drmjb8nXctWl+Aj3Zr+7b4/NfiXxjm5IzrlvTPIoOhLAFUL0/P74+Y7B7OAXkHu+hUbSQCRrn9Qnz8MM2+Y6eqzMXBnaIg8FGjJKkdxYFe3asfemdTk/L6i1l4JWfUAwZo5NCkhgQTpJB/i/deOx2FSii6uf5VTM9eX4R3pWaYz+VdRqLVV9NEiS600RwMZP4/6jJLFEXdjcs1jgbeXWw2se+Ox2O7JnIOuC5tOQcB3Kr4S6lJJI5ZyfKhCx9goM0KGgNhasQTW93zvi14X6THmMxcymQsxsszWdzzvvjsdjZgA3p8Pus3aCRBY5n6Jh6VkEkOay8i64YFZolYk+WfNVfSx9QFE2oNE7kWAcaPnOiw5BYY8pGsIlkRZCu7spO4Lm3r5asdjsZ21EhuXMqmLN4vkEU6LkI/yavpFjb+Xb+X4f8ALFZH8yYI1ad9gAv/AONY+47GdP8ALGOdX3qtnzPPK1nPXfEeY8+WISskYJGlKS/roALfe8Z51XNM2pSdt9ht3PNc/fHY7FUPznuVs3ZYK5IZ0/Lq00SsLDOoI+RONsyng3KR/lysCgtMAd2NiuNzjsdh87iJGi1lkDCVP4mhVo82CBSqsagCgqW1qtfCp0rYFXWPXh9dKALsApr5UNv6Y7HYyf8AIH5VZsujlnv4h5hhmwAxAESVRrkknj5k4XXjBJuz9STjsdjRhJEDfBXQsaXWQpvLAUsALC7bfOsO/hCRpckXkeQsk2hTrYenRqogEBgDxqurIG2Ox2DObUja8rruTZ06Utl7aiWQ3ajeiPlit1Ri00YLNTimGogNSmrANGsdjsJKibxVn/wvlbP6EZ3I3XfYnk9z8zucdjsdhOI80Y0X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3" name="Picture 5" descr="http://www.pharmawiki.ch/wiki/media/Quecke_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" y="395372"/>
            <a:ext cx="2535833" cy="1901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35875" name="Picture 35" descr="http://www.magazinplantemedicinale.ro/media/catalog/product/cache/1/image/9df78eab33525d08d6e5fb8d27136e95/m/e/mesteacan_betula_pendula_frunz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3701435"/>
            <a:ext cx="1727114" cy="17271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77" name="Picture 37" descr="http://2.bp.blogspot.com/-fWtMJPzIp6w/Tx6_Bebo1-I/AAAAAAAAASQ/SqCUQ9qkBb4/s1600/Merisor-de-mun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857232"/>
            <a:ext cx="2776466" cy="2082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79" name="Picture 39" descr="http://3.bp.blogspot.com/-Pyv_uND7YEg/Tg_tGQqd3dI/AAAAAAAAAl4/nLZOlp5Ujd4/s320/Matase+de+porum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5672081"/>
            <a:ext cx="1403074" cy="933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81" name="Picture 41" descr="http://buburuzabucatareasa.files.wordpress.com/2013/03/muguri_plop_negr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026" y="4193532"/>
            <a:ext cx="1916046" cy="14785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83" name="Picture 43" descr="http://sanatate.bzi.ro/public/upload/photos/0/coada_calului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20" y="2928934"/>
            <a:ext cx="1413552" cy="1767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86" name="Picture 46" descr="http://tse2.mm.bing.net/th?id=OIP.M5cac1598df54255e88efa387333138abo0&amp;pid=15.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0"/>
            <a:ext cx="1847611" cy="2719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88" name="Picture 48" descr="http://2.bp.blogspot.com/-3xBa64_c8Dg/UHB5wTdYl4I/AAAAAAAAAtw/qM8_-GB_RAk/s1600/Codite+de+cires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63" y="2388852"/>
            <a:ext cx="1780757" cy="1335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7158" y="3500438"/>
            <a:ext cx="1564733" cy="2754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Stipites cerasorum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57290" y="5286388"/>
            <a:ext cx="1250848" cy="2257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1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ro-RO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tulae folium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8824" y="6371635"/>
            <a:ext cx="1250848" cy="2257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Stigmata maydis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500430" y="2708921"/>
            <a:ext cx="2143140" cy="2914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Vitis idaeae folium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15074" y="3857628"/>
            <a:ext cx="1466872" cy="3471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Equiseti herba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537176" y="5672081"/>
            <a:ext cx="1538880" cy="2051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Gemmae populi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7950" y="2500306"/>
            <a:ext cx="1230569" cy="5437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400" b="1" i="1" dirty="0">
                <a:latin typeface="Times New Roman" pitchFamily="18" charset="0"/>
                <a:cs typeface="Times New Roman" pitchFamily="18" charset="0"/>
              </a:rPr>
              <a:t>Juniperi fructus</a:t>
            </a:r>
          </a:p>
        </p:txBody>
      </p:sp>
      <p:sp>
        <p:nvSpPr>
          <p:cNvPr id="29" name="Cloud Callout 28"/>
          <p:cNvSpPr/>
          <p:nvPr/>
        </p:nvSpPr>
        <p:spPr>
          <a:xfrm>
            <a:off x="2857488" y="3143248"/>
            <a:ext cx="2718852" cy="1002144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ASOCIERI</a:t>
            </a:r>
          </a:p>
        </p:txBody>
      </p:sp>
      <p:pic>
        <p:nvPicPr>
          <p:cNvPr id="217090" name="Picture 2" descr="Imagini pentru pir preparat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0694" y="4786322"/>
            <a:ext cx="1155698" cy="1812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7093" name="Picture 5" descr="C:\Documents and Settings\Cerasela\Desktop\ad-natura-plafar-pir-rizomi-ceai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29454" y="4929198"/>
            <a:ext cx="1127124" cy="1690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022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herbal.herbal.my/wp-content/uploads/2012/01/Vasa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480"/>
            <a:ext cx="3149616" cy="209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ectangle 1"/>
          <p:cNvSpPr/>
          <p:nvPr/>
        </p:nvSpPr>
        <p:spPr>
          <a:xfrm>
            <a:off x="4067944" y="620688"/>
            <a:ext cx="4824536" cy="18722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ADHATODA  VASICA</a:t>
            </a:r>
          </a:p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Derivați de galactopiranozil</a:t>
            </a:r>
          </a:p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Antitusiv </a:t>
            </a:r>
          </a:p>
          <a:p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Alcaloizi - vasicina</a:t>
            </a:r>
          </a:p>
          <a:p>
            <a:r>
              <a:rPr lang="ro-RO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 Abortiv, ocitocic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o-RO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sunt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date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 suficiente 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ntru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fundamentare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științifică.</a:t>
            </a: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2699792" y="1556792"/>
            <a:ext cx="1368152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071934" y="4214818"/>
            <a:ext cx="4643470" cy="19288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TRAGALUS sp.</a:t>
            </a:r>
            <a:endParaRPr lang="ro-RO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o-RO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Radix – poliholozide imunostimulatoare</a:t>
            </a:r>
          </a:p>
          <a:p>
            <a:pPr algn="ctr"/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 Boli autoimune, hepatite virale</a:t>
            </a:r>
          </a:p>
          <a:p>
            <a:pPr algn="ctr"/>
            <a:endParaRPr lang="ro-RO" dirty="0"/>
          </a:p>
        </p:txBody>
      </p:sp>
      <p:pic>
        <p:nvPicPr>
          <p:cNvPr id="106498" name="Picture 2" descr="Imagini pentru astragal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14752"/>
            <a:ext cx="3524677" cy="2643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6065" name="Picture 1" descr="C:\Documents and Settings\Cerasela\Desktop\descărcare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929198"/>
            <a:ext cx="1062033" cy="1667214"/>
          </a:xfrm>
          <a:prstGeom prst="rect">
            <a:avLst/>
          </a:prstGeom>
          <a:noFill/>
        </p:spPr>
      </p:pic>
      <p:pic>
        <p:nvPicPr>
          <p:cNvPr id="216066" name="Picture 2" descr="C:\Documents and Settings\Cerasela\Desktop\immurin-60-capsule-sun-wave-pharma-1003599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2643182"/>
            <a:ext cx="1690686" cy="169068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786050" y="5286388"/>
            <a:ext cx="1000132" cy="357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86644" y="3071810"/>
            <a:ext cx="1428760" cy="28575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88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496" y="152400"/>
            <a:ext cx="8991600" cy="685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cap="all" dirty="0">
                <a:latin typeface="Times New Roman" pitchFamily="18" charset="0"/>
                <a:cs typeface="Times New Roman" pitchFamily="18" charset="0"/>
              </a:rPr>
              <a:t>Ciuperci – surse de poliz</a:t>
            </a:r>
            <a:r>
              <a:rPr lang="en-US" sz="2000" b="1" cap="all" dirty="0">
                <a:latin typeface="Times New Roman" pitchFamily="18" charset="0"/>
                <a:cs typeface="Times New Roman" pitchFamily="18" charset="0"/>
              </a:rPr>
              <a:t>AHAR</a:t>
            </a:r>
            <a:r>
              <a:rPr lang="ro-RO" sz="2000" b="1" cap="all" dirty="0">
                <a:latin typeface="Times New Roman" pitchFamily="18" charset="0"/>
                <a:cs typeface="Times New Roman" pitchFamily="18" charset="0"/>
              </a:rPr>
              <a:t>ide imunomodulatoare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(se folosesc ciupercile crescute pe medii nutritive)</a:t>
            </a:r>
            <a:endParaRPr lang="en-US" sz="2000" b="1" cap="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4900" y="3314700"/>
            <a:ext cx="3819797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Rounded Rectangle 5"/>
          <p:cNvSpPr/>
          <p:nvPr/>
        </p:nvSpPr>
        <p:spPr>
          <a:xfrm>
            <a:off x="3995936" y="5013176"/>
            <a:ext cx="5071864" cy="8961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AGARICUS BLAZEI 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(ciuperca lui Dumnezeu), nativă din Brazilia, astăzi mult cultivată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6" y="1092704"/>
            <a:ext cx="3648074" cy="2736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2"/>
          <p:cNvSpPr>
            <a:spLocks noChangeArrowheads="1"/>
          </p:cNvSpPr>
          <p:nvPr/>
        </p:nvSpPr>
        <p:spPr bwMode="auto">
          <a:xfrm>
            <a:off x="304800" y="3657600"/>
            <a:ext cx="4648200" cy="685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GANODERMA LUCIDUM</a:t>
            </a:r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(Reishi, Lingzhi), spontană şi în România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419600"/>
            <a:ext cx="2514600" cy="1886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152400" y="6096000"/>
            <a:ext cx="3657600" cy="609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FOMES FOMENTARIUS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iască, spontană şi în România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alohaculturebank.com/mushrooms/lentinula-edod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5608" y="930338"/>
            <a:ext cx="1480992" cy="2066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7086600" y="1524000"/>
            <a:ext cx="1905000" cy="16529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600" b="1" i="1" dirty="0">
                <a:latin typeface="Times New Roman" pitchFamily="18" charset="0"/>
                <a:cs typeface="Times New Roman" pitchFamily="18" charset="0"/>
              </a:rPr>
              <a:t>LENTINULA EDODES</a:t>
            </a:r>
          </a:p>
          <a:p>
            <a:pPr algn="ctr"/>
            <a:r>
              <a:rPr lang="ro-RO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sin</a:t>
            </a:r>
            <a:r>
              <a:rPr lang="ro-RO" sz="1600" i="1" dirty="0">
                <a:latin typeface="Times New Roman" pitchFamily="18" charset="0"/>
                <a:cs typeface="Times New Roman" pitchFamily="18" charset="0"/>
              </a:rPr>
              <a:t>. Lentinus edodes, </a:t>
            </a:r>
            <a:r>
              <a:rPr lang="ro-RO" sz="1600" dirty="0">
                <a:latin typeface="Times New Roman" pitchFamily="18" charset="0"/>
                <a:cs typeface="Times New Roman" pitchFamily="18" charset="0"/>
              </a:rPr>
              <a:t>Shiitake, originară din Asia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1360" y="2564904"/>
            <a:ext cx="2230760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 Crește timpul de coagulare – risc de hemoragie</a:t>
            </a:r>
          </a:p>
        </p:txBody>
      </p:sp>
      <p:sp>
        <p:nvSpPr>
          <p:cNvPr id="3" name="Rectangle 2"/>
          <p:cNvSpPr/>
          <p:nvPr/>
        </p:nvSpPr>
        <p:spPr>
          <a:xfrm>
            <a:off x="5410285" y="6096000"/>
            <a:ext cx="3660609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 Hipoglicemiante –  efect aditiv insulină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1800" y="930338"/>
            <a:ext cx="2833808" cy="4104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!!! Boli autoimune</a:t>
            </a:r>
          </a:p>
        </p:txBody>
      </p:sp>
    </p:spTree>
    <p:extLst>
      <p:ext uri="{BB962C8B-B14F-4D97-AF65-F5344CB8AC3E}">
        <p14:creationId xmlns:p14="http://schemas.microsoft.com/office/powerpoint/2010/main" xmlns="" val="31716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165792"/>
            <a:ext cx="2895600" cy="2171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228600" y="2276872"/>
            <a:ext cx="47244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CORIOLUS VERSICOLOR 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sin. </a:t>
            </a:r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Trametes versicolor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(foarte răspândită şi în România)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Imagini pentru cordyceps sinen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http://cordycepsreviews.com/wp-content/uploads/2012/04/cordyceps-sinensis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7888" y="160338"/>
            <a:ext cx="3505200" cy="2301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ounded Rectangle 8"/>
          <p:cNvSpPr/>
          <p:nvPr/>
        </p:nvSpPr>
        <p:spPr>
          <a:xfrm>
            <a:off x="5158680" y="2276872"/>
            <a:ext cx="3733800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CORDYCEPS SINENSIS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parazită pe fluturi, creşte în Tibet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5536" y="5403304"/>
            <a:ext cx="4419600" cy="76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INONOTUS OBLIQUUS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(Chaga), 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creşte în Rusia (Siberia), pe mesteceni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upload.wikimedia.org/wikipedia/commons/thumb/8/80/Inonotus_obliquus.jpg/234px-Inonotus_obliqu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" y="3581400"/>
            <a:ext cx="2457450" cy="1848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ounded Rectangle 12"/>
          <p:cNvSpPr/>
          <p:nvPr/>
        </p:nvSpPr>
        <p:spPr>
          <a:xfrm>
            <a:off x="5486400" y="5638800"/>
            <a:ext cx="3276600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GRIFOLA FRONDOSA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Maitake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 descr="http://arbtalk.co.uk/forum/attachments/tree-health-care/103257d1351170769-grifola-frondosa-dscf20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581400"/>
            <a:ext cx="3190488" cy="2125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4714876" y="214290"/>
            <a:ext cx="2230760" cy="7920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 Crește timpul de coagulare – risc de hemoragie</a:t>
            </a:r>
          </a:p>
        </p:txBody>
      </p:sp>
    </p:spTree>
    <p:extLst>
      <p:ext uri="{BB962C8B-B14F-4D97-AF65-F5344CB8AC3E}">
        <p14:creationId xmlns:p14="http://schemas.microsoft.com/office/powerpoint/2010/main" xmlns="" val="22373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Farmacognozie\Desktop\imunit-7ciup-3d-2017_28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2835825" cy="43577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1357298"/>
            <a:ext cx="12144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00430" y="428604"/>
            <a:ext cx="514353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Extracte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uscate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din: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Reishi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Ganoderma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lucidum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  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Shiitake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Lentinus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endodes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Maitake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Grifola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frondosa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Enokitake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Flammulina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velutipes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>
              <a:buFont typeface="Wingdings" pitchFamily="2" charset="2"/>
              <a:buChar char="ü"/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Tremella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fuciformis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Polyporus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umbellatus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ghebe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miere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Armillaria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mellea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buFont typeface="Wingdings" pitchFamily="2" charset="2"/>
              <a:buChar char="ü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3143248"/>
            <a:ext cx="5143536" cy="92333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Acţiune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antibacteriană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antivirală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antiinflamatoare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antioxidantă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adaptogenă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00628" y="4429132"/>
            <a:ext cx="3643338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Stări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convalescenţă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astenie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fizică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şi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psihică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adjuvant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cure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chimioterapie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radioterapie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infecţii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virale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5429264"/>
            <a:ext cx="442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Copii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&gt; 14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adulţi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capsulă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x3/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Copii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10-14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2 capsule/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Cură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1-3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luni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C:\Documents and Settings\Cerasela\Desktop\Solaray-Reishi-Mushro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8"/>
            <a:ext cx="2214578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5763" name="Picture 3" descr="C:\Documents and Settings\Cerasela\Desktop\agaricus-comprimate-dacia-plant-60_200x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85728"/>
            <a:ext cx="2143140" cy="21431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5764" name="Picture 4" descr="C:\Documents and Settings\Cerasela\Desktop\myco-defense-cop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928934"/>
            <a:ext cx="1524000" cy="3276600"/>
          </a:xfrm>
          <a:prstGeom prst="rect">
            <a:avLst/>
          </a:prstGeom>
          <a:noFill/>
        </p:spPr>
      </p:pic>
      <p:pic>
        <p:nvPicPr>
          <p:cNvPr id="245765" name="Picture 5" descr="C:\Documents and Settings\Cerasela\Desktop\1497869596-cordyceps-no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000372"/>
            <a:ext cx="25527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5766" name="Picture 6" descr="C:\Documents and Settings\Cerasela\Desktop\super-coriolus-secom-120-capsule-500x50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70" y="357166"/>
            <a:ext cx="2238374" cy="223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67" name="Picture 7" descr="C:\Documents and Settings\Cerasela\Desktop\Cafea-Gano-cafe-3-in-1-Ganoderma-Lucidum_3166981_123591959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2571744"/>
            <a:ext cx="2571744" cy="2571744"/>
          </a:xfrm>
          <a:prstGeom prst="rect">
            <a:avLst/>
          </a:prstGeom>
          <a:noFill/>
        </p:spPr>
      </p:pic>
      <p:pic>
        <p:nvPicPr>
          <p:cNvPr id="245768" name="Picture 8" descr="C:\Documents and Settings\Cerasela\Desktop\GanoSoap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32" y="5286388"/>
            <a:ext cx="2516174" cy="1437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7864" y="44624"/>
            <a:ext cx="3888432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POLIOLI / ALCOOLI GLUCIDICI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48680"/>
            <a:ext cx="2736304" cy="7200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800" b="1" dirty="0">
                <a:latin typeface="Times New Roman" pitchFamily="18" charset="0"/>
                <a:cs typeface="Times New Roman" pitchFamily="18" charset="0"/>
              </a:rPr>
              <a:t>manitol</a:t>
            </a:r>
          </a:p>
        </p:txBody>
      </p:sp>
      <p:pic>
        <p:nvPicPr>
          <p:cNvPr id="1028" name="Picture 4" descr="http://upload.wikimedia.org/wikipedia/commons/thumb/6/66/D-Mannitol_3d_space_fill.png/220px-D-Mannitol_3d_space_fi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75" y="3040584"/>
            <a:ext cx="2095500" cy="1095376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732240" y="1124744"/>
            <a:ext cx="2195736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sorbitol</a:t>
            </a:r>
          </a:p>
        </p:txBody>
      </p:sp>
      <p:sp>
        <p:nvSpPr>
          <p:cNvPr id="11" name="Curved Left Arrow 10"/>
          <p:cNvSpPr/>
          <p:nvPr/>
        </p:nvSpPr>
        <p:spPr>
          <a:xfrm>
            <a:off x="7452320" y="476672"/>
            <a:ext cx="1080120" cy="576064"/>
          </a:xfrm>
          <a:prstGeom prst="curved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2843808" y="404664"/>
            <a:ext cx="432048" cy="360040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034" name="AutoShape 10" descr="data:image/jpg;base64,/9j/4AAQSkZJRgABAQAAAQABAAD/2wCEAAkGBhMSEBUTEhQTFRUVFRQWFxcUFRQYFBQYFxQXFBQUGBUXHCYeFxkjGhQVHy8gIycpLCwsFR4xNTAqNSYrLCkBCQoKDgwOGg8PGiwlHyUsLCwvLCwsLCksLCwsLCwsMC8sLCwsLCwsLCwsLCwsLCwsKSwsLCwsLCwsKSwsKSwsLP/AABEIAJsAzwMBIgACEQEDEQH/xAAbAAACAwEBAQAAAAAAAAAAAAAEBQIDBgEHAP/EADgQAAEDAwMCBQIFAwQCAwEAAAECAxEABCEFEjFBUQYTImFxgZEUMkKhsSNi0QdSwfCS8XKi4TP/xAAbAQACAwEBAQAAAAAAAAAAAAADBAIFBgEAB//EAC4RAAICAQMCBQMDBQEAAAAAAAECAAMRBBIhMUEFEyJRYTJxgQaRoSOxwdHwQv/aAAwDAQACEQMRAD8ABW6goA2QQAJBwfcg0M2uTERAH2NXBNKPEN+pBZCUjLnPXtE9s1dWt5QBB7yirXzztPtHCU1YEVC0RCU7lgk9T+o9Y70UEUZW3CLuu04kEpqYTUg3Ugmpwc6kUQ1FcDADRcKgPWlABjJIKic9AAfqa6zUAwY4hCrKMmWKTUFN1aM104rxOJ4cwdxvFUKRRxJ7UO6mh1t6sQ1oBTdKQKu2iuba7NF6mB+kZhSBET1Ej44otmgnSQpIVIPljnn8x/79aMtzQUYsu4+8NYgV8D2hXavlM1YiCKtUzFC388w/l4EWeTmqymj3W6oLdMJzzFbOOJQlFXba6lurfLEVC1SekJQ6jhhIFWPpQCFSSIyKZBIoRxOZ/elmOPqjYBAwvSCOABckc1wpiQfpU1Jk5oVSiMUMggfEYrKkjPWKHb1Kcbfuaz3ii9StAKVDc2oED55PzMUv1TViTQ2j6eq6eCTO0ZUe1U9LanUEBmM13iOn8P0qny0AIjDTNVcDzfmK3EiB2QD0A6VvWkzSNfhZAdS4noRitG2K0OkretSre8xHiNtNrq1QwMT7yqj5dFNpmuECeUjnlSR8ySRFMs4XqZWrWzfSJB9wItlLWgrbQsBwCCUtuABSwk8kFKPvVWnaGlrYhtRIcCFCT6U7wT6AThMQYmqL7XWEsPNpfZLrrSmwglQSSVAH+oRsMDOD2pdaa2u3Q02Ch0DeIABUlBkQiRKjO6PmBHIzz6kVagsDwZoKtO1unCEf8I8DkAkyY6AFRPsAMk/FWuXSQQhAlcSpavysgz0GCvtkgROYilGp+IG2bdS/MShbm9LSU5cCTjeRPpVtPU8n2rLK8QuFAaFs4lCyCsiZWlQHpTtTgRA64HejXak6hv6ZOMfuZGjSClc2Dknj4E174t31lsltwgAgqVLhEcp6p+f4quz0t5pcBZW10S4ZWjvC/wBSfY/elLfnrUHGbZDWRC3wAW0gbQlCQBIgk++7rwGmni5BIWsA49aEgpX33hXqChjiBHEcVOhrgAGX89P4ndSlHZ/x1/mMgiQfautHaN+JmEA9TypUdQkZ7SU0NtdVMKa9zsUT/wCO4CiW9LUjKyVKIEqUpMxzG0EbR7AfM04LQ3HT7xB6CnqPMEvyqUrEqKTJHUpP5p796a26wobhweKGdYBA/mlNnd+Q64zJV6fNQMTH6k1J22MD2M4qb1I7j+01YVgUalyee1JdD1ZFwwHACFbiCO0Uc+h2P6am57LQY+JSZqDMrqWEmqsjBTLVc1HZS9rUFpMPt7JIAUlW5BJ6cSn602bTIolVg6QN9eDulG2uFVEON0KsRRyYsBkECVu0Kl7Ow0aaFetoUFUK3aSF94enemTPrhoACKEB9qNioNwMHmli3knDdI2i+cMr1nlDHg66dXlOwd1GtzougItmwlPJ/MepNNUKFTimqdMlX0wGq19uo+owV5W1OKsSPiqtQGAByTRaE4FEB5OIqwwqgxPq+sBpe2XE7cqLZSVDsNhEqBxmQMjNLkeGhdOec6hSG8bULUVOr91nhI/tA/8A3ReSlS42p2tkH3U4RJWruUggDmJNXX1xsQVZnp1kmqxaVBOouOfb2luLS23S6YcnH35mS8Y2yX/KYbSPQtPqHDaVGAkR/wAdhil+taG7bx5bhUmdwWJCwYj1TmRmD7/StjZaN6d5HBmf7uSfml+q5xWe1Ota2zcOk3eg8FprUV5ye/3mM8NlCr9sOJAEnYORuj0TOSccz0Fen7vmvK9QtyhYWMFJB+oM16Loepi4ZSsc8KHZQiR/z9a0fhlyum2Yv9QaF9Pbu7Q5w4qdu1IzUHE0m8S261oS0nad6kjbnf1MzOEYgmO9Mak7VMrdGNzgdu8Z3TiEoLiVpIGTtKTx1mY/elWieKmFoAW4EuQdwVABMydpJg8jE0fa+EbdtopUCSsALVuUOBxtSYCfbsKyeqeDbcH0Sn82d5UAYxKTkCYH1NUxuspbdYR7dJfjTpqB5dSmbFu8h0MkEkoK0rmUq2xuBI4UJHyKR+NFeRsuUfnTAnoRMlJ+RXn9vdvWb6SFFOxXAOCDhQgYyK9K1ZtF/YFbZgGFD2IMEH6daZawWUHnpgxIVNVqMEdRgy3/AE+vEu2qiMHzVkjtORn4Na9hcGD2ryL/AE7vyzd+VPpckR/cAY/it/4t8RJt2MK2uKUkJA/MUz6yO0Cim7FO6LpTm/bJeK9YFu2lISFPOqIbQT+WJJdUOYAmO5p5ZLMD3A/ilOl+CWEt/inEpK1iUkyo+rqJ5Jmab2xMxHHFJaPUNexsxgDj8xvV1JUorzk8wt0Ypa7zFFuu+qK+WzuEVaeZ1iApAx8wBxRSQKg4OvWr7yIgc1xpGM0FiLGBhgprUgmDJE1RcNUSpBE4qsLBwaecps2tK+pX37liq1fCgCDRaFVnrpwsKGxJKep7U5067S4ARzXadQLBg8N7T2q0ZqO5OVPQzl+dqkKPerb/AFFLQHKlqwhA/Msn+E9z0rmrLhKiQfSJgZJPQAdTSvw7pSwtVw+ZdUICZkNpH6fmO3ahqWZio79/iTZEC7n/APPGO5MdWVqUIAMEmVKjgqUdyvpmq7gSsAngfzRe+llw9C1H3I/eq/xd9lQUd5oP0vT5upe09QP5M1uovtNWSQDKlgY7HMn/AL2rzq9ezPzTK+uSUDNIrlzBrK5ycz6N4fpfKBJOSTmJtTovwRqJQ/5UgBzvMSMiI6kSKAvVzQdo9sebXMbVpP8A9hP7Va6O01sCJT+N6dbkZTPRNd1gt+lpBW6TCQElQBwcgcmDwKo026RbtF5/cX17t4Mb5Co2R+kCEg0zvb3yT+IkI2pwE4UVnHPf3rHWBVdPkrkk+rrHTj2pttRYCbbR9hMtotAlp8ms8dz7xk7rNxcTthKc8Hn68k0nvG3kHJ+vetqiwQykAYxHJ/8AVZ69RuJnofvVQ97Wtlpu9HpKq121jAExGryuJya0Pgou26leYn+mtOUnlRTkK/n70z0XT/LuPMU2F7QdoV+WeQa01l4befW4+eSgpBiEJBHCf81NtSAuwSg1uhPnG0nHz7zz7Qn0rv8AzEJAKfMKUSI3bTtEniqk6Y/cXaPxKinzHACZB2jdwAOgpTqlqu1uFJMgzifnmrk65vWFuekgAAt8qOIJp4s5QBfpmdCIHO7rPZ9LjYNji3Ej0pK1SQlOAPbv9RTRu5SjKikDuSBWBs9fJKUIcKFEY3JSEuQAMp5B6TRrmoL8wKdQVBMhCgmYk+ox3oleuSusIBiAfQs1pYmbssgrBFfOYJrP6Rqag9KiYjEgj2jNPLi63KMUddQvJEi1DEgHtFl/hQPc0SFcdKVXz53R2NPGhuQJ7UWgq7ECQ1O5EUmQKQcdaT3TEKpo5j5FCutk5qbq/aQpdCeRBLqx6ESDSK4sVMqLjXHJT2PtWltriYCuB96tuLORKYI/n2rlyY9NnB7N/uMad1s9dHI7of8AEQ6RqPnJJP5utGWXB9jSjVNNUy4HGxA/UBXNI18OPbB2/emtPqRkI3XpK/W6IgGxPpPP2jxaxuA70i1QFLpH1p7cJgpNLfEdmSA4BJEAx+xpTxelrK9w7GXH6V1aafVBH4DDH5ih16RnpS27VAnvP7f+zVy3QDBPWD7UrvHx0rLIs+rMwrXMEeVJiqLS3LjzaBypaRj5z+01BxytN4D0NS3DclMpSFBsTt3qggkdwOPk+1WulpLMBMd4trFrrZp3x5qULSykmPzGTJk9/gfzTH/TK2SVvLUNxQzKfkqSJ+lYzXrkuXKyZnceY7wOMcAVo/B90pIcCTG5IB4nmeftXNe+SYDwmgtTtHUzQ3DhUonpP0+3TiqWNN3Lnkn/AMftU2UzgffvWs8N6MFnP3qn3HoJo77xpq8yrQ/C5cIJwByfarvEevBpPlNyAk59yBE/FPvEGst2rPloI3noOncmvL9ReUuXCFRkyATOag67TiVOkB1b+dfwo6TN+JW0PEFw8HJHOec0gvtAUmS2kqTzIPSMR71ob3TFrOULQCN0qAiDx1odOobXtswEATjsOw4qwpsZVwIj4rXS1m5e/wARHpba3HElxa0oRALnPldROO/U4rZWvhZDnrbvnFAGZBBHE9+aX6ZqykLD6EpKB/TcECVCe/A5FbdppG1JS2lBVBICUifc7eabZtw6YlMqY6wSwLqcF0OAGP6idqu2FpzTZOoOJWnahATGZcUST7emKAfSAYiBUd5EAHBpTO1+BGguV5hqlLU7J2AHtKo+pAp41c4FJbe4IgRJ70wub3aQCnBpqjUGvJMXvpFo2iRevhJPSh/xJqpKULJhUR0NUJugZSDJBop1meROV6UA4MtN0EkSOetMLZ/b7iqVMgiCKoQotmFcHgitU6gja/ImOrZg2+vgiNVttr549+ntWK1/RvId8xpMDkEcH2rWbQRzSzV7RyJSdwHSqPVaCxTupPA/eaPSeLVuCl64J9oAjWCtoFWIPWnFrdpWnBHGe3xWVu9MccjYoJSTkRXWHVMyhYMD9QqCay+sbrVyD1kX0ensO2tsEdJPXvCqkkrZG5POwfnH/wAe/wDNYm6cgkKwRyDiPvXpDGtqTG5JI7/80B4utW7m2KzlSZIjkHbx8e1JutDA2IfxL+jxHVoBTbz7GZzwz4SVdKStyUsnOOVwAYH+0GefmO9egusBpspahuBj/aI6QZ5H+aE8DrBsWcjCIPsQpQIo7V9vkrJUJggT3gwPv2qwrUVjKmUWoufUN6543ckl0k81p/DCT6oiIkz7cVmSklxXfceK2Phn8qh22/uSTVNqjuzNx4SmEBj629NMFa8UphJI+KRuvRQy36rCMy8OlW36pff36lmVGaU3l2sgpKlQRETirbhwxSe6vIBk57VNK8niHfy6kwQILfXy5B3SU8TnjgVbofhO4uwpxtSUAnKlH8x/tHtSpO51wJSCSTAA716xZ6b+HYQlBJAGfmBOOmaslIrwDML4k4ub0ynS/DjTDCmNshQ9ZV+snk1CxsFtQhK96E/lCh6kjoNw5o1T+5O4mI/eqluGQaHZZ6siKKmQBPr5IVQuz0x2r65VJ+K+tvUFe1BL55hNu3iFWlztMGirlRKZNZ9C1HHY08/GAoAqDOc4k8DrBXVQJodKwJIxNX3au1KXLlQMVLOeJw8TbpRXF2oWM1akVINVv3BYT56jKvJEAbZUgwkz81d6+oFGhqpxFCFOO8K2oz0WZfUNOdSvcgSOoFVIfQUlLgjHUVr9tAXlolRykZpC2nacZj9N+7kjmLbLT23GRtIPxSLU9IW3vn8sGPmDGKcOeHijLKyj2qF+xcC3UFlJ7H/NVGqpQITjBl1pb3awDPHzFPhTUNts22RG3ckK6H1E/wDJp4m0VvCgqP8AvFZ/wzdH8EkFuYLmfhZz80boji1lanfQ0mSrdGeyQD1/ihrqdmfM7dIZ9PvI2TD6lYFp9wKketcSIkbjmmGg6gA4Uk/mH7jIH81avbc3G9QP4dBIbTwD8/2/4rRM6PZI9aWW5j3MZmcnnt8UBl3Jvfj4l9p/ESjCqtcxbcO0I49FXXdq4rctpK1InBxP0HUf5pLcuLHIUCO4MmklTImpXXUlMgzt1qBEweQR9KQ3D5UcUzb0p9/Dbao6qOBzzmtH4U8MtoUVOQpxJx/tT2IHU09UgX7zM+I6/wAw4HSV+EdCKCp11JC8QOiQRP36VuLNwFJSfpS9xoEmPvUErKI7Uva2TzKnGRkSOsNyn0mBQtvdEp9xTC+eBgCM0Hc2+1MjrQyeJ5OuZC4d69e1W6U8JM8mYpXvIphauAFKoxUOgkmOTmVeSreSkd+vvV9q0QqSRB6e9U3dz6jtwKE8wjOc14CcLcRv5JUYFCP2m1Z3TmuuXRSgbeajaagXSQvkV0CTyMTbJTViUV1KasAr6LmfNzOBFRWaumhr4wme1LX2+Wu6NaaoWttM6tdLrh+Vc1am8lNK7t6TVJqNUXl5RphWcRi3cydtUeJGVG2UE4OJ54zPFCIfiDR97cpW0UZ9QxAJiJ7DrxFKWWYqfPtHKa/6qkTPf6fpP4JSVfpfcSPskn7Ek0Brtn+JuRbtKIEf1Vg4CRk+24nA74pzo9qti1LMAOuKcchWA2lRGVEnJ9PT470tsUBh1SRudWrKg2BKlAkbcflTBHOOTSD6gWMOOAP3Ms66jWp5xnufaQu9LaaBUZS0iBGc9Jmc/NQtx+IVtny2wPSmIK+09k/GT7U4VoqlKDlwQVYKUJP9NvsP7le8R27lcq2Ul7cfpGaj6hg2wm5WQirj/MLvAqAlsgAcDoB2FCXDhSobhJ/aiGlBZ7RRCNpUeo4qTuGPECgKKSZ9btgpJSYIHApXeKcQrcgexpglopny8k0AdRIUUuJIoan1ZE8eRgyzT9R3IPeancXQKYNLL1ZHqRx1Fdt7lKzB71NiTyZ5cDgRtaNhaTuORkVIPgiDQrJKXR/toi/tdqscK60IAE8zxO3pAX2wJqVkdpAPBNTuLSSK484G1DrxXPie7ZkNeb2ER1quyUFJE80Zqid6hu6jFL02SkKkZHIoyHA5gm5PEneyOcScVei2CIjmM0nvrwqWJ+lNXfQlKlZkV7BHMlnPE9ErqTVJdAFfIfits9gExC1Eyb54FUX7vooS/uIEzQT9+FMKzkVV337siXGn05GD7SbTopdfk7pHFDMXwwoGQcH5qTt116VSM3OJdbMjMkt/EDmlt94jKFhAVtxBMx1Cufn+KX6v4hS0oCM/P7VnXW13bsp4nJ/Sgdc946VLaXGD0k62FXq7zUOag9fEhKiltCv/AOquQf1JRH5v475p7px8obUCAPur+4nqTQFhbNsspQ3O1MnJySckn/HFFN3NQUKp2rOMxfl4yTdKJzxXHWxO8c9qqa1NPBqNxxuBxUXYHrOKPaAuW+8kzE9qosQpKikn0zUlzyk81Z+GlGetKHg8dI6rBxtMITe7XBAkVeVJUSSmJ+tIPIUhUgmKNTdKweRXsDGRIspVuZBZG4jpNDahYoSQtBwOav8ASVY71Xc2oV0xUhIlQZc45vQFjoKmL9Tre39Sf+KXtL2+kcHmmVvaFo7xlJ6dq7x1kXJlCSSgkk4xUSJCSTM1fqduQJ6Kpdauwkk9OK91kMdIz1JxUJJHSu2VzukHg4mgl6gHG4PIqu2vQggdKnjjmQz6uJVqGn7VE/ajHU7kongDJ/iqbjUNyjIxXX3pbASISOfc10nmEVRnPabV16etCu3hQoAmRS1t5RQCSa5fLJGe1Xb3E8ymXTgcCH6heApMZ7Urt7sJQQetCIWSYJqlo5PzVfbZ6pY0phZEJ2mRwTkUY4iB5hMJHAOJoVgS8kHgml3jO4V+WfTKRHtPFKnlgJY1oAhc9otvrYXTpKcIB9Svj9Ke9MLVry0wkADsKtbQAkJAgDAFTaHNTLHGIswBO6W29zntRgcMSOKEtkjNWpV6TQScGcAzIG6gyaY297uTt6UlVzV1urFSJ4nscxk4iBAqtbhgGeKg2slWTVjSBml4yFxJl8RmqrlnajeCCO1Un9VD2yiUkHI7VILjmHq9foMItlyr09f5q5SFNyFcUsslQogcCnYWVNEqyYNT2xRvScQBTqTwKYWqirg4pGo1c66QyIJFeKzgc9JpC6gpAWQTECs1qbSQraD9qY6cgFOc8UMpobzjvUVPM4w9OYrbAJImDXC+EKCP3NTeTDuKH1Ef1BTA5OIr2ll+o7wB1jj5ppeHaylPUKz80PYCXEE8g49sVPWnD5QM5Kj/AM0M8sBD5ws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1036" name="AutoShape 12" descr="data:image/jpg;base64,/9j/4AAQSkZJRgABAQAAAQABAAD/2wCEAAkGBhMSEBUTEhQTFRUVFRQWFxcUFRQYFBQYFxQXFBQUGBUXHCYeFxkjGhQVHy8gIycpLCwsFR4xNTAqNSYrLCkBCQoKDgwOGg8PGiwlHyUsLCwvLCwsLCksLCwsLCwsMC8sLCwsLCwsLCwsLCwsLCwsKSwsLCwsLCwsKSwsKSwsLP/AABEIAJsAzwMBIgACEQEDEQH/xAAbAAACAwEBAQAAAAAAAAAAAAAEBQIDBgEHAP/EADgQAAEDAwMCBQIFAwQCAwEAAAECAxEABCEFEjFBUQYTImFxgZEUMkKhsSNi0QdSwfCS8XKi4TP/xAAbAQACAwEBAQAAAAAAAAAAAAADBAIFBgEAB//EAC4RAAICAQMCBQMDBQEAAAAAAAECAAMRBBIhMUEFEyJRYTJxgQaRoSOxwdHwQv/aAAwDAQACEQMRAD8ABW6goA2QQAJBwfcg0M2uTERAH2NXBNKPEN+pBZCUjLnPXtE9s1dWt5QBB7yirXzztPtHCU1YEVC0RCU7lgk9T+o9Y70UEUZW3CLuu04kEpqYTUg3Ugmpwc6kUQ1FcDADRcKgPWlABjJIKic9AAfqa6zUAwY4hCrKMmWKTUFN1aM104rxOJ4cwdxvFUKRRxJ7UO6mh1t6sQ1oBTdKQKu2iuba7NF6mB+kZhSBET1Ej44otmgnSQpIVIPljnn8x/79aMtzQUYsu4+8NYgV8D2hXavlM1YiCKtUzFC388w/l4EWeTmqymj3W6oLdMJzzFbOOJQlFXba6lurfLEVC1SekJQ6jhhIFWPpQCFSSIyKZBIoRxOZ/elmOPqjYBAwvSCOABckc1wpiQfpU1Jk5oVSiMUMggfEYrKkjPWKHb1Kcbfuaz3ii9StAKVDc2oED55PzMUv1TViTQ2j6eq6eCTO0ZUe1U9LanUEBmM13iOn8P0qny0AIjDTNVcDzfmK3EiB2QD0A6VvWkzSNfhZAdS4noRitG2K0OkretSre8xHiNtNrq1QwMT7yqj5dFNpmuECeUjnlSR8ySRFMs4XqZWrWzfSJB9wItlLWgrbQsBwCCUtuABSwk8kFKPvVWnaGlrYhtRIcCFCT6U7wT6AThMQYmqL7XWEsPNpfZLrrSmwglQSSVAH+oRsMDOD2pdaa2u3Q02Ch0DeIABUlBkQiRKjO6PmBHIzz6kVagsDwZoKtO1unCEf8I8DkAkyY6AFRPsAMk/FWuXSQQhAlcSpavysgz0GCvtkgROYilGp+IG2bdS/MShbm9LSU5cCTjeRPpVtPU8n2rLK8QuFAaFs4lCyCsiZWlQHpTtTgRA64HejXak6hv6ZOMfuZGjSClc2Dknj4E174t31lsltwgAgqVLhEcp6p+f4quz0t5pcBZW10S4ZWjvC/wBSfY/elLfnrUHGbZDWRC3wAW0gbQlCQBIgk++7rwGmni5BIWsA49aEgpX33hXqChjiBHEcVOhrgAGX89P4ndSlHZ/x1/mMgiQfautHaN+JmEA9TypUdQkZ7SU0NtdVMKa9zsUT/wCO4CiW9LUjKyVKIEqUpMxzG0EbR7AfM04LQ3HT7xB6CnqPMEvyqUrEqKTJHUpP5p796a26wobhweKGdYBA/mlNnd+Q64zJV6fNQMTH6k1J22MD2M4qb1I7j+01YVgUalyee1JdD1ZFwwHACFbiCO0Uc+h2P6am57LQY+JSZqDMrqWEmqsjBTLVc1HZS9rUFpMPt7JIAUlW5BJ6cSn602bTIolVg6QN9eDulG2uFVEON0KsRRyYsBkECVu0Kl7Ow0aaFetoUFUK3aSF94enemTPrhoACKEB9qNioNwMHmli3knDdI2i+cMr1nlDHg66dXlOwd1GtzougItmwlPJ/MepNNUKFTimqdMlX0wGq19uo+owV5W1OKsSPiqtQGAByTRaE4FEB5OIqwwqgxPq+sBpe2XE7cqLZSVDsNhEqBxmQMjNLkeGhdOec6hSG8bULUVOr91nhI/tA/8A3ReSlS42p2tkH3U4RJWruUggDmJNXX1xsQVZnp1kmqxaVBOouOfb2luLS23S6YcnH35mS8Y2yX/KYbSPQtPqHDaVGAkR/wAdhil+taG7bx5bhUmdwWJCwYj1TmRmD7/StjZaN6d5HBmf7uSfml+q5xWe1Ota2zcOk3eg8FprUV5ye/3mM8NlCr9sOJAEnYORuj0TOSccz0Fen7vmvK9QtyhYWMFJB+oM16Loepi4ZSsc8KHZQiR/z9a0fhlyum2Yv9QaF9Pbu7Q5w4qdu1IzUHE0m8S261oS0nad6kjbnf1MzOEYgmO9Mak7VMrdGNzgdu8Z3TiEoLiVpIGTtKTx1mY/elWieKmFoAW4EuQdwVABMydpJg8jE0fa+EbdtopUCSsALVuUOBxtSYCfbsKyeqeDbcH0Sn82d5UAYxKTkCYH1NUxuspbdYR7dJfjTpqB5dSmbFu8h0MkEkoK0rmUq2xuBI4UJHyKR+NFeRsuUfnTAnoRMlJ+RXn9vdvWb6SFFOxXAOCDhQgYyK9K1ZtF/YFbZgGFD2IMEH6daZawWUHnpgxIVNVqMEdRgy3/AE+vEu2qiMHzVkjtORn4Na9hcGD2ryL/AE7vyzd+VPpckR/cAY/it/4t8RJt2MK2uKUkJA/MUz6yO0Cim7FO6LpTm/bJeK9YFu2lISFPOqIbQT+WJJdUOYAmO5p5ZLMD3A/ilOl+CWEt/inEpK1iUkyo+rqJ5Jmab2xMxHHFJaPUNexsxgDj8xvV1JUorzk8wt0Ypa7zFFuu+qK+WzuEVaeZ1iApAx8wBxRSQKg4OvWr7yIgc1xpGM0FiLGBhgprUgmDJE1RcNUSpBE4qsLBwaecps2tK+pX37liq1fCgCDRaFVnrpwsKGxJKep7U5067S4ARzXadQLBg8N7T2q0ZqO5OVPQzl+dqkKPerb/AFFLQHKlqwhA/Msn+E9z0rmrLhKiQfSJgZJPQAdTSvw7pSwtVw+ZdUICZkNpH6fmO3ahqWZio79/iTZEC7n/APPGO5MdWVqUIAMEmVKjgqUdyvpmq7gSsAngfzRe+llw9C1H3I/eq/xd9lQUd5oP0vT5upe09QP5M1uovtNWSQDKlgY7HMn/AL2rzq9ezPzTK+uSUDNIrlzBrK5ycz6N4fpfKBJOSTmJtTovwRqJQ/5UgBzvMSMiI6kSKAvVzQdo9sebXMbVpP8A9hP7Va6O01sCJT+N6dbkZTPRNd1gt+lpBW6TCQElQBwcgcmDwKo026RbtF5/cX17t4Mb5Co2R+kCEg0zvb3yT+IkI2pwE4UVnHPf3rHWBVdPkrkk+rrHTj2pttRYCbbR9hMtotAlp8ms8dz7xk7rNxcTthKc8Hn68k0nvG3kHJ+vetqiwQykAYxHJ/8AVZ69RuJnofvVQ97Wtlpu9HpKq121jAExGryuJya0Pgou26leYn+mtOUnlRTkK/n70z0XT/LuPMU2F7QdoV+WeQa01l4befW4+eSgpBiEJBHCf81NtSAuwSg1uhPnG0nHz7zz7Qn0rv8AzEJAKfMKUSI3bTtEniqk6Y/cXaPxKinzHACZB2jdwAOgpTqlqu1uFJMgzifnmrk65vWFuekgAAt8qOIJp4s5QBfpmdCIHO7rPZ9LjYNji3Ej0pK1SQlOAPbv9RTRu5SjKikDuSBWBs9fJKUIcKFEY3JSEuQAMp5B6TRrmoL8wKdQVBMhCgmYk+ox3oleuSusIBiAfQs1pYmbssgrBFfOYJrP6Rqag9KiYjEgj2jNPLi63KMUddQvJEi1DEgHtFl/hQPc0SFcdKVXz53R2NPGhuQJ7UWgq7ECQ1O5EUmQKQcdaT3TEKpo5j5FCutk5qbq/aQpdCeRBLqx6ESDSK4sVMqLjXHJT2PtWltriYCuB96tuLORKYI/n2rlyY9NnB7N/uMad1s9dHI7of8AEQ6RqPnJJP5utGWXB9jSjVNNUy4HGxA/UBXNI18OPbB2/emtPqRkI3XpK/W6IgGxPpPP2jxaxuA70i1QFLpH1p7cJgpNLfEdmSA4BJEAx+xpTxelrK9w7GXH6V1aafVBH4DDH5ih16RnpS27VAnvP7f+zVy3QDBPWD7UrvHx0rLIs+rMwrXMEeVJiqLS3LjzaBypaRj5z+01BxytN4D0NS3DclMpSFBsTt3qggkdwOPk+1WulpLMBMd4trFrrZp3x5qULSykmPzGTJk9/gfzTH/TK2SVvLUNxQzKfkqSJ+lYzXrkuXKyZnceY7wOMcAVo/B90pIcCTG5IB4nmeftXNe+SYDwmgtTtHUzQ3DhUonpP0+3TiqWNN3Lnkn/AMftU2UzgffvWs8N6MFnP3qn3HoJo77xpq8yrQ/C5cIJwByfarvEevBpPlNyAk59yBE/FPvEGst2rPloI3noOncmvL9ReUuXCFRkyATOag67TiVOkB1b+dfwo6TN+JW0PEFw8HJHOec0gvtAUmS2kqTzIPSMR71ob3TFrOULQCN0qAiDx1odOobXtswEATjsOw4qwpsZVwIj4rXS1m5e/wARHpba3HElxa0oRALnPldROO/U4rZWvhZDnrbvnFAGZBBHE9+aX6ZqykLD6EpKB/TcECVCe/A5FbdppG1JS2lBVBICUifc7eabZtw6YlMqY6wSwLqcF0OAGP6idqu2FpzTZOoOJWnahATGZcUST7emKAfSAYiBUd5EAHBpTO1+BGguV5hqlLU7J2AHtKo+pAp41c4FJbe4IgRJ70wub3aQCnBpqjUGvJMXvpFo2iRevhJPSh/xJqpKULJhUR0NUJugZSDJBop1meROV6UA4MtN0EkSOetMLZ/b7iqVMgiCKoQotmFcHgitU6gja/ImOrZg2+vgiNVttr549+ntWK1/RvId8xpMDkEcH2rWbQRzSzV7RyJSdwHSqPVaCxTupPA/eaPSeLVuCl64J9oAjWCtoFWIPWnFrdpWnBHGe3xWVu9MccjYoJSTkRXWHVMyhYMD9QqCay+sbrVyD1kX0ensO2tsEdJPXvCqkkrZG5POwfnH/wAe/wDNYm6cgkKwRyDiPvXpDGtqTG5JI7/80B4utW7m2KzlSZIjkHbx8e1JutDA2IfxL+jxHVoBTbz7GZzwz4SVdKStyUsnOOVwAYH+0GefmO9egusBpspahuBj/aI6QZ5H+aE8DrBsWcjCIPsQpQIo7V9vkrJUJggT3gwPv2qwrUVjKmUWoufUN6543ckl0k81p/DCT6oiIkz7cVmSklxXfceK2Phn8qh22/uSTVNqjuzNx4SmEBj629NMFa8UphJI+KRuvRQy36rCMy8OlW36pff36lmVGaU3l2sgpKlQRETirbhwxSe6vIBk57VNK8niHfy6kwQILfXy5B3SU8TnjgVbofhO4uwpxtSUAnKlH8x/tHtSpO51wJSCSTAA716xZ6b+HYQlBJAGfmBOOmaslIrwDML4k4ub0ynS/DjTDCmNshQ9ZV+snk1CxsFtQhK96E/lCh6kjoNw5o1T+5O4mI/eqluGQaHZZ6siKKmQBPr5IVQuz0x2r65VJ+K+tvUFe1BL55hNu3iFWlztMGirlRKZNZ9C1HHY08/GAoAqDOc4k8DrBXVQJodKwJIxNX3au1KXLlQMVLOeJw8TbpRXF2oWM1akVINVv3BYT56jKvJEAbZUgwkz81d6+oFGhqpxFCFOO8K2oz0WZfUNOdSvcgSOoFVIfQUlLgjHUVr9tAXlolRykZpC2nacZj9N+7kjmLbLT23GRtIPxSLU9IW3vn8sGPmDGKcOeHijLKyj2qF+xcC3UFlJ7H/NVGqpQITjBl1pb3awDPHzFPhTUNts22RG3ckK6H1E/wDJp4m0VvCgqP8AvFZ/wzdH8EkFuYLmfhZz80boji1lanfQ0mSrdGeyQD1/ihrqdmfM7dIZ9PvI2TD6lYFp9wKketcSIkbjmmGg6gA4Uk/mH7jIH81avbc3G9QP4dBIbTwD8/2/4rRM6PZI9aWW5j3MZmcnnt8UBl3Jvfj4l9p/ESjCqtcxbcO0I49FXXdq4rctpK1InBxP0HUf5pLcuLHIUCO4MmklTImpXXUlMgzt1qBEweQR9KQ3D5UcUzb0p9/Dbao6qOBzzmtH4U8MtoUVOQpxJx/tT2IHU09UgX7zM+I6/wAw4HSV+EdCKCp11JC8QOiQRP36VuLNwFJSfpS9xoEmPvUErKI7Uva2TzKnGRkSOsNyn0mBQtvdEp9xTC+eBgCM0Hc2+1MjrQyeJ5OuZC4d69e1W6U8JM8mYpXvIphauAFKoxUOgkmOTmVeSreSkd+vvV9q0QqSRB6e9U3dz6jtwKE8wjOc14CcLcRv5JUYFCP2m1Z3TmuuXRSgbeajaagXSQvkV0CTyMTbJTViUV1KasAr6LmfNzOBFRWaumhr4wme1LX2+Wu6NaaoWttM6tdLrh+Vc1am8lNK7t6TVJqNUXl5RphWcRi3cydtUeJGVG2UE4OJ54zPFCIfiDR97cpW0UZ9QxAJiJ7DrxFKWWYqfPtHKa/6qkTPf6fpP4JSVfpfcSPskn7Ek0Brtn+JuRbtKIEf1Vg4CRk+24nA74pzo9qti1LMAOuKcchWA2lRGVEnJ9PT470tsUBh1SRudWrKg2BKlAkbcflTBHOOTSD6gWMOOAP3Ms66jWp5xnufaQu9LaaBUZS0iBGc9Jmc/NQtx+IVtny2wPSmIK+09k/GT7U4VoqlKDlwQVYKUJP9NvsP7le8R27lcq2Ul7cfpGaj6hg2wm5WQirj/MLvAqAlsgAcDoB2FCXDhSobhJ/aiGlBZ7RRCNpUeo4qTuGPECgKKSZ9btgpJSYIHApXeKcQrcgexpglopny8k0AdRIUUuJIoan1ZE8eRgyzT9R3IPeancXQKYNLL1ZHqRx1Fdt7lKzB71NiTyZ5cDgRtaNhaTuORkVIPgiDQrJKXR/toi/tdqscK60IAE8zxO3pAX2wJqVkdpAPBNTuLSSK484G1DrxXPie7ZkNeb2ER1quyUFJE80Zqid6hu6jFL02SkKkZHIoyHA5gm5PEneyOcScVei2CIjmM0nvrwqWJ+lNXfQlKlZkV7BHMlnPE9ErqTVJdAFfIfits9gExC1Eyb54FUX7vooS/uIEzQT9+FMKzkVV337siXGn05GD7SbTopdfk7pHFDMXwwoGQcH5qTt116VSM3OJdbMjMkt/EDmlt94jKFhAVtxBMx1Cufn+KX6v4hS0oCM/P7VnXW13bsp4nJ/Sgdc946VLaXGD0k62FXq7zUOag9fEhKiltCv/AOquQf1JRH5v475p7px8obUCAPur+4nqTQFhbNsspQ3O1MnJySckn/HFFN3NQUKp2rOMxfl4yTdKJzxXHWxO8c9qqa1NPBqNxxuBxUXYHrOKPaAuW+8kzE9qosQpKikn0zUlzyk81Z+GlGetKHg8dI6rBxtMITe7XBAkVeVJUSSmJ+tIPIUhUgmKNTdKweRXsDGRIspVuZBZG4jpNDahYoSQtBwOav8ASVY71Xc2oV0xUhIlQZc45vQFjoKmL9Tre39Sf+KXtL2+kcHmmVvaFo7xlJ6dq7x1kXJlCSSgkk4xUSJCSTM1fqduQJ6Kpdauwkk9OK91kMdIz1JxUJJHSu2VzukHg4mgl6gHG4PIqu2vQggdKnjjmQz6uJVqGn7VE/ajHU7kongDJ/iqbjUNyjIxXX3pbASISOfc10nmEVRnPabV16etCu3hQoAmRS1t5RQCSa5fLJGe1Xb3E8ymXTgcCH6heApMZ7Urt7sJQQetCIWSYJqlo5PzVfbZ6pY0phZEJ2mRwTkUY4iB5hMJHAOJoVgS8kHgml3jO4V+WfTKRHtPFKnlgJY1oAhc9otvrYXTpKcIB9Svj9Ke9MLVry0wkADsKtbQAkJAgDAFTaHNTLHGIswBO6W29zntRgcMSOKEtkjNWpV6TQScGcAzIG6gyaY297uTt6UlVzV1urFSJ4nscxk4iBAqtbhgGeKg2slWTVjSBml4yFxJl8RmqrlnajeCCO1Un9VD2yiUkHI7VILjmHq9foMItlyr09f5q5SFNyFcUsslQogcCnYWVNEqyYNT2xRvScQBTqTwKYWqirg4pGo1c66QyIJFeKzgc9JpC6gpAWQTECs1qbSQraD9qY6cgFOc8UMpobzjvUVPM4w9OYrbAJImDXC+EKCP3NTeTDuKH1Ef1BTA5OIr2ll+o7wB1jj5ppeHaylPUKz80PYCXEE8g49sVPWnD5QM5Kj/AM0M8sBD5ws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38" name="Picture 14" descr="http://t3.gstatic.com/images?q=tbn:ANd9GcRN-5nZDUBQZCQZ3PtS3rsqKXwnYnbJimX_dxFbD88J0gm3F9b_8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214818"/>
            <a:ext cx="1036394" cy="1331426"/>
          </a:xfrm>
          <a:prstGeom prst="rect">
            <a:avLst/>
          </a:prstGeom>
          <a:noFill/>
        </p:spPr>
      </p:pic>
      <p:pic>
        <p:nvPicPr>
          <p:cNvPr id="1040" name="Picture 16" descr="http://t1.gstatic.com/images?q=tbn:ANd9GcSrLVI9anCsYw0RqtWO84Umb8yJnDn4T36PUR4V2I7e2zxEdTa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286256"/>
            <a:ext cx="1239275" cy="1154034"/>
          </a:xfrm>
          <a:prstGeom prst="rect">
            <a:avLst/>
          </a:prstGeom>
          <a:noFill/>
        </p:spPr>
      </p:pic>
      <p:pic>
        <p:nvPicPr>
          <p:cNvPr id="1042" name="Picture 18" descr="http://t0.gstatic.com/images?q=tbn:ANd9GcQCqdLd8Ei9fFNGnVxeedd2ddgpnHdwGKpsEdjvcJbWO1Gy4vq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8600" y="4030983"/>
            <a:ext cx="2619375" cy="1743076"/>
          </a:xfrm>
          <a:prstGeom prst="rect">
            <a:avLst/>
          </a:prstGeom>
          <a:noFill/>
        </p:spPr>
      </p:pic>
      <p:sp>
        <p:nvSpPr>
          <p:cNvPr id="19" name="Down Arrow 18"/>
          <p:cNvSpPr/>
          <p:nvPr/>
        </p:nvSpPr>
        <p:spPr>
          <a:xfrm>
            <a:off x="1259632" y="3789040"/>
            <a:ext cx="144016" cy="1008112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0" name="Rounded Rectangle 19"/>
          <p:cNvSpPr/>
          <p:nvPr/>
        </p:nvSpPr>
        <p:spPr>
          <a:xfrm>
            <a:off x="35496" y="4869160"/>
            <a:ext cx="3168352" cy="8640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Exudate – Apiaceae, Fabaceae, Oleaceae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857488" y="1000109"/>
            <a:ext cx="2369424" cy="6429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Energizant, ușor laxativ </a:t>
            </a:r>
            <a:endParaRPr lang="ro-RO" b="1" strike="sngStrike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64795267"/>
              </p:ext>
            </p:extLst>
          </p:nvPr>
        </p:nvGraphicFramePr>
        <p:xfrm>
          <a:off x="214282" y="1357298"/>
          <a:ext cx="2540082" cy="1555800"/>
        </p:xfrm>
        <a:graphic>
          <a:graphicData uri="http://schemas.openxmlformats.org/presentationml/2006/ole">
            <p:oleObj spid="_x0000_s166926" r:id="rId7" imgW="2985276" imgH="1830150" progId="">
              <p:embed/>
            </p:oleObj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13598705"/>
              </p:ext>
            </p:extLst>
          </p:nvPr>
        </p:nvGraphicFramePr>
        <p:xfrm>
          <a:off x="6326476" y="2216538"/>
          <a:ext cx="2630173" cy="1648091"/>
        </p:xfrm>
        <a:graphic>
          <a:graphicData uri="http://schemas.openxmlformats.org/presentationml/2006/ole">
            <p:oleObj spid="_x0000_s166927" r:id="rId8" imgW="2985006" imgH="1877118" progId="">
              <p:embed/>
            </p:oleObj>
          </a:graphicData>
        </a:graphic>
      </p:graphicFrame>
      <p:pic>
        <p:nvPicPr>
          <p:cNvPr id="22" name="Picture 4" descr="http://www.anniesremedy.com/images/oils/iStock_avocad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5429264"/>
            <a:ext cx="133058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09115111"/>
              </p:ext>
            </p:extLst>
          </p:nvPr>
        </p:nvGraphicFramePr>
        <p:xfrm>
          <a:off x="4688358" y="5747117"/>
          <a:ext cx="2072056" cy="917047"/>
        </p:xfrm>
        <a:graphic>
          <a:graphicData uri="http://schemas.openxmlformats.org/presentationml/2006/ole">
            <p:oleObj spid="_x0000_s166928" r:id="rId10" imgW="3108639" imgH="1383410" progId="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>
          <a:xfrm>
            <a:off x="6804248" y="6021288"/>
            <a:ext cx="1728192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persitol</a:t>
            </a:r>
          </a:p>
        </p:txBody>
      </p:sp>
      <p:pic>
        <p:nvPicPr>
          <p:cNvPr id="166917" name="Picture 5" descr="C:\Users\Farmacognozie\Desktop\458675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71736" y="2428868"/>
            <a:ext cx="2071702" cy="2071702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714612" y="2071678"/>
            <a:ext cx="37147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MANITOL /SORBITOL SINTEZĂ</a:t>
            </a:r>
          </a:p>
        </p:txBody>
      </p:sp>
      <p:pic>
        <p:nvPicPr>
          <p:cNvPr id="166918" name="Picture 6" descr="C:\Users\Farmacognozie\Desktop\W4214000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43438" y="2500306"/>
            <a:ext cx="1079183" cy="1571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TEhQUEhQUFBQUFBQVFRQUFBQVFRUVFBQXFhQVFBUYHCggGBolHBUUITEhJSkrLi4uFx8zODMsNygtLisBCgoKDg0OGhAQGiwcHBwsLCwsLCwsLCwsLCwsLCwsLCwsLCwsLCwsLCwsLCwsLCwsLCwsLCwsNywrKysrLCwrK//AABEIAKsBJgMBIgACEQEDEQH/xAAcAAABBQEBAQAAAAAAAAAAAAACAAEDBAUGBwj/xAA6EAACAQIEBAMFBgQHAQAAAAAAAQIDEQQSITEFBkFRImFxE4GRsfAUMkKhwdEHFVLhFiMzYnKS8YL/xAAZAQADAQEBAAAAAAAAAAAAAAAAAQIDBAX/xAAiEQACAgICAwADAQAAAAAAAAAAAQIRAzESIRNBUQQUImH/2gAMAwEAAhEDEQA/APHEwgAzpEx0OIQCEkOJCH6EJBDCRSEwkOhkgkMkZIcewaQAwEh8oagPlGIisNYnyAuIARCDyCygMAQ9hgAQhCABCEIAEIQkADXE5CaFlAARIdoawgGHEIQxrAscRLKQwzEJiGMIZoQDBDBSCAGOhwRwEEIQ6ABx0JBRiUiGJINRCjAs4bCyk0oxcm9LJalEt0V1Anp0L9PgdXwXkyrUcXUXs43d7/e9yO94PyrRopWjeXWUrNitLZk8vzs8pwfAa9TWFKcv/lr5lj/C2Js/8menke3QhFWUUSR80T5P8C5HgUuEVU8uSV1q/C9F3b6FKrh7H0TPCwkmsqtLR+fqc/xrk6hV1UctlZOOmg1NMXKa2eIumA4HecS5Eqxu4eNLZLc5LF4CdN2nFxfZ9PUtDjNMzrAuJPKJHYKNLIrCykjQwUOyMTRJYVgCyMQeUdRACNj5STIJRALIrCJXEHKAWRtAtEqQNhBYDGCaBsJloFjMITIKAEIQACghCAbEPEYKKAQ4SGSJYRATYoxJqVO5LhcI5tKK1lovU7vlvk16TqpO2qX6SRaRjPIomPy7yrOt4ppxh6av0PR+E8Dp0kskEvO3i08zSw2DslbyL8KOnmQ51ow4yn2yDD0ki3CiFTppWXUsQgZORtGHRHCj5EkqZMoMexnZsoIrOloD7Et5Rsg+QcEUZUTm+ZeW44iPZrXtf1/M7JwIp0i45GmZzw2fPvGuCzoycZRdl17mPUge/cc4RCvFxmtPl6HlHNHLE8NK+s4PaSW3kzojJS7M06dM5NoYmnABxKs0AaGsSZRZB2AKiGoFzh/D6lWWWEXJ+R2/Bv4fSfiruy/pjq/iTdESnXRwEKRYjgJv8Mv+rPb8FwajljB04eBJQeWN9O+hp0sFHpFaeSJ8kQ/s+eqmFa3TXqiF0T6DxfBqVTSpSUvO0fnc5/iP8PqE4v2d6culnf4gsiD+ltHjEoEU4nZcf5RrYe7tngvxLp6o5erSsUOMkyk0DJFl0yStgJxSlKEoqWzcWk/S4F2igwWWJwIZIllpkQgmhElAjiQhAJINIZINIYMOEbl3BYZykopXu0gMHh3OSjFXbZ6Xyzy3Gmoymrz732LSOfJkrr2afLPL1OjG9rydnd62duh1FKhboNgaWluxo06RlOZnCHLtg0qWxMqXckyjoxbOqMUgchLDQfKEkS2aJBJidhmhnARQzQ9wWtRMYhNgyiQzr+JLdFpgIpVqZlcTwCqQlBq6a+mbsolbEUzSMqMskE0eE8wcGdGbUvdaLs16mG6Z71xXhUKq1imZkeWcLNeKCT7G/kVGMeWjxbIbPLvL88TNJK0V96XY73ivJGHt4XaVze4HwmFCmoRXa77j5qrJk3pDcC4FToRSglfrLqzdp0dB6cSRrc55zbNsWNLZnVKlpWvZlyL6rZoysXRbqK3TX4G1gtYq5kpHQ4IUdR8jLHshOBXIzcDNxmHurNXTuebcb5GlKcpUbKL1s9LPsj1hohxWGUlY1jkoyli7tHivKfAnKu5TjpSfXrLov1PQsRw6M6bhUipRas12/Zmx/KVG7j3bfvZWxNVQhKUtopyfot7/AAK53ohw9s8I4xg/ZVZ098kmr+mxlTNXi+KdSpOo95ycvi7mXURoaRI7CHESagISQwcUIB0ixQpNuyV29kDRpttJK9+x3nLHA1BKctZNdV9308y0jHJlUSXlPgbp+OaeZ7J9Eeg4ChaNzIwVJXSOhoJIcujjjcpWy7SkoK7VyWjj4uzSdn8fgVqyditTrJOz6/M5JbPQxro21VjLZgqRTpou04k2aMlhMlRHAkUkIaHEJMQgIZvUr1Zv+xYrlLE1LJvy+rDZaQLmr+a/Iu0NUZWBi5bm5SjZCixSjQDRFUiTzIqhSIZSnYyuM4Nyi3TeWa1T6ejNipEhqQNEYSRzPBM0v9R+JbnR04mXK0aysvvG1Qp6FNmUEK4UJW9A/ZBez0M7N0mVKts5PhI2v2/cCjh7SfVPby9CxBJbEpUaKVlyIMwM4QDAnEaLDlG5XrJx1Al9ElTZnm38SsXkpZIy1qPWKX4Vrq/XT4neVcQeR/xGq3qx1/C9O2u7OjFE58k02kcPXZUkWa5XZrRaI2IQ4qKIiWBHElpomrLbNvl2leon1W3x/I9MwFKy/c43kfAOTc/cv3O+UbWivea+jzczuZZwNH8zXo0r2t8L/qVcM7F5S6rfsZTZWNGhCleNjD4lhHfTv9WN6lO6Cr0rrzOZqz0I66MzhylbXVr8/M1Y7EEKdg5T6BQJkyRJCAFORLFklDjMdsCUxDAqIhqJbWRYcriVMY7KuEpW1sXWDGnbYUpBQ2+gGRzZJIil8BohkNRCnHQK+go7FGZh8QoP21Nru0/gbVPoUOJys4P/AHW+OheoyukDFBKyf0DlAiZImI0GlEYepLQiU7jE2YnNfH3horLHPOTtGK89nbfcl5W43OvGSq05U6kPvRaaeul9el0/gyDmPl2OLcW5uEo7NWej6WZNy5y7DCOWSUpZ7Zs3l2+LJpjTR0iYFZaCpzFV2EN6OLrcUX2irQd4zilKN9pRsm7eavsefc60NVPrfK3+aPQuO8Ni66rp2ag4Nev4r9917zlOaMO5UZtK7Vnbfy6Hbj12ebkdTVHnNWP10/uVZP3+v7FuvHe+/bsVZFHUiLMITEBZGiekrleJpcHgpVYJ7Zlf5mSKno9N5bwypUorqor3tnS4TDP7z3fTqZHC6Oa3ZHU0oWj9NmknR5kVbsUI+QcYO+mgqdS2i3+XqXKUNPq5k2dEUFh5+Zfpq6M3Yv4WV1pqYyOnH8GqwOW5n448LleVvM7fvqdhJoweZeDQxVPJJ2s7prdP0FF0VJFvhGKVSnGcdppNej/U0oGHwDBfZ6UaWZyUbq73tdtfM26bCWxxfQ9RnI81c0fZtIpSmrZldLKpNqO+utnsdZUZyvFeSqWIrSrVKk7u3hVkrJJW79BFGxy5jXWowqNWzK9jZRWwGHjThGEFaMVZJFm4mUkBMhU7+iHxNTQjp7DE2SORFVqaf2Jc5DU1uNEvRDGp5D5rAgVZablGVlPj/wBy/aUX+epZwUrpehT4lG9KUf8Aa99fMm4RUXs469AaCL7L0p2CjP0KlasVZ4qz0KUbJlko0qtXQq066bKlXG6bmVieIuLuvh0LjjZhLLTOklUf1uN9puvTsYfD+YIzVm1fqXKeLS1X0g8bKjlNWhidNevX9yatW00Mj7WoqXa17P8ASxnLj6lFST0tpbV6O2pi+mdi/pFji8vA5PXsclxN3hJPTTpv7zaxfE17JNPWV7PyOK5g4ooU5f1PS3q9Trj1GzzJLlko5/inDbK8Wmu3YwZsP+YS2IJSuQpWd0YND3ERiHZdDJl/hUv8yHbMigifD1LNNdCVsclao9p4JVujpqVXTz7HA8k45TW60t8X9M7daK/kVJnnxVE+dLcuYSsnp1MHEYhaakvDcciXG0UslM3ZStIs01Z6bdupmvELRstOppczcTdTRcqSt0Kteqn7iHEVtLlKtilbf11CMAnlotU6vis+uxp056HO+200eq8S/Yu4bHeFa79diZo0xO0X8TXtp1Bp1b/XxMueI1b3t4Yru/NPsSU66j1V130ElY5Spm3n0ChK5QeJWXcnw89LiaopTthVY3e/UkI09RqlQEO6CmRORWlXuFn29SkjLnZIytOorA18Ukim6uu//jLUTOUvhFxOtaEv+MvkZXK3FFVppRd2lquwfHc1Sk4wfiby/HTUzuT+CfZIznUqKTm7JxTtp2vvqJhFWg+YuYHh5xzK8ZSt+RR/xTTtfNv9fMzP4nzTjHW7UvmnuedOs+5fOtIFh5LZ6hiOYE1dPtYzsVxSck1f9dNvmcFRxsotat26GvQ47HrGxpHImZS/Ha12b1Km07ptP1t8Tc4fzC7ZZtXW3RWscf8AzeLV72RCuJKV1BOT37KyfUtyikQscmegVOOpprMle+/n139Tnqnsk/8AVlKzekbpPr7zmKVecoyndJRfzCxXtIwzKUWvLez6mVwkzeMJxVJm/j+LqMdZeSiui/c5HimNlVd3t0RWnUb3dwbjlKy8eJRd+yLIPlJAkhRgauRDlESyEXxFyIlAOMGFEmpgoITmaPL3F5Yeonbw3u0d/wAL5odZZYpu91fu9L2Xv/I84potUZ5XpdPve1vQrxWtnNNq7o7LjPEaikqdKWao/Kz01en1sYi5mnRlZtS720t3vfcyYytJTTamndST8V/XcjrUVUk5Sbcnu27tk+Cf0alD2jt8HznCeW7ta2j6v+nz11b9x1mB5kpzX3lb5+R42uHx6X8ty1g6Eofdm1bbXoX4pe0ZPin0z1nH8QaTcHdfWhy2L49KEtNr63UfyZy9XF12mvavxKz0W176djOxEar3k2HBrSFGPLbPRsJzBGcXraVtLuz/ACCp8xwXhc1dabtXdtNHt0PLpKotbv1E69V+veyuYTg36OrGuGmesYXj0XKTU1JaWW7Tu7ry/CBjeZoU9G7t7Jv9zy+GNr2snb0t+hJhKeaWatnktNI2vL1k9l7mNRaXSJlFN22eqcL5lhUazzildWS017XuddQx8JaRb2vtpb3+h5HhsZncabcaFGNm7U3Jyt+GMYpJPfVs6ahzSvaSbzKnCnlgreKcnK+vSKSW7d9WS8cn6BSjHTO8q8UhFbr1MPGcci2kmt37+nc8/wCLcQqVopJezabfhk8rTfa27WhkfZ6jk26j16J2XuNY4JfDKWbltnqlDHq121q++yJavF4RS1XR7rrseWqErWdSbX/J9/kFOlf70m/WTZp4GZ+VLTO3x3MFNN+Jb23+vpEMeZ6UVmu3tok29bnEuhFdF8ArJbdil+OS8vw2OMcwTnmVJOKe7kuz6LzM3HcTrVFFZ3GMJJ2XW2ybIJTAzFfrwHHNJaIONznXm5zb6WjfRJbfr8TJngDXnYhlEfgj8KWaX0x/sYDwprtAOCJ8ETRZ5GT9lDo3imlpfr1saLgrbEbpol/jov8AYZSpXjCcOkrP0sxScnHLfQtZAWvIXgSH5rKSoML2PmWUgJKweNIObIfZjhtAyQPoaZG2IdiFRVkaZLFkcYhiQ2TxdiRSK68w7mqMpIsRqEsahUQWYtGbiXo1SVVzPjIfMWmQ4Gi6wyn16lLNqFnGTxRdhYdRW9kUs4cawUTTLcUg4NFJVR/aDCmacZWJFX9PzMiNYN1QomjReI/9F7bzMz2wyq7gPgaM67I3XKXtBpTGHEt+2b6g+3KrfmC2IOJZ9tq9RlVK1wmxlUiR1AXMibEIOg3MHMCxgHQakDKQNxmBSQ7ZHJjyYLIZQMpASZIAoktFIBDMdDsii0yCUREkrdWIguwH6hRQ0dl7wolUDdDxQQhRLSIbCVwmhxmUkRY9grCjsOmXRIyY47/USABJhRkMR3GSS3DTGsKACHbQ6lcT3FIdEjJj3Eo/p8hpBQ7GuPIGBKlqAWCkIcBPUYg7DNDS3HsIAJvYVwqqASCgsFyEE46goKKvoYUmKW4p9BUNMaS294h7AXEOxNAsNPQawqKRGxP4BzQMdSaKsBREFIRPAOZ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3" name="AutoShape 4" descr="data:image/jpeg;base64,/9j/4AAQSkZJRgABAQAAAQABAAD/2wCEAAkGBxQTEhQUEhQUFBQUFBQVFRQUFBQVFRUVFBQXFhQVFBUYHCggGBolHBUUITEhJSkrLi4uFx8zODMsNygtLisBCgoKDg0OGhAQGiwcHBwsLCwsLCwsLCwsLCwsLCwsLCwsLCwsLCwsLCwsLCwsLCwsLCwsLCwsNywrKysrLCwrK//AABEIAKsBJgMBIgACEQEDEQH/xAAcAAABBQEBAQAAAAAAAAAAAAACAAEDBAUGBwj/xAA6EAACAQIEBAMFBgQHAQAAAAAAAQIDEQQSITEFBkFRImFxE4GRsfAUMkKhwdEHFVLhFiMzYnKS8YL/xAAZAQADAQEBAAAAAAAAAAAAAAAAAQIDBAX/xAAiEQACAgICAwADAQAAAAAAAAAAAQIRAzESIRNBUQQUImH/2gAMAwEAAhEDEQA/APHEwgAzpEx0OIQCEkOJCH6EJBDCRSEwkOhkgkMkZIcewaQAwEh8oagPlGIisNYnyAuIARCDyCygMAQ9hgAQhCABCEIAEIQkADXE5CaFlAARIdoawgGHEIQxrAscRLKQwzEJiGMIZoQDBDBSCAGOhwRwEEIQ6ABx0JBRiUiGJINRCjAs4bCyk0oxcm9LJalEt0V1Anp0L9PgdXwXkyrUcXUXs43d7/e9yO94PyrRopWjeXWUrNitLZk8vzs8pwfAa9TWFKcv/lr5lj/C2Js/8menke3QhFWUUSR80T5P8C5HgUuEVU8uSV1q/C9F3b6FKrh7H0TPCwkmsqtLR+fqc/xrk6hV1UctlZOOmg1NMXKa2eIumA4HecS5Eqxu4eNLZLc5LF4CdN2nFxfZ9PUtDjNMzrAuJPKJHYKNLIrCykjQwUOyMTRJYVgCyMQeUdRACNj5STIJRALIrCJXEHKAWRtAtEqQNhBYDGCaBsJloFjMITIKAEIQACghCAbEPEYKKAQ4SGSJYRATYoxJqVO5LhcI5tKK1lovU7vlvk16TqpO2qX6SRaRjPIomPy7yrOt4ppxh6av0PR+E8Dp0kskEvO3i08zSw2DslbyL8KOnmQ51ow4yn2yDD0ki3CiFTppWXUsQgZORtGHRHCj5EkqZMoMexnZsoIrOloD7Et5Rsg+QcEUZUTm+ZeW44iPZrXtf1/M7JwIp0i45GmZzw2fPvGuCzoycZRdl17mPUge/cc4RCvFxmtPl6HlHNHLE8NK+s4PaSW3kzojJS7M06dM5NoYmnABxKs0AaGsSZRZB2AKiGoFzh/D6lWWWEXJ+R2/Bv4fSfiruy/pjq/iTdESnXRwEKRYjgJv8Mv+rPb8FwajljB04eBJQeWN9O+hp0sFHpFaeSJ8kQ/s+eqmFa3TXqiF0T6DxfBqVTSpSUvO0fnc5/iP8PqE4v2d6culnf4gsiD+ltHjEoEU4nZcf5RrYe7tngvxLp6o5erSsUOMkyk0DJFl0yStgJxSlKEoqWzcWk/S4F2igwWWJwIZIllpkQgmhElAjiQhAJINIZINIYMOEbl3BYZykopXu0gMHh3OSjFXbZ6Xyzy3Gmoymrz732LSOfJkrr2afLPL1OjG9rydnd62duh1FKhboNgaWluxo06RlOZnCHLtg0qWxMqXckyjoxbOqMUgchLDQfKEkS2aJBJidhmhnARQzQ9wWtRMYhNgyiQzr+JLdFpgIpVqZlcTwCqQlBq6a+mbsolbEUzSMqMskE0eE8wcGdGbUvdaLs16mG6Z71xXhUKq1imZkeWcLNeKCT7G/kVGMeWjxbIbPLvL88TNJK0V96XY73ivJGHt4XaVze4HwmFCmoRXa77j5qrJk3pDcC4FToRSglfrLqzdp0dB6cSRrc55zbNsWNLZnVKlpWvZlyL6rZoysXRbqK3TX4G1gtYq5kpHQ4IUdR8jLHshOBXIzcDNxmHurNXTuebcb5GlKcpUbKL1s9LPsj1hohxWGUlY1jkoyli7tHivKfAnKu5TjpSfXrLov1PQsRw6M6bhUipRas12/Zmx/KVG7j3bfvZWxNVQhKUtopyfot7/AAK53ohw9s8I4xg/ZVZ098kmr+mxlTNXi+KdSpOo95ycvi7mXURoaRI7CHESagISQwcUIB0ixQpNuyV29kDRpttJK9+x3nLHA1BKctZNdV9308y0jHJlUSXlPgbp+OaeZ7J9Eeg4ChaNzIwVJXSOhoJIcujjjcpWy7SkoK7VyWjj4uzSdn8fgVqyditTrJOz6/M5JbPQxro21VjLZgqRTpou04k2aMlhMlRHAkUkIaHEJMQgIZvUr1Zv+xYrlLE1LJvy+rDZaQLmr+a/Iu0NUZWBi5bm5SjZCixSjQDRFUiTzIqhSIZSnYyuM4Nyi3TeWa1T6ejNipEhqQNEYSRzPBM0v9R+JbnR04mXK0aysvvG1Qp6FNmUEK4UJW9A/ZBez0M7N0mVKts5PhI2v2/cCjh7SfVPby9CxBJbEpUaKVlyIMwM4QDAnEaLDlG5XrJx1Al9ElTZnm38SsXkpZIy1qPWKX4Vrq/XT4neVcQeR/xGq3qx1/C9O2u7OjFE58k02kcPXZUkWa5XZrRaI2IQ4qKIiWBHElpomrLbNvl2leon1W3x/I9MwFKy/c43kfAOTc/cv3O+UbWivea+jzczuZZwNH8zXo0r2t8L/qVcM7F5S6rfsZTZWNGhCleNjD4lhHfTv9WN6lO6Cr0rrzOZqz0I66MzhylbXVr8/M1Y7EEKdg5T6BQJkyRJCAFORLFklDjMdsCUxDAqIhqJbWRYcriVMY7KuEpW1sXWDGnbYUpBQ2+gGRzZJIil8BohkNRCnHQK+go7FGZh8QoP21Nru0/gbVPoUOJys4P/AHW+OheoyukDFBKyf0DlAiZImI0GlEYepLQiU7jE2YnNfH3horLHPOTtGK89nbfcl5W43OvGSq05U6kPvRaaeul9el0/gyDmPl2OLcW5uEo7NWej6WZNy5y7DCOWSUpZ7Zs3l2+LJpjTR0iYFZaCpzFV2EN6OLrcUX2irQd4zilKN9pRsm7eavsefc60NVPrfK3+aPQuO8Ni66rp2ag4Nev4r9917zlOaMO5UZtK7Vnbfy6Hbj12ebkdTVHnNWP10/uVZP3+v7FuvHe+/bsVZFHUiLMITEBZGiekrleJpcHgpVYJ7Zlf5mSKno9N5bwypUorqor3tnS4TDP7z3fTqZHC6Oa3ZHU0oWj9NmknR5kVbsUI+QcYO+mgqdS2i3+XqXKUNPq5k2dEUFh5+Zfpq6M3Yv4WV1pqYyOnH8GqwOW5n448LleVvM7fvqdhJoweZeDQxVPJJ2s7prdP0FF0VJFvhGKVSnGcdppNej/U0oGHwDBfZ6UaWZyUbq73tdtfM26bCWxxfQ9RnI81c0fZtIpSmrZldLKpNqO+utnsdZUZyvFeSqWIrSrVKk7u3hVkrJJW79BFGxy5jXWowqNWzK9jZRWwGHjThGEFaMVZJFm4mUkBMhU7+iHxNTQjp7DE2SORFVqaf2Jc5DU1uNEvRDGp5D5rAgVZablGVlPj/wBy/aUX+epZwUrpehT4lG9KUf8Aa99fMm4RUXs469AaCL7L0p2CjP0KlasVZ4qz0KUbJlko0qtXQq066bKlXG6bmVieIuLuvh0LjjZhLLTOklUf1uN9puvTsYfD+YIzVm1fqXKeLS1X0g8bKjlNWhidNevX9yatW00Mj7WoqXa17P8ASxnLj6lFST0tpbV6O2pi+mdi/pFji8vA5PXsclxN3hJPTTpv7zaxfE17JNPWV7PyOK5g4ooU5f1PS3q9Trj1GzzJLlko5/inDbK8Wmu3YwZsP+YS2IJSuQpWd0YND3ERiHZdDJl/hUv8yHbMigifD1LNNdCVsclao9p4JVujpqVXTz7HA8k45TW60t8X9M7daK/kVJnnxVE+dLcuYSsnp1MHEYhaakvDcciXG0UslM3ZStIs01Z6bdupmvELRstOppczcTdTRcqSt0Kteqn7iHEVtLlKtilbf11CMAnlotU6vis+uxp056HO+200eq8S/Yu4bHeFa79diZo0xO0X8TXtp1Bp1b/XxMueI1b3t4Yru/NPsSU66j1V130ElY5Spm3n0ChK5QeJWXcnw89LiaopTthVY3e/UkI09RqlQEO6CmRORWlXuFn29SkjLnZIytOorA18Ukim6uu//jLUTOUvhFxOtaEv+MvkZXK3FFVppRd2lquwfHc1Sk4wfiby/HTUzuT+CfZIznUqKTm7JxTtp2vvqJhFWg+YuYHh5xzK8ZSt+RR/xTTtfNv9fMzP4nzTjHW7UvmnuedOs+5fOtIFh5LZ6hiOYE1dPtYzsVxSck1f9dNvmcFRxsotat26GvQ47HrGxpHImZS/Ha12b1Km07ptP1t8Tc4fzC7ZZtXW3RWscf8AzeLV72RCuJKV1BOT37KyfUtyikQscmegVOOpprMle+/n139Tnqnsk/8AVlKzekbpPr7zmKVecoyndJRfzCxXtIwzKUWvLez6mVwkzeMJxVJm/j+LqMdZeSiui/c5HimNlVd3t0RWnUb3dwbjlKy8eJRd+yLIPlJAkhRgauRDlESyEXxFyIlAOMGFEmpgoITmaPL3F5Yeonbw3u0d/wAL5odZZYpu91fu9L2Xv/I84potUZ5XpdPve1vQrxWtnNNq7o7LjPEaikqdKWao/Kz01en1sYi5mnRlZtS720t3vfcyYytJTTamndST8V/XcjrUVUk5Sbcnu27tk+Cf0alD2jt8HznCeW7ta2j6v+nz11b9x1mB5kpzX3lb5+R42uHx6X8ty1g6Eofdm1bbXoX4pe0ZPin0z1nH8QaTcHdfWhy2L49KEtNr63UfyZy9XF12mvavxKz0W176djOxEar3k2HBrSFGPLbPRsJzBGcXraVtLuz/ACCp8xwXhc1dabtXdtNHt0PLpKotbv1E69V+veyuYTg36OrGuGmesYXj0XKTU1JaWW7Tu7ry/CBjeZoU9G7t7Jv9zy+GNr2snb0t+hJhKeaWatnktNI2vL1k9l7mNRaXSJlFN22eqcL5lhUazzildWS017XuddQx8JaRb2vtpb3+h5HhsZncabcaFGNm7U3Jyt+GMYpJPfVs6ahzSvaSbzKnCnlgreKcnK+vSKSW7d9WS8cn6BSjHTO8q8UhFbr1MPGcci2kmt37+nc8/wCLcQqVopJezabfhk8rTfa27WhkfZ6jk26j16J2XuNY4JfDKWbltnqlDHq121q++yJavF4RS1XR7rrseWqErWdSbX/J9/kFOlf70m/WTZp4GZ+VLTO3x3MFNN+Jb23+vpEMeZ6UVmu3tok29bnEuhFdF8ArJbdil+OS8vw2OMcwTnmVJOKe7kuz6LzM3HcTrVFFZ3GMJJ2XW2ybIJTAzFfrwHHNJaIONznXm5zb6WjfRJbfr8TJngDXnYhlEfgj8KWaX0x/sYDwprtAOCJ8ETRZ5GT9lDo3imlpfr1saLgrbEbpol/jov8AYZSpXjCcOkrP0sxScnHLfQtZAWvIXgSH5rKSoML2PmWUgJKweNIObIfZjhtAyQPoaZG2IdiFRVkaZLFkcYhiQ2TxdiRSK68w7mqMpIsRqEsahUQWYtGbiXo1SVVzPjIfMWmQ4Gi6wyn16lLNqFnGTxRdhYdRW9kUs4cawUTTLcUg4NFJVR/aDCmacZWJFX9PzMiNYN1QomjReI/9F7bzMz2wyq7gPgaM67I3XKXtBpTGHEt+2b6g+3KrfmC2IOJZ9tq9RlVK1wmxlUiR1AXMibEIOg3MHMCxgHQakDKQNxmBSQ7ZHJjyYLIZQMpASZIAoktFIBDMdDsii0yCUREkrdWIguwH6hRQ0dl7wolUDdDxQQhRLSIbCVwmhxmUkRY9grCjsOmXRIyY47/USABJhRkMR3GSS3DTGsKACHbQ6lcT3FIdEjJj3Eo/p8hpBQ7GuPIGBKlqAWCkIcBPUYg7DNDS3HsIAJvYVwqqASCgsFyEE46goKKvoYUmKW4p9BUNMaS294h7AXEOxNAsNPQawqKRGxP4BzQMdSaKsBREFIRPAOZ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4" name="AutoShape 6" descr="data:image/jpeg;base64,/9j/4AAQSkZJRgABAQAAAQABAAD/2wCEAAkGBxQTEhQUEhQUFBQUFBQVFRQUFBQVFRUVFBQXFhQVFBUYHCggGBolHBUUITEhJSkrLi4uFx8zODMsNygtLisBCgoKDg0OGhAQGiwcHBwsLCwsLCwsLCwsLCwsLCwsLCwsLCwsLCwsLCwsLCwsLCwsLCwsLCwsNywrKysrLCwrK//AABEIAKsBJgMBIgACEQEDEQH/xAAcAAABBQEBAQAAAAAAAAAAAAACAAEDBAUGBwj/xAA6EAACAQIEBAMFBgQHAQAAAAAAAQIDEQQSITEFBkFRImFxE4GRsfAUMkKhwdEHFVLhFiMzYnKS8YL/xAAZAQADAQEBAAAAAAAAAAAAAAAAAQIDBAX/xAAiEQACAgICAwADAQAAAAAAAAAAAQIRAzESIRNBUQQUImH/2gAMAwEAAhEDEQA/APHEwgAzpEx0OIQCEkOJCH6EJBDCRSEwkOhkgkMkZIcewaQAwEh8oagPlGIisNYnyAuIARCDyCygMAQ9hgAQhCABCEIAEIQkADXE5CaFlAARIdoawgGHEIQxrAscRLKQwzEJiGMIZoQDBDBSCAGOhwRwEEIQ6ABx0JBRiUiGJINRCjAs4bCyk0oxcm9LJalEt0V1Anp0L9PgdXwXkyrUcXUXs43d7/e9yO94PyrRopWjeXWUrNitLZk8vzs8pwfAa9TWFKcv/lr5lj/C2Js/8menke3QhFWUUSR80T5P8C5HgUuEVU8uSV1q/C9F3b6FKrh7H0TPCwkmsqtLR+fqc/xrk6hV1UctlZOOmg1NMXKa2eIumA4HecS5Eqxu4eNLZLc5LF4CdN2nFxfZ9PUtDjNMzrAuJPKJHYKNLIrCykjQwUOyMTRJYVgCyMQeUdRACNj5STIJRALIrCJXEHKAWRtAtEqQNhBYDGCaBsJloFjMITIKAEIQACghCAbEPEYKKAQ4SGSJYRATYoxJqVO5LhcI5tKK1lovU7vlvk16TqpO2qX6SRaRjPIomPy7yrOt4ppxh6av0PR+E8Dp0kskEvO3i08zSw2DslbyL8KOnmQ51ow4yn2yDD0ki3CiFTppWXUsQgZORtGHRHCj5EkqZMoMexnZsoIrOloD7Et5Rsg+QcEUZUTm+ZeW44iPZrXtf1/M7JwIp0i45GmZzw2fPvGuCzoycZRdl17mPUge/cc4RCvFxmtPl6HlHNHLE8NK+s4PaSW3kzojJS7M06dM5NoYmnABxKs0AaGsSZRZB2AKiGoFzh/D6lWWWEXJ+R2/Bv4fSfiruy/pjq/iTdESnXRwEKRYjgJv8Mv+rPb8FwajljB04eBJQeWN9O+hp0sFHpFaeSJ8kQ/s+eqmFa3TXqiF0T6DxfBqVTSpSUvO0fnc5/iP8PqE4v2d6culnf4gsiD+ltHjEoEU4nZcf5RrYe7tngvxLp6o5erSsUOMkyk0DJFl0yStgJxSlKEoqWzcWk/S4F2igwWWJwIZIllpkQgmhElAjiQhAJINIZINIYMOEbl3BYZykopXu0gMHh3OSjFXbZ6Xyzy3Gmoymrz732LSOfJkrr2afLPL1OjG9rydnd62duh1FKhboNgaWluxo06RlOZnCHLtg0qWxMqXckyjoxbOqMUgchLDQfKEkS2aJBJidhmhnARQzQ9wWtRMYhNgyiQzr+JLdFpgIpVqZlcTwCqQlBq6a+mbsolbEUzSMqMskE0eE8wcGdGbUvdaLs16mG6Z71xXhUKq1imZkeWcLNeKCT7G/kVGMeWjxbIbPLvL88TNJK0V96XY73ivJGHt4XaVze4HwmFCmoRXa77j5qrJk3pDcC4FToRSglfrLqzdp0dB6cSRrc55zbNsWNLZnVKlpWvZlyL6rZoysXRbqK3TX4G1gtYq5kpHQ4IUdR8jLHshOBXIzcDNxmHurNXTuebcb5GlKcpUbKL1s9LPsj1hohxWGUlY1jkoyli7tHivKfAnKu5TjpSfXrLov1PQsRw6M6bhUipRas12/Zmx/KVG7j3bfvZWxNVQhKUtopyfot7/AAK53ohw9s8I4xg/ZVZ098kmr+mxlTNXi+KdSpOo95ycvi7mXURoaRI7CHESagISQwcUIB0ixQpNuyV29kDRpttJK9+x3nLHA1BKctZNdV9308y0jHJlUSXlPgbp+OaeZ7J9Eeg4ChaNzIwVJXSOhoJIcujjjcpWy7SkoK7VyWjj4uzSdn8fgVqyditTrJOz6/M5JbPQxro21VjLZgqRTpou04k2aMlhMlRHAkUkIaHEJMQgIZvUr1Zv+xYrlLE1LJvy+rDZaQLmr+a/Iu0NUZWBi5bm5SjZCixSjQDRFUiTzIqhSIZSnYyuM4Nyi3TeWa1T6ejNipEhqQNEYSRzPBM0v9R+JbnR04mXK0aysvvG1Qp6FNmUEK4UJW9A/ZBez0M7N0mVKts5PhI2v2/cCjh7SfVPby9CxBJbEpUaKVlyIMwM4QDAnEaLDlG5XrJx1Al9ElTZnm38SsXkpZIy1qPWKX4Vrq/XT4neVcQeR/xGq3qx1/C9O2u7OjFE58k02kcPXZUkWa5XZrRaI2IQ4qKIiWBHElpomrLbNvl2leon1W3x/I9MwFKy/c43kfAOTc/cv3O+UbWivea+jzczuZZwNH8zXo0r2t8L/qVcM7F5S6rfsZTZWNGhCleNjD4lhHfTv9WN6lO6Cr0rrzOZqz0I66MzhylbXVr8/M1Y7EEKdg5T6BQJkyRJCAFORLFklDjMdsCUxDAqIhqJbWRYcriVMY7KuEpW1sXWDGnbYUpBQ2+gGRzZJIil8BohkNRCnHQK+go7FGZh8QoP21Nru0/gbVPoUOJys4P/AHW+OheoyukDFBKyf0DlAiZImI0GlEYepLQiU7jE2YnNfH3horLHPOTtGK89nbfcl5W43OvGSq05U6kPvRaaeul9el0/gyDmPl2OLcW5uEo7NWej6WZNy5y7DCOWSUpZ7Zs3l2+LJpjTR0iYFZaCpzFV2EN6OLrcUX2irQd4zilKN9pRsm7eavsefc60NVPrfK3+aPQuO8Ni66rp2ag4Nev4r9917zlOaMO5UZtK7Vnbfy6Hbj12ebkdTVHnNWP10/uVZP3+v7FuvHe+/bsVZFHUiLMITEBZGiekrleJpcHgpVYJ7Zlf5mSKno9N5bwypUorqor3tnS4TDP7z3fTqZHC6Oa3ZHU0oWj9NmknR5kVbsUI+QcYO+mgqdS2i3+XqXKUNPq5k2dEUFh5+Zfpq6M3Yv4WV1pqYyOnH8GqwOW5n448LleVvM7fvqdhJoweZeDQxVPJJ2s7prdP0FF0VJFvhGKVSnGcdppNej/U0oGHwDBfZ6UaWZyUbq73tdtfM26bCWxxfQ9RnI81c0fZtIpSmrZldLKpNqO+utnsdZUZyvFeSqWIrSrVKk7u3hVkrJJW79BFGxy5jXWowqNWzK9jZRWwGHjThGEFaMVZJFm4mUkBMhU7+iHxNTQjp7DE2SORFVqaf2Jc5DU1uNEvRDGp5D5rAgVZablGVlPj/wBy/aUX+epZwUrpehT4lG9KUf8Aa99fMm4RUXs469AaCL7L0p2CjP0KlasVZ4qz0KUbJlko0qtXQq066bKlXG6bmVieIuLuvh0LjjZhLLTOklUf1uN9puvTsYfD+YIzVm1fqXKeLS1X0g8bKjlNWhidNevX9yatW00Mj7WoqXa17P8ASxnLj6lFST0tpbV6O2pi+mdi/pFji8vA5PXsclxN3hJPTTpv7zaxfE17JNPWV7PyOK5g4ooU5f1PS3q9Trj1GzzJLlko5/inDbK8Wmu3YwZsP+YS2IJSuQpWd0YND3ERiHZdDJl/hUv8yHbMigifD1LNNdCVsclao9p4JVujpqVXTz7HA8k45TW60t8X9M7daK/kVJnnxVE+dLcuYSsnp1MHEYhaakvDcciXG0UslM3ZStIs01Z6bdupmvELRstOppczcTdTRcqSt0Kteqn7iHEVtLlKtilbf11CMAnlotU6vis+uxp056HO+200eq8S/Yu4bHeFa79diZo0xO0X8TXtp1Bp1b/XxMueI1b3t4Yru/NPsSU66j1V130ElY5Spm3n0ChK5QeJWXcnw89LiaopTthVY3e/UkI09RqlQEO6CmRORWlXuFn29SkjLnZIytOorA18Ukim6uu//jLUTOUvhFxOtaEv+MvkZXK3FFVppRd2lquwfHc1Sk4wfiby/HTUzuT+CfZIznUqKTm7JxTtp2vvqJhFWg+YuYHh5xzK8ZSt+RR/xTTtfNv9fMzP4nzTjHW7UvmnuedOs+5fOtIFh5LZ6hiOYE1dPtYzsVxSck1f9dNvmcFRxsotat26GvQ47HrGxpHImZS/Ha12b1Km07ptP1t8Tc4fzC7ZZtXW3RWscf8AzeLV72RCuJKV1BOT37KyfUtyikQscmegVOOpprMle+/n139Tnqnsk/8AVlKzekbpPr7zmKVecoyndJRfzCxXtIwzKUWvLez6mVwkzeMJxVJm/j+LqMdZeSiui/c5HimNlVd3t0RWnUb3dwbjlKy8eJRd+yLIPlJAkhRgauRDlESyEXxFyIlAOMGFEmpgoITmaPL3F5Yeonbw3u0d/wAL5odZZYpu91fu9L2Xv/I84potUZ5XpdPve1vQrxWtnNNq7o7LjPEaikqdKWao/Kz01en1sYi5mnRlZtS720t3vfcyYytJTTamndST8V/XcjrUVUk5Sbcnu27tk+Cf0alD2jt8HznCeW7ta2j6v+nz11b9x1mB5kpzX3lb5+R42uHx6X8ty1g6Eofdm1bbXoX4pe0ZPin0z1nH8QaTcHdfWhy2L49KEtNr63UfyZy9XF12mvavxKz0W176djOxEar3k2HBrSFGPLbPRsJzBGcXraVtLuz/ACCp8xwXhc1dabtXdtNHt0PLpKotbv1E69V+veyuYTg36OrGuGmesYXj0XKTU1JaWW7Tu7ry/CBjeZoU9G7t7Jv9zy+GNr2snb0t+hJhKeaWatnktNI2vL1k9l7mNRaXSJlFN22eqcL5lhUazzildWS017XuddQx8JaRb2vtpb3+h5HhsZncabcaFGNm7U3Jyt+GMYpJPfVs6ahzSvaSbzKnCnlgreKcnK+vSKSW7d9WS8cn6BSjHTO8q8UhFbr1MPGcci2kmt37+nc8/wCLcQqVopJezabfhk8rTfa27WhkfZ6jk26j16J2XuNY4JfDKWbltnqlDHq121q++yJavF4RS1XR7rrseWqErWdSbX/J9/kFOlf70m/WTZp4GZ+VLTO3x3MFNN+Jb23+vpEMeZ6UVmu3tok29bnEuhFdF8ArJbdil+OS8vw2OMcwTnmVJOKe7kuz6LzM3HcTrVFFZ3GMJJ2XW2ybIJTAzFfrwHHNJaIONznXm5zb6WjfRJbfr8TJngDXnYhlEfgj8KWaX0x/sYDwprtAOCJ8ETRZ5GT9lDo3imlpfr1saLgrbEbpol/jov8AYZSpXjCcOkrP0sxScnHLfQtZAWvIXgSH5rKSoML2PmWUgJKweNIObIfZjhtAyQPoaZG2IdiFRVkaZLFkcYhiQ2TxdiRSK68w7mqMpIsRqEsahUQWYtGbiXo1SVVzPjIfMWmQ4Gi6wyn16lLNqFnGTxRdhYdRW9kUs4cawUTTLcUg4NFJVR/aDCmacZWJFX9PzMiNYN1QomjReI/9F7bzMz2wyq7gPgaM67I3XKXtBpTGHEt+2b6g+3KrfmC2IOJZ9tq9RlVK1wmxlUiR1AXMibEIOg3MHMCxgHQakDKQNxmBSQ7ZHJjyYLIZQMpASZIAoktFIBDMdDsii0yCUREkrdWIguwH6hRQ0dl7wolUDdDxQQhRLSIbCVwmhxmUkRY9grCjsOmXRIyY47/USABJhRkMR3GSS3DTGsKACHbQ6lcT3FIdEjJj3Eo/p8hpBQ7GuPIGBKlqAWCkIcBPUYg7DNDS3HsIAJvYVwqqASCgsFyEE46goKKvoYUmKW4p9BUNMaS294h7AXEOxNAsNPQawqKRGxP4BzQMdSaKsBREFIRPAOZ/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98312" name="Picture 8" descr="http://www.oxxygene.ro/portal/media/k2/items/cache/62fb5f1024529266c6e71c0c0c9ddb3c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836712"/>
            <a:ext cx="57150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data:image/jpeg;base64,/9j/4AAQSkZJRgABAQAAAQABAAD/2wCEAAkGBxAQEBIQDxAPDxAPDQ8QEBAPDw8PDw8PFBQWFhQUFBQYHCggGBolHBQVITEhJSkrLi4uFx8zODMsNygtLisBCgoKDg0OFxAQFywcHBwsLCwsLCwsLCwsLCwsLCwsLCwsLCwsLCwsLCwtLDcsLCwsLCwsLCssNywsLDg4MS0sLP/AABEIALcBEwMBIgACEQEDEQH/xAAbAAACAwEBAQAAAAAAAAAAAAAAAQIDBAUGB//EADYQAAICAQMCAwUHAwQDAAAAAAABAhEDBBIhMUEFUWETcYGR8AYHIjKhseFCwdEUFmLxFSNS/8QAGAEBAQEBAQAAAAAAAAAAAAAAAAECAwT/xAAjEQEBAQEAAgIDAAIDAAAAAAAAAQIRAxIhMQRBURMiMlJh/9oADAMBAAIRAxEAPwD1fieozrNJRzSxRjDG8WOOBZFqJNvepSa9KqLT5vytYPGppVOMXKrblPbz3SSjzFcq/NVzyd0dnn1jVvZrjtnUk5Z1wF49OcajHHjck6l7Vz2NX1ThV9H7nZdi8XlHE5NPNkeohCMFw9k8mPHbajwovJb9zO1Y0yTG+9ulus/9XM0Hi08meWGWFw2RyNy3Skk4SjH8VxVKW648u1FvjodQVhZ0zLJ83rFsv1OJAIDTJjsQASsCI7AkArABjEAAMQIoYxDIGMSGAAAAMBDAAAC9DAQwGmMiOyBgJDCAAADngIYaA0xABKwQgIJAKwTKJWAgCGMiMBkrIgQSArlOimecDVYKSMLytkoyY6rapompIx33NNdy9RfFDcCGNl8GBTOBA1uNlUsQFQAyLYEgEhgMAAAGIAGOxAA7AQAYAEgCmMQAMBDIAYhgNDIjRQxiCwHZXPJRHLloyTnZBapOTr5sthgjLhSp+vRmfC2vmSzT28oxdNTPUZwcXT4LIM04ckM0Kl1XR90USxOLp/B+ZUs4tSL49CiP7FqyJGkaIIuRlhlJrMBrTHRQshOOVFEc0KVmGci3X6i6gu7tkcUfVe4xb+m8z9njiW0Jz7EkxEqIAwNsGAhgAxAUMQABzwsAIGMiAVICJJEDAQwGNCAodlOXJROc6MWWdslClOxWRSCapGVWY5Ljy5Jajle4xafJdp9bLpS+uxiumfpLSZdqfNl+LO5Pra6HL9slaT7/ACNOgvn3iX5b1Pjro7/2G0Qxln+Do4JYpf3LcTtfXBXXP19dizT4/wCwGiiuUWaYIbiXiOLmk/a0bN/zI6yChc372V6a5fjp8/scucrv9zq6F8pmiPkZ75ZfjZqMaJgRGdXFIBIYUDEMgAAAOcMQwAEAIB0ADCgaEMBgApMDPnkZbLM0uSsysNBk6DiSkiDkbtsr+Zsk00mu5TqcXpZDG2vd5MxY1m8U5tFcrjJp/odXRwqK8+n1+hztkt1qmu66P4HTwy/YuY3rXw1xZbH6+viZlLk0wNuSxR6+/wDyascfr3FEUzTiX7sqLYE6BIEyopzY0+qswTmovb3OlJmWWli5Jvm+pnU/jpm/1XCPxZdspe8vhjUeiHNcDOeM3XWQCUkRNsGMiNASAAIpgIAOeAgCmNCGRDGICqkgEMAIZCZXl6EGKYgrkGZqrIk6K4smBVOJXtXkXtEGwKJIk8qjG5NJLlt8JD2nh/vI8SlDZp4tqMscpyr+p3UY+7huu/At5HTx499TL32nmpU1yvPsdDEjwn3Z62WTSuM237LJtV3e2uD3GOX17yy9ieTHpqz+NOI0wM8EaoIrmlORTg1cMl7JxntdPbJOn5OjgfeL4hPDosnsm1kyLZFp1tT/ADO/RW/5Pm/3ea6Wm1EX7VbJ5fYyxXK5J9Mii10tJfEzd8sj1eL8a78d336fb0JRCBNI6PKEEkMKIjHkiVWXZygqJDIjQEkMiMgYAAVzhiGFAxWFkDGiJNAA0IdlDKc1lpCZBg7jY5rkizNaTiWFUCwIhJg+evPr3FIL+uAqNHnftR9l46yUZubg4RrhXa69D0aHJF51c6ub2OT9lvDI6bF7OPPLdvq32PS4exgxxR0MHINXt7WvHHj4r5cF8CvGi00w4f2n8IWrUIttezbaarv1/b9Tg+F/d3hx545vaTe2W5Qtbb+XQ9xKJKKJcy/btnz7zn1lTiqJkESsrikgEhhGTPEzmrUIyFEgEMBjIjAlYEQHBhAQrIobCyLZXKRBduMes16gOeVnI18HMza1mfLdi8YTNWPxCL7nmv8ARyXQTUo9b+Bn2rr6R6/HqovuWe0TPFvWyXR0Sx+KT8y+7N8T1WaimzkY/EX3Zvw500XvWfXjRCZdfBj3+Rog2IhZJChKxzaX8FcZeRBJ9Rg5Diy9Ecs9vPbzNukyWZZrs+YyXHvKI5VFOn+VVwW1vOevSRlRVHPcqXbqYdHqrSV9enqbIQ2qo8ybtuv1LL1m559tsWSRXiVInKVI0wdhZVvJxZBahkEyaYFGoZkaNOodsoosZRSAnQbQvUQJbQaIIgSADnWKyIEUxOIABXPEZsmmNwqIrmbGuwbYPqjoSxlU9PZOLNOZn8NhLoczP4TNP8Ls789H5MoyY8i78Gbl0m642PRZE+f05Z0dNimuz+LLcWrp06vy7l78QjTSVuhIttv6ZJapJ038Oxp0up3P0PO62T38LdJ81dRiv+TMkfHXGWy+nHlY6np8PcSa8/kUzlXRcd2c3R6/hbuL8zoLNF/yOs84ksl+4ljyd+CuXrz7+i+BzdVnl2bXq+ZX6LsO8WTr0DXyf6M8us0oZJxld3JPt8fka9B4pseyfMIpOU27pt1XryavFPDVmakn1VOSV2vUX/aOvj16X/b6ZsOsk1FRXZfitL5L0PX6O9kU/wA21Web8I8HjjpW2k06bvk9RBqKtsvjliefedf8WhcIzzyfIqnmcnx26oSf12N2vPxfCRZv/wCjla7WqCaun69DnaXVTnNb7rz6r3prqZuuNzFr1OPJZc3wY9J0TNWboajF+GWZEJEUVlIkRsYQwoACigGAHF3BvIUFMjSe8N5ChUQWbx7yqgCLd4bypiAllnxxweZ1+uyJtW3/AGPRyiVf6WPXajOpb9Ovi3M35nXlVllCDnLi+r6uvQz4vEH7NzSqNtfH1Z6bWeFQydb57J8GX/buOtty2949mc7jT1Tz+Oz5jzvh2tcnLlN9XfZdl7+/yON4vq1DJcEl5zat35RR7f8A23i3rIt0ZJUq6JeiIz+zOGTuS3erQmdJry+O/Txum8dlwl06d3L5/wCD0Oj8YUa3NNvor6LzfqbZfZbB0iq82vIzZvsxG7i+nb9kX5cdazfp2NNroz4vr0Xn/Bm12SlXdvn3dkc/w/wbIs26UtqX5na6LskXeK6zHjmot7raXzfcXXw1jFt+IvUU+i6Pf8Um0icNVPDtSb27YtO7XT8S+dlesyvBiWaTSTa3LtUuOPPqS0OZZ4OqknfHnJdKfYzdOv8Ai1c958Ohh8Vba5q+Opujr+nPWPn9ep5nT4nKPEvxxd7Xw+Oq95ZiytNXw1uTvsy525b8fPt6uOq6PzdMvyajjjnz/wAnE0zbXVPhF8Mef+nb/Jr2c/VpyYlNXN1S+P8AKMunl7PJt7NWmujKNX4ZqptSjJJVUo+vmgyrJiUfaVvlF8/0yrs/Uy6ST+9el8Pzp8HRy/lPFaLX/ifFPrtvle7zOr/53ZUci4f5XxydM7n7Y34r34dZIdGHD4xin+V2/cT0/iUJtqttOnbXU17T+uf+PU/TVQ6Jio05kAwoAAKADlbROJZQUFVbBOBcIgqcRbC6goCnYL2ZfQUBRsDYX0FAUbQov2hsHBRtQvZo0bPQNg4rM8JB6dmz2Y9o4dcbP4bkb4cVfvs43iP2VyZKcZVJO1fS0e0oaRi+KV2x+RvP08l414PmzYFjhB790btpLautMw+DeB6vDN3jXs+22Vy+J71E4mL4Jf265/M3M+vPh5jWeETnKM8cGpJfivjd+vU1vwLfTnGml26/E9BEmjU8Ujlrz61OOLh8I29F+pphpZx6HTQzfpHL3rn/APtXazn+M4suSKSh0kn6noBNC5XO+Xr5vrNNrFPcsNxjLhqS37b8vNGrxuOWePG4R3yjNcKlw1159T3rgvIg8cfJfI5Xw/8Ar0z8uyy+v0+f6KGWDt45QXX0OvG8lTgnuXVLi168Hp3ij/8AK+RKMEuyJPDz9mvy+/PHH8LebfUozjHzfSjupkQOuM8eXe/a95xKxkBo2wkAgAwUG0ACig2gAQbR0IAp7QoAAdBtAADaOgAodDoAAKHtAAHtGoCAB7CVCACSRLaABDQwAKAAAgCgABUNgBAhDABBYwALGAA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6" name="AutoShape 12" descr="data:image/jpeg;base64,/9j/4AAQSkZJRgABAQAAAQABAAD/2wCEAAkGBxAQEBIQDxAPDxAPDQ8QEBAPDw8PDw8PFBQWFhQUFBQYHCggGBolHBQVITEhJSkrLi4uFx8zODMsNygtLisBCgoKDg0OFxAQFywcHBwsLCwsLCwsLCwsLCwsLCwsLCwsLCwsLCwsLCwtLDcsLCwsLCwsLCssNywsLDg4MS0sLP/AABEIALcBEwMBIgACEQEDEQH/xAAbAAACAwEBAQAAAAAAAAAAAAAAAQIDBAUGB//EADYQAAICAQMCAwUHAwQDAAAAAAABAhEDBBIhMUEFUWETcYGR8AYHIjKhseFCwdEUFmLxFSNS/8QAGAEBAQEBAQAAAAAAAAAAAAAAAAECAwT/xAAjEQEBAQEAAgIDAAIDAAAAAAAAAQIRAxIhMQRBURMiMlJh/9oADAMBAAIRAxEAPwD1fieozrNJRzSxRjDG8WOOBZFqJNvepSa9KqLT5vytYPGppVOMXKrblPbz3SSjzFcq/NVzyd0dnn1jVvZrjtnUk5Z1wF49OcajHHjck6l7Vz2NX1ThV9H7nZdi8XlHE5NPNkeohCMFw9k8mPHbajwovJb9zO1Y0yTG+9ulus/9XM0Hi08meWGWFw2RyNy3Skk4SjH8VxVKW648u1FvjodQVhZ0zLJ83rFsv1OJAIDTJjsQASsCI7AkArABjEAAMQIoYxDIGMSGAAAAMBDAAAC9DAQwGmMiOyBgJDCAAADngIYaA0xABKwQgIJAKwTKJWAgCGMiMBkrIgQSArlOimecDVYKSMLytkoyY6rapompIx33NNdy9RfFDcCGNl8GBTOBA1uNlUsQFQAyLYEgEhgMAAAGIAGOxAA7AQAYAEgCmMQAMBDIAYhgNDIjRQxiCwHZXPJRHLloyTnZBapOTr5sthgjLhSp+vRmfC2vmSzT28oxdNTPUZwcXT4LIM04ckM0Kl1XR90USxOLp/B+ZUs4tSL49CiP7FqyJGkaIIuRlhlJrMBrTHRQshOOVFEc0KVmGci3X6i6gu7tkcUfVe4xb+m8z9njiW0Jz7EkxEqIAwNsGAhgAxAUMQABzwsAIGMiAVICJJEDAQwGNCAodlOXJROc6MWWdslClOxWRSCapGVWY5Ljy5Jajle4xafJdp9bLpS+uxiumfpLSZdqfNl+LO5Pra6HL9slaT7/ACNOgvn3iX5b1Pjro7/2G0Qxln+Do4JYpf3LcTtfXBXXP19dizT4/wCwGiiuUWaYIbiXiOLmk/a0bN/zI6yChc372V6a5fjp8/scucrv9zq6F8pmiPkZ75ZfjZqMaJgRGdXFIBIYUDEMgAAAOcMQwAEAIB0ADCgaEMBgApMDPnkZbLM0uSsysNBk6DiSkiDkbtsr+Zsk00mu5TqcXpZDG2vd5MxY1m8U5tFcrjJp/odXRwqK8+n1+hztkt1qmu66P4HTwy/YuY3rXw1xZbH6+viZlLk0wNuSxR6+/wDyascfr3FEUzTiX7sqLYE6BIEyopzY0+qswTmovb3OlJmWWli5Jvm+pnU/jpm/1XCPxZdspe8vhjUeiHNcDOeM3XWQCUkRNsGMiNASAAIpgIAOeAgCmNCGRDGICqkgEMAIZCZXl6EGKYgrkGZqrIk6K4smBVOJXtXkXtEGwKJIk8qjG5NJLlt8JD2nh/vI8SlDZp4tqMscpyr+p3UY+7huu/At5HTx499TL32nmpU1yvPsdDEjwn3Z62WTSuM237LJtV3e2uD3GOX17yy9ieTHpqz+NOI0wM8EaoIrmlORTg1cMl7JxntdPbJOn5OjgfeL4hPDosnsm1kyLZFp1tT/ADO/RW/5Pm/3ea6Wm1EX7VbJ5fYyxXK5J9Mii10tJfEzd8sj1eL8a78d336fb0JRCBNI6PKEEkMKIjHkiVWXZygqJDIjQEkMiMgYAAVzhiGFAxWFkDGiJNAA0IdlDKc1lpCZBg7jY5rkizNaTiWFUCwIhJg+evPr3FIL+uAqNHnftR9l46yUZubg4RrhXa69D0aHJF51c6ub2OT9lvDI6bF7OPPLdvq32PS4exgxxR0MHINXt7WvHHj4r5cF8CvGi00w4f2n8IWrUIttezbaarv1/b9Tg+F/d3hx545vaTe2W5Qtbb+XQ9xKJKKJcy/btnz7zn1lTiqJkESsrikgEhhGTPEzmrUIyFEgEMBjIjAlYEQHBhAQrIobCyLZXKRBduMes16gOeVnI18HMza1mfLdi8YTNWPxCL7nmv8ARyXQTUo9b+Bn2rr6R6/HqovuWe0TPFvWyXR0Sx+KT8y+7N8T1WaimzkY/EX3Zvw500XvWfXjRCZdfBj3+Rog2IhZJChKxzaX8FcZeRBJ9Rg5Diy9Ecs9vPbzNukyWZZrs+YyXHvKI5VFOn+VVwW1vOevSRlRVHPcqXbqYdHqrSV9enqbIQ2qo8ybtuv1LL1m559tsWSRXiVInKVI0wdhZVvJxZBahkEyaYFGoZkaNOodsoosZRSAnQbQvUQJbQaIIgSADnWKyIEUxOIABXPEZsmmNwqIrmbGuwbYPqjoSxlU9PZOLNOZn8NhLoczP4TNP8Ls789H5MoyY8i78Gbl0m642PRZE+f05Z0dNimuz+LLcWrp06vy7l78QjTSVuhIttv6ZJapJ038Oxp0up3P0PO62T38LdJ81dRiv+TMkfHXGWy+nHlY6np8PcSa8/kUzlXRcd2c3R6/hbuL8zoLNF/yOs84ksl+4ljyd+CuXrz7+i+BzdVnl2bXq+ZX6LsO8WTr0DXyf6M8us0oZJxld3JPt8fka9B4pseyfMIpOU27pt1XryavFPDVmakn1VOSV2vUX/aOvj16X/b6ZsOsk1FRXZfitL5L0PX6O9kU/wA21Web8I8HjjpW2k06bvk9RBqKtsvjliefedf8WhcIzzyfIqnmcnx26oSf12N2vPxfCRZv/wCjla7WqCaun69DnaXVTnNb7rz6r3prqZuuNzFr1OPJZc3wY9J0TNWboajF+GWZEJEUVlIkRsYQwoACigGAHF3BvIUFMjSe8N5ChUQWbx7yqgCLd4bypiAllnxxweZ1+uyJtW3/AGPRyiVf6WPXajOpb9Ovi3M35nXlVllCDnLi+r6uvQz4vEH7NzSqNtfH1Z6bWeFQydb57J8GX/buOtty2949mc7jT1Tz+Oz5jzvh2tcnLlN9XfZdl7+/yON4vq1DJcEl5zat35RR7f8A23i3rIt0ZJUq6JeiIz+zOGTuS3erQmdJry+O/Txum8dlwl06d3L5/wCD0Oj8YUa3NNvor6LzfqbZfZbB0iq82vIzZvsxG7i+nb9kX5cdazfp2NNroz4vr0Xn/Bm12SlXdvn3dkc/w/wbIs26UtqX5na6LskXeK6zHjmot7raXzfcXXw1jFt+IvUU+i6Pf8Um0icNVPDtSb27YtO7XT8S+dlesyvBiWaTSTa3LtUuOPPqS0OZZ4OqknfHnJdKfYzdOv8Ai1c958Ohh8Vba5q+Opujr+nPWPn9ep5nT4nKPEvxxd7Xw+Oq95ZiytNXw1uTvsy525b8fPt6uOq6PzdMvyajjjnz/wAnE0zbXVPhF8Mef+nb/Jr2c/VpyYlNXN1S+P8AKMunl7PJt7NWmujKNX4ZqptSjJJVUo+vmgyrJiUfaVvlF8/0yrs/Uy6ST+9el8Pzp8HRy/lPFaLX/ifFPrtvle7zOr/53ZUci4f5XxydM7n7Y34r34dZIdGHD4xin+V2/cT0/iUJtqttOnbXU17T+uf+PU/TVQ6Jio05kAwoAAKADlbROJZQUFVbBOBcIgqcRbC6goCnYL2ZfQUBRsDYX0FAUbQov2hsHBRtQvZo0bPQNg4rM8JB6dmz2Y9o4dcbP4bkb4cVfvs43iP2VyZKcZVJO1fS0e0oaRi+KV2x+RvP08l414PmzYFjhB790btpLautMw+DeB6vDN3jXs+22Vy+J71E4mL4Jf265/M3M+vPh5jWeETnKM8cGpJfivjd+vU1vwLfTnGml26/E9BEmjU8Ujlrz61OOLh8I29F+pphpZx6HTQzfpHL3rn/APtXazn+M4suSKSh0kn6noBNC5XO+Xr5vrNNrFPcsNxjLhqS37b8vNGrxuOWePG4R3yjNcKlw1159T3rgvIg8cfJfI5Xw/8Ar0z8uyy+v0+f6KGWDt45QXX0OvG8lTgnuXVLi168Hp3ij/8AK+RKMEuyJPDz9mvy+/PHH8LebfUozjHzfSjupkQOuM8eXe/a95xKxkBo2wkAgAwUG0ACig2gAQbR0IAp7QoAAdBtAADaOgAodDoAAKHtAAHtGoCAB7CVCACSRLaABDQwAKAAAgCgABUNgBAhDABBYwALGAAf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98318" name="Picture 14" descr="http://img27.olx.ro/images_mercadorro/27716617_4_644x461_soareci-albi-hrana-serpi-animale-de-comp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808" y="3429000"/>
            <a:ext cx="4333579" cy="32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3165475" y="769938"/>
            <a:ext cx="4142829" cy="18669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308304" y="465137"/>
            <a:ext cx="1728192" cy="5155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Fructoză/sirop de porumb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27784" y="4293096"/>
            <a:ext cx="3168352" cy="15841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03648" y="5805264"/>
            <a:ext cx="1224136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Zahăr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0595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122860" y="160339"/>
            <a:ext cx="4550890" cy="71947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INDICELE GLICEMIC</a:t>
            </a:r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(IG)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9058" y="1285860"/>
            <a:ext cx="472502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cantitatea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glucoză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absorbită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circulatie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după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alimente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bog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carbohidraţi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870423883"/>
              </p:ext>
            </p:extLst>
          </p:nvPr>
        </p:nvGraphicFramePr>
        <p:xfrm>
          <a:off x="1266075" y="2431637"/>
          <a:ext cx="7147532" cy="4125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Imagini pentru PAINE ALB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2767" y="5080969"/>
            <a:ext cx="887194" cy="105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Imagini pentru CARTOF PRAJIT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9867" y="4080888"/>
            <a:ext cx="892128" cy="809038"/>
          </a:xfrm>
          <a:prstGeom prst="rect">
            <a:avLst/>
          </a:prstGeom>
        </p:spPr>
      </p:pic>
      <p:pic>
        <p:nvPicPr>
          <p:cNvPr id="1032" name="Picture 8" descr="Imagini pentru OREZ AL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3723" y="5114729"/>
            <a:ext cx="1278272" cy="106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ini pentru SNICK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4519" y="3983344"/>
            <a:ext cx="1312627" cy="12646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ini pentru CEREALE INTEGRAL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275" y="5383709"/>
            <a:ext cx="1115038" cy="9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Imagini pentru MERE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 descr="Imagini pentru ME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8026" y="4197398"/>
            <a:ext cx="1286381" cy="1142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2" name="Picture 18" descr="Imagini pentru LINT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4694" y="4142288"/>
            <a:ext cx="1061581" cy="1415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ini pentru GLYCEMIC INDEX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204" y="160339"/>
            <a:ext cx="2945683" cy="294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11551" y="6188639"/>
            <a:ext cx="214032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↑↑↑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insulina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7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1828302"/>
              </p:ext>
            </p:extLst>
          </p:nvPr>
        </p:nvGraphicFramePr>
        <p:xfrm>
          <a:off x="-251564" y="819021"/>
          <a:ext cx="6096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Imagini pentru PAINE ALB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7085" y="5337825"/>
            <a:ext cx="887194" cy="105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ini pentru OREZ ALB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672"/>
          <a:stretch/>
        </p:blipFill>
        <p:spPr bwMode="auto">
          <a:xfrm>
            <a:off x="430215" y="5002678"/>
            <a:ext cx="737980" cy="88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ini pentru STAF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500" y="3905856"/>
            <a:ext cx="1101751" cy="7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ini pentru PEPENE ROS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3122" y="5416460"/>
            <a:ext cx="1147836" cy="10217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ini pentru STRUGUR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2115" y="3974616"/>
            <a:ext cx="647668" cy="10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ini pentru SNICKER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4278" y="5250334"/>
            <a:ext cx="1249471" cy="12037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ini pentru BANAN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1862" y="4268242"/>
            <a:ext cx="631709" cy="84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ini pentru KIW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15" y="3502708"/>
            <a:ext cx="881600" cy="8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3539332" y="2318240"/>
            <a:ext cx="5498197" cy="2381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10311" y="3735030"/>
            <a:ext cx="4827218" cy="30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08845" y="5190673"/>
            <a:ext cx="4142984" cy="2381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60" name="Picture 12" descr="Imagini pentru COVRIGE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315" y="5446484"/>
            <a:ext cx="1085457" cy="96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ini pentru PEPENE GALBE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4584" y="4101040"/>
            <a:ext cx="918096" cy="7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6" descr="Imagini pentru gris de grau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6" name="Picture 18" descr="Imagini pentru gris de grau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4811" y="3970033"/>
            <a:ext cx="705470" cy="94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Imagini pentru PRUNE"/>
          <p:cNvSpPr>
            <a:spLocks noChangeAspect="1" noChangeArrowheads="1"/>
          </p:cNvSpPr>
          <p:nvPr/>
        </p:nvSpPr>
        <p:spPr bwMode="auto">
          <a:xfrm>
            <a:off x="230981" y="79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0" name="Picture 22" descr="Imagini pentru PRUN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3609" y="2529519"/>
            <a:ext cx="1266773" cy="11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ini pentru PORTOCAL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535" y="2495726"/>
            <a:ext cx="1167124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ini pentru SMOCHIN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4721" y="2580901"/>
            <a:ext cx="868255" cy="9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Imagini pentru MANDARIN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315" y="2659699"/>
            <a:ext cx="1251758" cy="8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Imagini pentru SPAGHETE AL DENT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116" y="2574053"/>
            <a:ext cx="941027" cy="7920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Imagini pentru PAINE INTEGRALA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6706" y="2625201"/>
            <a:ext cx="861208" cy="84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Imagini pentru mazare pastai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689" y="1968348"/>
            <a:ext cx="856496" cy="8042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Imagini pentru OREZ BRU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6234" y="2356266"/>
            <a:ext cx="939101" cy="7028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Imagini pentru MER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164" y="1522426"/>
            <a:ext cx="733749" cy="651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86" name="Picture 38" descr="Imagini pentru CAIS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734" y="1402886"/>
            <a:ext cx="956844" cy="7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Imagini pentru GREPFRUIT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3963" y="1309932"/>
            <a:ext cx="1124120" cy="100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Imagini pentru PER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8843" y="1244726"/>
            <a:ext cx="963837" cy="99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Imagini pentru CIRESE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6234" y="1429301"/>
            <a:ext cx="792162" cy="7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Imagini pentru ZMEURA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0011" y="1514665"/>
            <a:ext cx="574306" cy="5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Imagini pentru quinoa plafar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3038" y="295814"/>
            <a:ext cx="516211" cy="12132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Imagini pentru CIOCOLATA 8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5823" y="481204"/>
            <a:ext cx="687017" cy="10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Imagini pentru AVOCADO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0817" y="273393"/>
            <a:ext cx="980770" cy="101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Imagini pentru LAMAI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1116" y="265128"/>
            <a:ext cx="842210" cy="77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56" descr="Imagini pentru BROCCOLI"/>
          <p:cNvSpPr>
            <a:spLocks noChangeAspect="1" noChangeArrowheads="1"/>
          </p:cNvSpPr>
          <p:nvPr/>
        </p:nvSpPr>
        <p:spPr bwMode="auto">
          <a:xfrm>
            <a:off x="345281" y="16033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2962" y="355950"/>
            <a:ext cx="806255" cy="806376"/>
          </a:xfrm>
          <a:prstGeom prst="rect">
            <a:avLst/>
          </a:prstGeom>
        </p:spPr>
      </p:pic>
      <p:pic>
        <p:nvPicPr>
          <p:cNvPr id="2106" name="Picture 58" descr="Imagini pentru CEAPA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7881" y="334150"/>
            <a:ext cx="948712" cy="73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Imagini pentru NUCI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8396" y="343153"/>
            <a:ext cx="657062" cy="7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Imagini pentru ROSII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3390" y="499252"/>
            <a:ext cx="657371" cy="5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Imagini pentru ARDEI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1315" y="933789"/>
            <a:ext cx="528884" cy="6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eft Arrow 18"/>
          <p:cNvSpPr/>
          <p:nvPr/>
        </p:nvSpPr>
        <p:spPr>
          <a:xfrm rot="1494990">
            <a:off x="1931113" y="899240"/>
            <a:ext cx="900446" cy="396265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>
            <a:off x="263224" y="89908"/>
            <a:ext cx="310657" cy="143251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14" name="Picture 66" descr="Imagini pentru OREZ SALBATIC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138685" y="1142111"/>
            <a:ext cx="601019" cy="5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565" y="265129"/>
            <a:ext cx="2247206" cy="122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diabet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zaharat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CV,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colesterolul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slăbire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65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ini pentru SUC DE PORTOC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7" b="8855"/>
          <a:stretch/>
        </p:blipFill>
        <p:spPr bwMode="auto">
          <a:xfrm>
            <a:off x="861730" y="4239369"/>
            <a:ext cx="1161752" cy="20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delicatesa.ro/files/recipe/2492/description/509837b6631b5.jpg?operation=resize&amp;width=5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17404"/>
            <a:ext cx="1561677" cy="156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1948" y="4495617"/>
            <a:ext cx="58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6" name="Picture 24" descr="Imagini pentru PORTOC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8361" y="4413782"/>
            <a:ext cx="1838192" cy="192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5901" y="4524845"/>
            <a:ext cx="58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684203886"/>
              </p:ext>
            </p:extLst>
          </p:nvPr>
        </p:nvGraphicFramePr>
        <p:xfrm>
          <a:off x="4047373" y="107221"/>
          <a:ext cx="5570951" cy="396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80" name="Picture 8" descr="Imagini pentru pancreas and insul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1205" y="980728"/>
            <a:ext cx="1525623" cy="22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/>
          <p:cNvSpPr/>
          <p:nvPr/>
        </p:nvSpPr>
        <p:spPr>
          <a:xfrm>
            <a:off x="7496829" y="4495616"/>
            <a:ext cx="1586544" cy="148710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ine similară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583" y="272126"/>
            <a:ext cx="4164010" cy="408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9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214414" y="14287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00958" y="1928802"/>
            <a:ext cx="1500198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PRODUSE ALE STUPULUI</a:t>
            </a:r>
          </a:p>
        </p:txBody>
      </p:sp>
      <p:pic>
        <p:nvPicPr>
          <p:cNvPr id="162818" name="Picture 2" descr="C:\Users\Farmacognozie\Desktop\165345715_2_261x203_vand-stupi-albine-familii-de-albine-si-miere-de-albine-100-naturala-fotografi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214290"/>
            <a:ext cx="1928828" cy="1285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2821" name="Picture 5" descr="C:\Users\Farmacognozie\Desktop\foto-pag12-sus_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4071942"/>
            <a:ext cx="3095632" cy="23217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6143636" y="2643182"/>
            <a:ext cx="1571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PĂSTURĂ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6050" y="3857628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PROPOLIS</a:t>
            </a:r>
          </a:p>
        </p:txBody>
      </p:sp>
      <p:pic>
        <p:nvPicPr>
          <p:cNvPr id="162822" name="Picture 6" descr="C:\Users\Farmacognozie\Desktop\albin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4857760"/>
            <a:ext cx="2895600" cy="1689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2823" name="Picture 7" descr="C:\Users\Farmacognozie\Desktop\6869712_ori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357166"/>
            <a:ext cx="301060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476672"/>
            <a:ext cx="3312368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</a:t>
            </a:r>
          </a:p>
          <a:p>
            <a:pPr algn="ctr"/>
            <a:r>
              <a:rPr lang="ro-RO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 DEPURATUM</a:t>
            </a:r>
          </a:p>
        </p:txBody>
      </p:sp>
      <p:pic>
        <p:nvPicPr>
          <p:cNvPr id="22530" name="Picture 2" descr="http://ricipogonici.files.wordpress.com/2010/09/alb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2895600" cy="4267200"/>
          </a:xfrm>
          <a:prstGeom prst="rect">
            <a:avLst/>
          </a:prstGeom>
          <a:noFill/>
        </p:spPr>
      </p:pic>
      <p:sp>
        <p:nvSpPr>
          <p:cNvPr id="4" name="Curved Down Arrow 3"/>
          <p:cNvSpPr/>
          <p:nvPr/>
        </p:nvSpPr>
        <p:spPr>
          <a:xfrm>
            <a:off x="3347864" y="3284984"/>
            <a:ext cx="1440160" cy="720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3501008"/>
            <a:ext cx="3456384" cy="10081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APIS MELLIFICA, </a:t>
            </a:r>
          </a:p>
          <a:p>
            <a:pPr algn="ctr"/>
            <a:r>
              <a:rPr lang="ro-RO" b="1" dirty="0">
                <a:latin typeface="Times New Roman" pitchFamily="18" charset="0"/>
                <a:cs typeface="Times New Roman" pitchFamily="18" charset="0"/>
              </a:rPr>
              <a:t>A. LIGUSTICA</a:t>
            </a:r>
          </a:p>
        </p:txBody>
      </p:sp>
      <p:pic>
        <p:nvPicPr>
          <p:cNvPr id="22532" name="Picture 4" descr="http://www.miere.ro/Imagini/miere-albi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620688"/>
            <a:ext cx="1809750" cy="1619251"/>
          </a:xfrm>
          <a:prstGeom prst="rect">
            <a:avLst/>
          </a:prstGeom>
          <a:noFill/>
        </p:spPr>
      </p:pic>
      <p:pic>
        <p:nvPicPr>
          <p:cNvPr id="22534" name="Picture 6" descr="http://t0.gstatic.com/images?q=tbn:ANd9GcSIXYrtUBzYuTjlC1cvzP4qK2Nd1lXcI5xQ3Op7hV99WQivimKWw4qp5889b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80728"/>
            <a:ext cx="2143125" cy="2143125"/>
          </a:xfrm>
          <a:prstGeom prst="rect">
            <a:avLst/>
          </a:prstGeom>
          <a:noFill/>
        </p:spPr>
      </p:pic>
      <p:pic>
        <p:nvPicPr>
          <p:cNvPr id="22536" name="Picture 8" descr="http://www.miere-albine.go.ro/images/alb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725144"/>
            <a:ext cx="2857500" cy="1905000"/>
          </a:xfrm>
          <a:prstGeom prst="rect">
            <a:avLst/>
          </a:prstGeom>
          <a:noFill/>
        </p:spPr>
      </p:pic>
      <p:pic>
        <p:nvPicPr>
          <p:cNvPr id="22538" name="Picture 10" descr="http://giurgiuonline.eu/images/sanatate/laptisor-de-matca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725144"/>
            <a:ext cx="1905000" cy="1771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3435</TotalTime>
  <Words>1116</Words>
  <Application>Microsoft Office PowerPoint</Application>
  <PresentationFormat>On-screen Show (4:3)</PresentationFormat>
  <Paragraphs>295</Paragraphs>
  <Slides>39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Solstice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Cerasela</dc:creator>
  <cp:lastModifiedBy>Farmacognozie</cp:lastModifiedBy>
  <cp:revision>309</cp:revision>
  <dcterms:created xsi:type="dcterms:W3CDTF">2011-10-17T19:20:14Z</dcterms:created>
  <dcterms:modified xsi:type="dcterms:W3CDTF">2018-01-08T12:00:47Z</dcterms:modified>
</cp:coreProperties>
</file>