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5"/>
  </p:notesMasterIdLst>
  <p:sldIdLst>
    <p:sldId id="333" r:id="rId2"/>
    <p:sldId id="338" r:id="rId3"/>
    <p:sldId id="339" r:id="rId4"/>
    <p:sldId id="259" r:id="rId5"/>
    <p:sldId id="268" r:id="rId6"/>
    <p:sldId id="263" r:id="rId7"/>
    <p:sldId id="340" r:id="rId8"/>
    <p:sldId id="267" r:id="rId9"/>
    <p:sldId id="283" r:id="rId10"/>
    <p:sldId id="345" r:id="rId11"/>
    <p:sldId id="347" r:id="rId12"/>
    <p:sldId id="348" r:id="rId13"/>
    <p:sldId id="350" r:id="rId14"/>
    <p:sldId id="349" r:id="rId15"/>
    <p:sldId id="352" r:id="rId16"/>
    <p:sldId id="351" r:id="rId17"/>
    <p:sldId id="353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5" r:id="rId28"/>
    <p:sldId id="279" r:id="rId29"/>
    <p:sldId id="387" r:id="rId30"/>
    <p:sldId id="403" r:id="rId31"/>
    <p:sldId id="308" r:id="rId32"/>
    <p:sldId id="404" r:id="rId33"/>
    <p:sldId id="280" r:id="rId34"/>
    <p:sldId id="281" r:id="rId35"/>
    <p:sldId id="408" r:id="rId36"/>
    <p:sldId id="288" r:id="rId37"/>
    <p:sldId id="329" r:id="rId38"/>
    <p:sldId id="289" r:id="rId39"/>
    <p:sldId id="290" r:id="rId40"/>
    <p:sldId id="291" r:id="rId41"/>
    <p:sldId id="310" r:id="rId42"/>
    <p:sldId id="292" r:id="rId43"/>
    <p:sldId id="297" r:id="rId44"/>
    <p:sldId id="409" r:id="rId45"/>
    <p:sldId id="406" r:id="rId46"/>
    <p:sldId id="407" r:id="rId47"/>
    <p:sldId id="298" r:id="rId48"/>
    <p:sldId id="393" r:id="rId49"/>
    <p:sldId id="418" r:id="rId50"/>
    <p:sldId id="300" r:id="rId51"/>
    <p:sldId id="402" r:id="rId52"/>
    <p:sldId id="301" r:id="rId53"/>
    <p:sldId id="415" r:id="rId54"/>
    <p:sldId id="394" r:id="rId55"/>
    <p:sldId id="395" r:id="rId56"/>
    <p:sldId id="396" r:id="rId57"/>
    <p:sldId id="397" r:id="rId58"/>
    <p:sldId id="398" r:id="rId59"/>
    <p:sldId id="399" r:id="rId60"/>
    <p:sldId id="410" r:id="rId61"/>
    <p:sldId id="400" r:id="rId62"/>
    <p:sldId id="411" r:id="rId63"/>
    <p:sldId id="413" r:id="rId6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FCD0"/>
    <a:srgbClr val="FFFFCC"/>
    <a:srgbClr val="ECFFE7"/>
    <a:srgbClr val="CCFFCC"/>
    <a:srgbClr val="F7FEB4"/>
    <a:srgbClr val="F3FBD5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2804D-BAE3-440F-9D82-01E870F06F62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C28FA550-81B8-4413-B5BA-753836BCE121}">
      <dgm:prSet phldrT="[Text]" custT="1"/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Pigmenţi galbeni, portocalii, roşii</a:t>
          </a:r>
        </a:p>
      </dgm:t>
    </dgm:pt>
    <dgm:pt modelId="{B2F83A75-9F60-414B-A6F2-1255D02D4515}" type="parTrans" cxnId="{4352C373-6A11-4772-87F1-D65367D2DC82}">
      <dgm:prSet/>
      <dgm:spPr/>
      <dgm:t>
        <a:bodyPr/>
        <a:lstStyle/>
        <a:p>
          <a:endParaRPr lang="ro-RO"/>
        </a:p>
      </dgm:t>
    </dgm:pt>
    <dgm:pt modelId="{59261569-0F12-416C-B9E7-F4F820CF2BCD}" type="sibTrans" cxnId="{4352C373-6A11-4772-87F1-D65367D2DC82}">
      <dgm:prSet/>
      <dgm:spPr/>
      <dgm:t>
        <a:bodyPr/>
        <a:lstStyle/>
        <a:p>
          <a:endParaRPr lang="ro-RO"/>
        </a:p>
      </dgm:t>
    </dgm:pt>
    <dgm:pt modelId="{2BA5A633-6488-417E-9361-C12CE9817598}">
      <dgm:prSet phldrT="[Text]" custT="1"/>
      <dgm:spPr/>
      <dgm:t>
        <a:bodyPr/>
        <a:lstStyle/>
        <a:p>
          <a:r>
            <a:rPr lang="ro-RO" sz="1800" b="1" dirty="0">
              <a:latin typeface="Times New Roman" pitchFamily="18" charset="0"/>
              <a:cs typeface="Times New Roman" pitchFamily="18" charset="0"/>
            </a:rPr>
            <a:t>Antimicrobiană</a:t>
          </a:r>
          <a:endParaRPr lang="ro-RO" sz="1800" dirty="0"/>
        </a:p>
      </dgm:t>
    </dgm:pt>
    <dgm:pt modelId="{3316FC0E-1E3F-4DAE-B65D-EB2A26FD4116}" type="parTrans" cxnId="{CC31D483-A3A2-42A4-A890-86CDD6D7D190}">
      <dgm:prSet/>
      <dgm:spPr/>
      <dgm:t>
        <a:bodyPr/>
        <a:lstStyle/>
        <a:p>
          <a:endParaRPr lang="ro-RO"/>
        </a:p>
      </dgm:t>
    </dgm:pt>
    <dgm:pt modelId="{8154EB97-52B3-471E-93C7-8B82E0BE5B78}" type="sibTrans" cxnId="{CC31D483-A3A2-42A4-A890-86CDD6D7D190}">
      <dgm:prSet/>
      <dgm:spPr/>
      <dgm:t>
        <a:bodyPr/>
        <a:lstStyle/>
        <a:p>
          <a:endParaRPr lang="ro-RO"/>
        </a:p>
      </dgm:t>
    </dgm:pt>
    <dgm:pt modelId="{143BBC08-7AC6-4456-8C03-79696F215C79}">
      <dgm:prSet phldrT="[Text]" custT="1"/>
      <dgm:spPr/>
      <dgm:t>
        <a:bodyPr/>
        <a:lstStyle/>
        <a:p>
          <a:r>
            <a:rPr lang="ro-RO" sz="1800" b="1" dirty="0">
              <a:latin typeface="Times New Roman" pitchFamily="18" charset="0"/>
              <a:cs typeface="Times New Roman" pitchFamily="18" charset="0"/>
            </a:rPr>
            <a:t>Proprietăţi tinctoriale</a:t>
          </a:r>
          <a:endParaRPr lang="ro-RO" sz="1800" b="1" dirty="0"/>
        </a:p>
      </dgm:t>
    </dgm:pt>
    <dgm:pt modelId="{00CF4A56-BD0A-4FD3-9114-5F0971201CFA}" type="parTrans" cxnId="{BBE5431C-9531-4E89-9586-54F75103C441}">
      <dgm:prSet/>
      <dgm:spPr/>
      <dgm:t>
        <a:bodyPr/>
        <a:lstStyle/>
        <a:p>
          <a:endParaRPr lang="ro-RO"/>
        </a:p>
      </dgm:t>
    </dgm:pt>
    <dgm:pt modelId="{B38292EB-A83E-439D-B1DE-7A7BD682A1FF}" type="sibTrans" cxnId="{BBE5431C-9531-4E89-9586-54F75103C441}">
      <dgm:prSet/>
      <dgm:spPr/>
      <dgm:t>
        <a:bodyPr/>
        <a:lstStyle/>
        <a:p>
          <a:endParaRPr lang="ro-RO"/>
        </a:p>
      </dgm:t>
    </dgm:pt>
    <dgm:pt modelId="{0A5AA426-65AF-4437-807B-A440354F4BA4}" type="pres">
      <dgm:prSet presAssocID="{9A62804D-BAE3-440F-9D82-01E870F06F62}" presName="arrowDiagram" presStyleCnt="0">
        <dgm:presLayoutVars>
          <dgm:chMax val="5"/>
          <dgm:dir/>
          <dgm:resizeHandles val="exact"/>
        </dgm:presLayoutVars>
      </dgm:prSet>
      <dgm:spPr/>
    </dgm:pt>
    <dgm:pt modelId="{AA05956D-4031-493F-AEA5-E4E64C8D0EA6}" type="pres">
      <dgm:prSet presAssocID="{9A62804D-BAE3-440F-9D82-01E870F06F62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5187001-0C8A-43C7-8FFC-325E9425742C}" type="pres">
      <dgm:prSet presAssocID="{9A62804D-BAE3-440F-9D82-01E870F06F62}" presName="arrowDiagram3" presStyleCnt="0"/>
      <dgm:spPr/>
    </dgm:pt>
    <dgm:pt modelId="{E6BE62B3-556E-407A-A615-B4FBB7FAB408}" type="pres">
      <dgm:prSet presAssocID="{C28FA550-81B8-4413-B5BA-753836BCE121}" presName="bullet3a" presStyleLbl="node1" presStyleIdx="0" presStyleCnt="3"/>
      <dgm:spPr/>
    </dgm:pt>
    <dgm:pt modelId="{92BFCC8A-F218-4031-BC05-22D1C5E55B90}" type="pres">
      <dgm:prSet presAssocID="{C28FA550-81B8-4413-B5BA-753836BCE12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29FC7-308E-482F-85CB-D9BF0E70DB5D}" type="pres">
      <dgm:prSet presAssocID="{2BA5A633-6488-417E-9361-C12CE9817598}" presName="bullet3b" presStyleLbl="node1" presStyleIdx="1" presStyleCnt="3"/>
      <dgm:spPr/>
    </dgm:pt>
    <dgm:pt modelId="{015EBD7F-AFD9-4EAC-99B4-578552E4F09D}" type="pres">
      <dgm:prSet presAssocID="{2BA5A633-6488-417E-9361-C12CE9817598}" presName="textBox3b" presStyleLbl="revTx" presStyleIdx="1" presStyleCnt="3" custScaleX="137811" custLinFactNeighborX="19687" custLinFactNeighborY="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DB8F7-59AE-4526-937F-87D98E4A19FE}" type="pres">
      <dgm:prSet presAssocID="{143BBC08-7AC6-4456-8C03-79696F215C79}" presName="bullet3c" presStyleLbl="node1" presStyleIdx="2" presStyleCnt="3"/>
      <dgm:spPr/>
    </dgm:pt>
    <dgm:pt modelId="{80E2C004-4A8E-4E6C-A1DD-79559C161B0E}" type="pres">
      <dgm:prSet presAssocID="{143BBC08-7AC6-4456-8C03-79696F215C7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1D483-A3A2-42A4-A890-86CDD6D7D190}" srcId="{9A62804D-BAE3-440F-9D82-01E870F06F62}" destId="{2BA5A633-6488-417E-9361-C12CE9817598}" srcOrd="1" destOrd="0" parTransId="{3316FC0E-1E3F-4DAE-B65D-EB2A26FD4116}" sibTransId="{8154EB97-52B3-471E-93C7-8B82E0BE5B78}"/>
    <dgm:cxn modelId="{D69184FA-CCC1-4CC5-B07F-EB2CB6D6CE9D}" type="presOf" srcId="{C28FA550-81B8-4413-B5BA-753836BCE121}" destId="{92BFCC8A-F218-4031-BC05-22D1C5E55B90}" srcOrd="0" destOrd="0" presId="urn:microsoft.com/office/officeart/2005/8/layout/arrow2"/>
    <dgm:cxn modelId="{BBE5431C-9531-4E89-9586-54F75103C441}" srcId="{9A62804D-BAE3-440F-9D82-01E870F06F62}" destId="{143BBC08-7AC6-4456-8C03-79696F215C79}" srcOrd="2" destOrd="0" parTransId="{00CF4A56-BD0A-4FD3-9114-5F0971201CFA}" sibTransId="{B38292EB-A83E-439D-B1DE-7A7BD682A1FF}"/>
    <dgm:cxn modelId="{117AFC52-BBA2-4493-ACAB-B1D97572FF0B}" type="presOf" srcId="{143BBC08-7AC6-4456-8C03-79696F215C79}" destId="{80E2C004-4A8E-4E6C-A1DD-79559C161B0E}" srcOrd="0" destOrd="0" presId="urn:microsoft.com/office/officeart/2005/8/layout/arrow2"/>
    <dgm:cxn modelId="{4352C373-6A11-4772-87F1-D65367D2DC82}" srcId="{9A62804D-BAE3-440F-9D82-01E870F06F62}" destId="{C28FA550-81B8-4413-B5BA-753836BCE121}" srcOrd="0" destOrd="0" parTransId="{B2F83A75-9F60-414B-A6F2-1255D02D4515}" sibTransId="{59261569-0F12-416C-B9E7-F4F820CF2BCD}"/>
    <dgm:cxn modelId="{F87A7EB9-1326-40C9-904F-2BBB3E1FEFA1}" type="presOf" srcId="{2BA5A633-6488-417E-9361-C12CE9817598}" destId="{015EBD7F-AFD9-4EAC-99B4-578552E4F09D}" srcOrd="0" destOrd="0" presId="urn:microsoft.com/office/officeart/2005/8/layout/arrow2"/>
    <dgm:cxn modelId="{CA9E04A6-DBFD-43CC-8CD2-E1A8439F8E57}" type="presOf" srcId="{9A62804D-BAE3-440F-9D82-01E870F06F62}" destId="{0A5AA426-65AF-4437-807B-A440354F4BA4}" srcOrd="0" destOrd="0" presId="urn:microsoft.com/office/officeart/2005/8/layout/arrow2"/>
    <dgm:cxn modelId="{7B1C72D4-D19A-4AF5-B408-D768A9D08EF7}" type="presParOf" srcId="{0A5AA426-65AF-4437-807B-A440354F4BA4}" destId="{AA05956D-4031-493F-AEA5-E4E64C8D0EA6}" srcOrd="0" destOrd="0" presId="urn:microsoft.com/office/officeart/2005/8/layout/arrow2"/>
    <dgm:cxn modelId="{34FCF56B-9A72-4614-B440-E5D85B4BDAC1}" type="presParOf" srcId="{0A5AA426-65AF-4437-807B-A440354F4BA4}" destId="{35187001-0C8A-43C7-8FFC-325E9425742C}" srcOrd="1" destOrd="0" presId="urn:microsoft.com/office/officeart/2005/8/layout/arrow2"/>
    <dgm:cxn modelId="{E99C5D5E-689F-4822-A30C-20D660F00016}" type="presParOf" srcId="{35187001-0C8A-43C7-8FFC-325E9425742C}" destId="{E6BE62B3-556E-407A-A615-B4FBB7FAB408}" srcOrd="0" destOrd="0" presId="urn:microsoft.com/office/officeart/2005/8/layout/arrow2"/>
    <dgm:cxn modelId="{18180EA6-ED24-4086-B583-A8B82AD1D0F0}" type="presParOf" srcId="{35187001-0C8A-43C7-8FFC-325E9425742C}" destId="{92BFCC8A-F218-4031-BC05-22D1C5E55B90}" srcOrd="1" destOrd="0" presId="urn:microsoft.com/office/officeart/2005/8/layout/arrow2"/>
    <dgm:cxn modelId="{C5D696D3-6B2A-4267-9C78-85AFF9E8B78C}" type="presParOf" srcId="{35187001-0C8A-43C7-8FFC-325E9425742C}" destId="{82B29FC7-308E-482F-85CB-D9BF0E70DB5D}" srcOrd="2" destOrd="0" presId="urn:microsoft.com/office/officeart/2005/8/layout/arrow2"/>
    <dgm:cxn modelId="{76873C1E-D02B-4728-A71C-7CBF07A9FB26}" type="presParOf" srcId="{35187001-0C8A-43C7-8FFC-325E9425742C}" destId="{015EBD7F-AFD9-4EAC-99B4-578552E4F09D}" srcOrd="3" destOrd="0" presId="urn:microsoft.com/office/officeart/2005/8/layout/arrow2"/>
    <dgm:cxn modelId="{775EE167-0B7B-4480-9C97-93041403A464}" type="presParOf" srcId="{35187001-0C8A-43C7-8FFC-325E9425742C}" destId="{F5DDB8F7-59AE-4526-937F-87D98E4A19FE}" srcOrd="4" destOrd="0" presId="urn:microsoft.com/office/officeart/2005/8/layout/arrow2"/>
    <dgm:cxn modelId="{280F3F97-C85F-413F-8E4D-BD34E6DCD693}" type="presParOf" srcId="{35187001-0C8A-43C7-8FFC-325E9425742C}" destId="{80E2C004-4A8E-4E6C-A1DD-79559C161B0E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96522-C5B3-4A29-8C10-17678989373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2CA431F-3FA4-4B75-884A-629AAB2D731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embelina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FF740B-3F8B-4B91-94DC-DCE8D5A6B6E6}" type="parTrans" cxnId="{4CAFCBB5-1CC6-4539-B60B-3A8AADD6E8D0}">
      <dgm:prSet/>
      <dgm:spPr/>
      <dgm:t>
        <a:bodyPr/>
        <a:lstStyle/>
        <a:p>
          <a:endParaRPr lang="ro-RO"/>
        </a:p>
      </dgm:t>
    </dgm:pt>
    <dgm:pt modelId="{BEFA45ED-80B0-4441-ADA0-70FB86C1A375}" type="sibTrans" cxnId="{4CAFCBB5-1CC6-4539-B60B-3A8AADD6E8D0}">
      <dgm:prSet/>
      <dgm:spPr/>
      <dgm:t>
        <a:bodyPr/>
        <a:lstStyle/>
        <a:p>
          <a:endParaRPr lang="ro-RO"/>
        </a:p>
      </dgm:t>
    </dgm:pt>
    <dgm:pt modelId="{98CB8853-1140-4C6A-AC88-3B1C57A1E9F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>
              <a:latin typeface="Times New Roman" pitchFamily="18" charset="0"/>
              <a:cs typeface="Times New Roman" pitchFamily="18" charset="0"/>
            </a:rPr>
            <a:t>antiparazitar</a:t>
          </a:r>
          <a:r>
            <a:rPr lang="ro-RO" sz="2000" b="1" dirty="0">
              <a:latin typeface="Times New Roman" pitchFamily="18" charset="0"/>
              <a:cs typeface="Times New Roman" pitchFamily="18" charset="0"/>
            </a:rPr>
            <a:t>ă</a:t>
          </a:r>
          <a:endParaRPr lang="ro-RO" sz="2000" dirty="0"/>
        </a:p>
      </dgm:t>
    </dgm:pt>
    <dgm:pt modelId="{0F7F1A1B-61BD-4AA8-8305-006DD575924E}" type="parTrans" cxnId="{75E85C7A-2CBA-4E7E-A7C6-4A7A43ED311F}">
      <dgm:prSet/>
      <dgm:spPr/>
      <dgm:t>
        <a:bodyPr/>
        <a:lstStyle/>
        <a:p>
          <a:endParaRPr lang="ro-RO"/>
        </a:p>
      </dgm:t>
    </dgm:pt>
    <dgm:pt modelId="{ACEC836E-F520-4E3D-9C13-093115CAF20C}" type="sibTrans" cxnId="{75E85C7A-2CBA-4E7E-A7C6-4A7A43ED311F}">
      <dgm:prSet/>
      <dgm:spPr/>
      <dgm:t>
        <a:bodyPr/>
        <a:lstStyle/>
        <a:p>
          <a:endParaRPr lang="ro-RO"/>
        </a:p>
      </dgm:t>
    </dgm:pt>
    <dgm:pt modelId="{CC2DF7CF-3695-4739-B781-E0851E5EB80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parazitoze intestinale</a:t>
          </a:r>
        </a:p>
      </dgm:t>
    </dgm:pt>
    <dgm:pt modelId="{914715CB-FC90-40F1-BBFA-F763ADFC8347}" type="parTrans" cxnId="{4CC74DF5-E890-4A4E-9A9B-778699325BD1}">
      <dgm:prSet/>
      <dgm:spPr/>
      <dgm:t>
        <a:bodyPr/>
        <a:lstStyle/>
        <a:p>
          <a:endParaRPr lang="ro-RO"/>
        </a:p>
      </dgm:t>
    </dgm:pt>
    <dgm:pt modelId="{51CD3A52-E0FB-4086-A1D0-3F80622353C8}" type="sibTrans" cxnId="{4CC74DF5-E890-4A4E-9A9B-778699325BD1}">
      <dgm:prSet/>
      <dgm:spPr/>
      <dgm:t>
        <a:bodyPr/>
        <a:lstStyle/>
        <a:p>
          <a:endParaRPr lang="ro-RO"/>
        </a:p>
      </dgm:t>
    </dgm:pt>
    <dgm:pt modelId="{8EDE65BC-A329-4643-812A-DA0862386FD4}" type="pres">
      <dgm:prSet presAssocID="{45596522-C5B3-4A29-8C10-17678989373B}" presName="CompostProcess" presStyleCnt="0">
        <dgm:presLayoutVars>
          <dgm:dir/>
          <dgm:resizeHandles val="exact"/>
        </dgm:presLayoutVars>
      </dgm:prSet>
      <dgm:spPr/>
    </dgm:pt>
    <dgm:pt modelId="{AFB1A17C-FDA1-4549-8955-CADB8B58864B}" type="pres">
      <dgm:prSet presAssocID="{45596522-C5B3-4A29-8C10-17678989373B}" presName="arrow" presStyleLbl="bgShp" presStyleIdx="0" presStyleCn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175F86FA-BEAD-4E61-9731-1382CC3D5062}" type="pres">
      <dgm:prSet presAssocID="{45596522-C5B3-4A29-8C10-17678989373B}" presName="linearProcess" presStyleCnt="0"/>
      <dgm:spPr/>
    </dgm:pt>
    <dgm:pt modelId="{1C2C302A-B50E-412D-9965-E38E6B263240}" type="pres">
      <dgm:prSet presAssocID="{62CA431F-3FA4-4B75-884A-629AAB2D73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B8E21-B631-4D64-9FFF-4A1C1241E13D}" type="pres">
      <dgm:prSet presAssocID="{BEFA45ED-80B0-4441-ADA0-70FB86C1A375}" presName="sibTrans" presStyleCnt="0"/>
      <dgm:spPr/>
    </dgm:pt>
    <dgm:pt modelId="{560FC250-9C15-452C-9A3A-35E5A296B039}" type="pres">
      <dgm:prSet presAssocID="{98CB8853-1140-4C6A-AC88-3B1C57A1E9F9}" presName="textNode" presStyleLbl="node1" presStyleIdx="1" presStyleCnt="3" custLinFactNeighborX="16504" custLinFactNeighborY="-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B9B10-1F1E-49D1-BA1C-55015D18F737}" type="pres">
      <dgm:prSet presAssocID="{ACEC836E-F520-4E3D-9C13-093115CAF20C}" presName="sibTrans" presStyleCnt="0"/>
      <dgm:spPr/>
    </dgm:pt>
    <dgm:pt modelId="{F11957D4-15A1-4CDC-BE7D-0FC3C6D6205C}" type="pres">
      <dgm:prSet presAssocID="{CC2DF7CF-3695-4739-B781-E0851E5EB80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FCBB5-1CC6-4539-B60B-3A8AADD6E8D0}" srcId="{45596522-C5B3-4A29-8C10-17678989373B}" destId="{62CA431F-3FA4-4B75-884A-629AAB2D7313}" srcOrd="0" destOrd="0" parTransId="{33FF740B-3F8B-4B91-94DC-DCE8D5A6B6E6}" sibTransId="{BEFA45ED-80B0-4441-ADA0-70FB86C1A375}"/>
    <dgm:cxn modelId="{E6330006-3DAF-46AF-A510-9F7CB80FC407}" type="presOf" srcId="{CC2DF7CF-3695-4739-B781-E0851E5EB802}" destId="{F11957D4-15A1-4CDC-BE7D-0FC3C6D6205C}" srcOrd="0" destOrd="0" presId="urn:microsoft.com/office/officeart/2005/8/layout/hProcess9"/>
    <dgm:cxn modelId="{75E85C7A-2CBA-4E7E-A7C6-4A7A43ED311F}" srcId="{45596522-C5B3-4A29-8C10-17678989373B}" destId="{98CB8853-1140-4C6A-AC88-3B1C57A1E9F9}" srcOrd="1" destOrd="0" parTransId="{0F7F1A1B-61BD-4AA8-8305-006DD575924E}" sibTransId="{ACEC836E-F520-4E3D-9C13-093115CAF20C}"/>
    <dgm:cxn modelId="{105B00D2-B193-4C6A-97A3-A9A73A1B646D}" type="presOf" srcId="{98CB8853-1140-4C6A-AC88-3B1C57A1E9F9}" destId="{560FC250-9C15-452C-9A3A-35E5A296B039}" srcOrd="0" destOrd="0" presId="urn:microsoft.com/office/officeart/2005/8/layout/hProcess9"/>
    <dgm:cxn modelId="{8EAED8C7-F21F-41EF-B87E-A786F8DDBF1C}" type="presOf" srcId="{62CA431F-3FA4-4B75-884A-629AAB2D7313}" destId="{1C2C302A-B50E-412D-9965-E38E6B263240}" srcOrd="0" destOrd="0" presId="urn:microsoft.com/office/officeart/2005/8/layout/hProcess9"/>
    <dgm:cxn modelId="{86AEF33E-0FBC-4787-B87E-BA39DADA868D}" type="presOf" srcId="{45596522-C5B3-4A29-8C10-17678989373B}" destId="{8EDE65BC-A329-4643-812A-DA0862386FD4}" srcOrd="0" destOrd="0" presId="urn:microsoft.com/office/officeart/2005/8/layout/hProcess9"/>
    <dgm:cxn modelId="{4CC74DF5-E890-4A4E-9A9B-778699325BD1}" srcId="{45596522-C5B3-4A29-8C10-17678989373B}" destId="{CC2DF7CF-3695-4739-B781-E0851E5EB802}" srcOrd="2" destOrd="0" parTransId="{914715CB-FC90-40F1-BBFA-F763ADFC8347}" sibTransId="{51CD3A52-E0FB-4086-A1D0-3F80622353C8}"/>
    <dgm:cxn modelId="{1B821066-CB8B-4126-B952-A167B4003FD7}" type="presParOf" srcId="{8EDE65BC-A329-4643-812A-DA0862386FD4}" destId="{AFB1A17C-FDA1-4549-8955-CADB8B58864B}" srcOrd="0" destOrd="0" presId="urn:microsoft.com/office/officeart/2005/8/layout/hProcess9"/>
    <dgm:cxn modelId="{CBED4D36-CE6E-47F0-8D7F-D98E0082AC5B}" type="presParOf" srcId="{8EDE65BC-A329-4643-812A-DA0862386FD4}" destId="{175F86FA-BEAD-4E61-9731-1382CC3D5062}" srcOrd="1" destOrd="0" presId="urn:microsoft.com/office/officeart/2005/8/layout/hProcess9"/>
    <dgm:cxn modelId="{F29FA545-3855-4E35-942B-C10A5C07ECBF}" type="presParOf" srcId="{175F86FA-BEAD-4E61-9731-1382CC3D5062}" destId="{1C2C302A-B50E-412D-9965-E38E6B263240}" srcOrd="0" destOrd="0" presId="urn:microsoft.com/office/officeart/2005/8/layout/hProcess9"/>
    <dgm:cxn modelId="{66441A7F-EE01-424A-ABA6-E04E287D1FB5}" type="presParOf" srcId="{175F86FA-BEAD-4E61-9731-1382CC3D5062}" destId="{4DFB8E21-B631-4D64-9FFF-4A1C1241E13D}" srcOrd="1" destOrd="0" presId="urn:microsoft.com/office/officeart/2005/8/layout/hProcess9"/>
    <dgm:cxn modelId="{BB550BB9-3386-4DF1-8DA3-B5775F4E729A}" type="presParOf" srcId="{175F86FA-BEAD-4E61-9731-1382CC3D5062}" destId="{560FC250-9C15-452C-9A3A-35E5A296B039}" srcOrd="2" destOrd="0" presId="urn:microsoft.com/office/officeart/2005/8/layout/hProcess9"/>
    <dgm:cxn modelId="{27A03B5F-D42E-4931-B4DA-449DB358E0AD}" type="presParOf" srcId="{175F86FA-BEAD-4E61-9731-1382CC3D5062}" destId="{18DB9B10-1F1E-49D1-BA1C-55015D18F737}" srcOrd="3" destOrd="0" presId="urn:microsoft.com/office/officeart/2005/8/layout/hProcess9"/>
    <dgm:cxn modelId="{72E55E62-19CE-4441-8B0A-D625BE452128}" type="presParOf" srcId="{175F86FA-BEAD-4E61-9731-1382CC3D5062}" destId="{F11957D4-15A1-4CDC-BE7D-0FC3C6D6205C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D955A3-0F26-499A-BBD2-51AFB7608289}" type="doc">
      <dgm:prSet loTypeId="urn:microsoft.com/office/officeart/2005/8/layout/radial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0AFAB0-A8D0-4A22-805D-2905B185912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Interacțiuni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39EE0C-676D-4A3F-B2CE-C8614723DEF1}" type="parTrans" cxnId="{81D76D44-C43E-4EC5-9007-5AA4BA105CC2}">
      <dgm:prSet/>
      <dgm:spPr/>
      <dgm:t>
        <a:bodyPr/>
        <a:lstStyle/>
        <a:p>
          <a:endParaRPr lang="en-US"/>
        </a:p>
      </dgm:t>
    </dgm:pt>
    <dgm:pt modelId="{FC9B9D7D-1DE6-42A6-8C65-94C3145B9CFD}" type="sibTrans" cxnId="{81D76D44-C43E-4EC5-9007-5AA4BA105CC2}">
      <dgm:prSet/>
      <dgm:spPr/>
      <dgm:t>
        <a:bodyPr/>
        <a:lstStyle/>
        <a:p>
          <a:endParaRPr lang="en-US"/>
        </a:p>
      </dgm:t>
    </dgm:pt>
    <dgm:pt modelId="{791B397C-24E8-414C-8FB4-30D50E8A026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heterozide cardiotonice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79D923-6BBC-4006-AC57-DDB10B751298}" type="parTrans" cxnId="{1EFBC8DA-8C68-4B7B-B784-3BCCA91208D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4AC0DA0A-17CD-4C45-B8AA-0D28E931A17B}" type="sibTrans" cxnId="{1EFBC8DA-8C68-4B7B-B784-3BCCA91208DC}">
      <dgm:prSet/>
      <dgm:spPr/>
      <dgm:t>
        <a:bodyPr/>
        <a:lstStyle/>
        <a:p>
          <a:endParaRPr lang="en-US"/>
        </a:p>
      </dgm:t>
    </dgm:pt>
    <dgm:pt modelId="{63F4FC87-6651-490D-9633-61A7864C3E9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antiaritmice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DBCF56C-4AF7-4EA8-882F-59016F17C8F0}" type="parTrans" cxnId="{B64D16A9-BBBD-456F-B3EA-8D5D32B27AD3}">
      <dgm:prSet/>
      <dgm:spPr/>
      <dgm:t>
        <a:bodyPr/>
        <a:lstStyle/>
        <a:p>
          <a:endParaRPr lang="en-US" dirty="0"/>
        </a:p>
      </dgm:t>
    </dgm:pt>
    <dgm:pt modelId="{A09819CD-71C5-42BD-B494-597449E6BB0C}" type="sibTrans" cxnId="{B64D16A9-BBBD-456F-B3EA-8D5D32B27AD3}">
      <dgm:prSet/>
      <dgm:spPr/>
      <dgm:t>
        <a:bodyPr/>
        <a:lstStyle/>
        <a:p>
          <a:endParaRPr lang="en-US"/>
        </a:p>
      </dgm:t>
    </dgm:pt>
    <dgm:pt modelId="{3479D65B-0BB0-4662-9CA8-02B29A748D0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diuretice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A280B1-3348-4C0F-B087-03F2DE65BF4E}" type="parTrans" cxnId="{E33F13C2-AF18-4927-81A9-B21E38847C62}">
      <dgm:prSet/>
      <dgm:spPr/>
      <dgm:t>
        <a:bodyPr/>
        <a:lstStyle/>
        <a:p>
          <a:endParaRPr lang="en-US" dirty="0"/>
        </a:p>
      </dgm:t>
    </dgm:pt>
    <dgm:pt modelId="{F1D8AA81-597A-45FF-9C2C-56D7211FD6F5}" type="sibTrans" cxnId="{E33F13C2-AF18-4927-81A9-B21E38847C62}">
      <dgm:prSet/>
      <dgm:spPr/>
      <dgm:t>
        <a:bodyPr/>
        <a:lstStyle/>
        <a:p>
          <a:endParaRPr lang="en-US"/>
        </a:p>
      </dgm:t>
    </dgm:pt>
    <dgm:pt modelId="{356548E7-7E69-4A79-B72D-0CCC5CF13D2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corticosteroizi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40B4362-7D5F-49D8-B4AF-95603BCA9C77}" type="parTrans" cxnId="{7A40B9E5-B1AC-4B13-B96B-D9B0465BCBE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dirty="0"/>
        </a:p>
      </dgm:t>
    </dgm:pt>
    <dgm:pt modelId="{44136B8D-2A69-4891-BD40-B9518D12C360}" type="sibTrans" cxnId="{7A40B9E5-B1AC-4B13-B96B-D9B0465BCBE2}">
      <dgm:prSet/>
      <dgm:spPr/>
      <dgm:t>
        <a:bodyPr/>
        <a:lstStyle/>
        <a:p>
          <a:endParaRPr lang="en-US"/>
        </a:p>
      </dgm:t>
    </dgm:pt>
    <dgm:pt modelId="{59EC3CBF-8113-4AC0-8BFF-C05F0669B42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Liquiritiae radix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7372E-086E-419A-BB7B-8B164C10137B}" type="parTrans" cxnId="{11CD98CE-64AE-4C38-895B-59D15DE6F5AB}">
      <dgm:prSet/>
      <dgm:spPr/>
      <dgm:t>
        <a:bodyPr/>
        <a:lstStyle/>
        <a:p>
          <a:endParaRPr lang="en-US" dirty="0"/>
        </a:p>
      </dgm:t>
    </dgm:pt>
    <dgm:pt modelId="{E91A09F9-179E-4EC4-A082-5F197C305465}" type="sibTrans" cxnId="{11CD98CE-64AE-4C38-895B-59D15DE6F5AB}">
      <dgm:prSet/>
      <dgm:spPr/>
      <dgm:t>
        <a:bodyPr/>
        <a:lstStyle/>
        <a:p>
          <a:endParaRPr lang="en-US"/>
        </a:p>
      </dgm:t>
    </dgm:pt>
    <dgm:pt modelId="{43F859E3-B3E0-405A-AC37-8945E59E0E0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p.v. care conțin tanin↑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A19D6E8-EA2E-4860-8127-89765063DD0A}" type="parTrans" cxnId="{FBFC7EF7-809E-4986-9541-00A21278E7B4}">
      <dgm:prSet/>
      <dgm:spPr/>
      <dgm:t>
        <a:bodyPr/>
        <a:lstStyle/>
        <a:p>
          <a:endParaRPr lang="en-US" dirty="0"/>
        </a:p>
      </dgm:t>
    </dgm:pt>
    <dgm:pt modelId="{7860040D-6551-4712-9B01-4D210D770202}" type="sibTrans" cxnId="{FBFC7EF7-809E-4986-9541-00A21278E7B4}">
      <dgm:prSet/>
      <dgm:spPr/>
      <dgm:t>
        <a:bodyPr/>
        <a:lstStyle/>
        <a:p>
          <a:endParaRPr lang="en-US"/>
        </a:p>
      </dgm:t>
    </dgm:pt>
    <dgm:pt modelId="{3ED29180-C9EC-4418-87CC-BFC5512E338E}" type="pres">
      <dgm:prSet presAssocID="{90D955A3-0F26-499A-BBD2-51AFB76082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FFF0B-46F8-4546-AFDC-60E1FB490FFB}" type="pres">
      <dgm:prSet presAssocID="{480AFAB0-A8D0-4A22-805D-2905B185912A}" presName="centerShape" presStyleLbl="node0" presStyleIdx="0" presStyleCnt="1" custScaleX="117598" custScaleY="85900" custLinFactNeighborX="668" custLinFactNeighborY="341"/>
      <dgm:spPr/>
      <dgm:t>
        <a:bodyPr/>
        <a:lstStyle/>
        <a:p>
          <a:endParaRPr lang="en-US"/>
        </a:p>
      </dgm:t>
    </dgm:pt>
    <dgm:pt modelId="{B37F5441-0E62-4C70-908E-7A0B19362362}" type="pres">
      <dgm:prSet presAssocID="{4279D923-6BBC-4006-AC57-DDB10B751298}" presName="Name9" presStyleLbl="parChTrans1D2" presStyleIdx="0" presStyleCnt="6"/>
      <dgm:spPr/>
      <dgm:t>
        <a:bodyPr/>
        <a:lstStyle/>
        <a:p>
          <a:endParaRPr lang="en-US"/>
        </a:p>
      </dgm:t>
    </dgm:pt>
    <dgm:pt modelId="{4815CA07-CB83-4C6D-8A1F-164DC61FE815}" type="pres">
      <dgm:prSet presAssocID="{4279D923-6BBC-4006-AC57-DDB10B75129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5DF7A40-35BD-4F75-B437-7B10824A93EF}" type="pres">
      <dgm:prSet presAssocID="{791B397C-24E8-414C-8FB4-30D50E8A026F}" presName="node" presStyleLbl="node1" presStyleIdx="0" presStyleCnt="6" custScaleX="120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69B6F-22AC-41FF-BA79-DD8E8096509B}" type="pres">
      <dgm:prSet presAssocID="{DDBCF56C-4AF7-4EA8-882F-59016F17C8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42A9A2AB-FCD7-43CD-AF2F-74FDBE4B8361}" type="pres">
      <dgm:prSet presAssocID="{DDBCF56C-4AF7-4EA8-882F-59016F17C8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67361E3-295F-4B29-BC29-4590CBF6794F}" type="pres">
      <dgm:prSet presAssocID="{63F4FC87-6651-490D-9633-61A7864C3E95}" presName="node" presStyleLbl="node1" presStyleIdx="1" presStyleCnt="6" custScaleX="118069" custRadScaleRad="97321" custRadScaleInc="15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CEE79-58BD-48F9-ABC9-538EB1657303}" type="pres">
      <dgm:prSet presAssocID="{C2A280B1-3348-4C0F-B087-03F2DE65BF4E}" presName="Name9" presStyleLbl="parChTrans1D2" presStyleIdx="2" presStyleCnt="6"/>
      <dgm:spPr/>
      <dgm:t>
        <a:bodyPr/>
        <a:lstStyle/>
        <a:p>
          <a:endParaRPr lang="en-US"/>
        </a:p>
      </dgm:t>
    </dgm:pt>
    <dgm:pt modelId="{A2E59F34-1FDD-4A24-9C17-898122B7DD3B}" type="pres">
      <dgm:prSet presAssocID="{C2A280B1-3348-4C0F-B087-03F2DE65BF4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D471374-F783-460F-8810-DE767D14F0EF}" type="pres">
      <dgm:prSet presAssocID="{3479D65B-0BB0-4662-9CA8-02B29A748D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899B2-64D7-4DA1-964F-1E42F20F96AA}" type="pres">
      <dgm:prSet presAssocID="{340B4362-7D5F-49D8-B4AF-95603BCA9C77}" presName="Name9" presStyleLbl="parChTrans1D2" presStyleIdx="3" presStyleCnt="6"/>
      <dgm:spPr/>
      <dgm:t>
        <a:bodyPr/>
        <a:lstStyle/>
        <a:p>
          <a:endParaRPr lang="en-US"/>
        </a:p>
      </dgm:t>
    </dgm:pt>
    <dgm:pt modelId="{64FFD25F-EC6E-440C-83E1-BADC4E84C486}" type="pres">
      <dgm:prSet presAssocID="{340B4362-7D5F-49D8-B4AF-95603BCA9C7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180892E-36DF-4F69-8AEA-8FE2AA4F5D39}" type="pres">
      <dgm:prSet presAssocID="{356548E7-7E69-4A79-B72D-0CCC5CF13D27}" presName="node" presStyleLbl="node1" presStyleIdx="3" presStyleCnt="6" custScaleX="125641" custScaleY="78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1621F-F5E5-4642-9C27-157B90EDBE5E}" type="pres">
      <dgm:prSet presAssocID="{DA19D6E8-EA2E-4860-8127-89765063DD0A}" presName="Name9" presStyleLbl="parChTrans1D2" presStyleIdx="4" presStyleCnt="6"/>
      <dgm:spPr/>
      <dgm:t>
        <a:bodyPr/>
        <a:lstStyle/>
        <a:p>
          <a:endParaRPr lang="en-US"/>
        </a:p>
      </dgm:t>
    </dgm:pt>
    <dgm:pt modelId="{28BE3877-EA8E-4D82-9898-736017DC74F5}" type="pres">
      <dgm:prSet presAssocID="{DA19D6E8-EA2E-4860-8127-89765063DD0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190F3D1-1F2C-44EF-9F1E-85DCA54862A3}" type="pres">
      <dgm:prSet presAssocID="{43F859E3-B3E0-405A-AC37-8945E59E0E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4C3FD-CB3D-4E25-96B1-0892940A7AF0}" type="pres">
      <dgm:prSet presAssocID="{C7E7372E-086E-419A-BB7B-8B164C10137B}" presName="Name9" presStyleLbl="parChTrans1D2" presStyleIdx="5" presStyleCnt="6"/>
      <dgm:spPr/>
      <dgm:t>
        <a:bodyPr/>
        <a:lstStyle/>
        <a:p>
          <a:endParaRPr lang="en-US"/>
        </a:p>
      </dgm:t>
    </dgm:pt>
    <dgm:pt modelId="{6565206F-B36E-46AF-9153-DFF7B5470995}" type="pres">
      <dgm:prSet presAssocID="{C7E7372E-086E-419A-BB7B-8B164C10137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23F3AB4-5F64-4EB5-8CF9-330F68358279}" type="pres">
      <dgm:prSet presAssocID="{59EC3CBF-8113-4AC0-8BFF-C05F0669B42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BC8DA-8C68-4B7B-B784-3BCCA91208DC}" srcId="{480AFAB0-A8D0-4A22-805D-2905B185912A}" destId="{791B397C-24E8-414C-8FB4-30D50E8A026F}" srcOrd="0" destOrd="0" parTransId="{4279D923-6BBC-4006-AC57-DDB10B751298}" sibTransId="{4AC0DA0A-17CD-4C45-B8AA-0D28E931A17B}"/>
    <dgm:cxn modelId="{032698AB-932C-4C2E-A9AD-BC84E2593C8D}" type="presOf" srcId="{356548E7-7E69-4A79-B72D-0CCC5CF13D27}" destId="{C180892E-36DF-4F69-8AEA-8FE2AA4F5D39}" srcOrd="0" destOrd="0" presId="urn:microsoft.com/office/officeart/2005/8/layout/radial1"/>
    <dgm:cxn modelId="{B42367B4-9FD5-42F2-A58E-BF219BFE22FF}" type="presOf" srcId="{59EC3CBF-8113-4AC0-8BFF-C05F0669B429}" destId="{823F3AB4-5F64-4EB5-8CF9-330F68358279}" srcOrd="0" destOrd="0" presId="urn:microsoft.com/office/officeart/2005/8/layout/radial1"/>
    <dgm:cxn modelId="{8C470CB6-78B3-4AF6-8DC8-24EBB841E2B6}" type="presOf" srcId="{63F4FC87-6651-490D-9633-61A7864C3E95}" destId="{567361E3-295F-4B29-BC29-4590CBF6794F}" srcOrd="0" destOrd="0" presId="urn:microsoft.com/office/officeart/2005/8/layout/radial1"/>
    <dgm:cxn modelId="{FA14893B-F7E6-46EC-9A76-C80FD7C3136E}" type="presOf" srcId="{4279D923-6BBC-4006-AC57-DDB10B751298}" destId="{B37F5441-0E62-4C70-908E-7A0B19362362}" srcOrd="0" destOrd="0" presId="urn:microsoft.com/office/officeart/2005/8/layout/radial1"/>
    <dgm:cxn modelId="{1983CB11-9EF8-4DF5-A8F0-B772E55B9B78}" type="presOf" srcId="{43F859E3-B3E0-405A-AC37-8945E59E0E05}" destId="{4190F3D1-1F2C-44EF-9F1E-85DCA54862A3}" srcOrd="0" destOrd="0" presId="urn:microsoft.com/office/officeart/2005/8/layout/radial1"/>
    <dgm:cxn modelId="{4D9CC56F-00DE-4D7A-A7B9-876FE9A6E1B8}" type="presOf" srcId="{340B4362-7D5F-49D8-B4AF-95603BCA9C77}" destId="{6B5899B2-64D7-4DA1-964F-1E42F20F96AA}" srcOrd="0" destOrd="0" presId="urn:microsoft.com/office/officeart/2005/8/layout/radial1"/>
    <dgm:cxn modelId="{B64D16A9-BBBD-456F-B3EA-8D5D32B27AD3}" srcId="{480AFAB0-A8D0-4A22-805D-2905B185912A}" destId="{63F4FC87-6651-490D-9633-61A7864C3E95}" srcOrd="1" destOrd="0" parTransId="{DDBCF56C-4AF7-4EA8-882F-59016F17C8F0}" sibTransId="{A09819CD-71C5-42BD-B494-597449E6BB0C}"/>
    <dgm:cxn modelId="{FBFC7EF7-809E-4986-9541-00A21278E7B4}" srcId="{480AFAB0-A8D0-4A22-805D-2905B185912A}" destId="{43F859E3-B3E0-405A-AC37-8945E59E0E05}" srcOrd="4" destOrd="0" parTransId="{DA19D6E8-EA2E-4860-8127-89765063DD0A}" sibTransId="{7860040D-6551-4712-9B01-4D210D770202}"/>
    <dgm:cxn modelId="{7A40B9E5-B1AC-4B13-B96B-D9B0465BCBE2}" srcId="{480AFAB0-A8D0-4A22-805D-2905B185912A}" destId="{356548E7-7E69-4A79-B72D-0CCC5CF13D27}" srcOrd="3" destOrd="0" parTransId="{340B4362-7D5F-49D8-B4AF-95603BCA9C77}" sibTransId="{44136B8D-2A69-4891-BD40-B9518D12C360}"/>
    <dgm:cxn modelId="{C780ACC0-4C0E-424F-8383-0524E7ADDDAF}" type="presOf" srcId="{C2A280B1-3348-4C0F-B087-03F2DE65BF4E}" destId="{210CEE79-58BD-48F9-ABC9-538EB1657303}" srcOrd="0" destOrd="0" presId="urn:microsoft.com/office/officeart/2005/8/layout/radial1"/>
    <dgm:cxn modelId="{316D411B-930D-4B85-87FC-7896F8555B7F}" type="presOf" srcId="{DDBCF56C-4AF7-4EA8-882F-59016F17C8F0}" destId="{AE469B6F-22AC-41FF-BA79-DD8E8096509B}" srcOrd="0" destOrd="0" presId="urn:microsoft.com/office/officeart/2005/8/layout/radial1"/>
    <dgm:cxn modelId="{57D19C1E-8110-438E-8BB3-117D46A51431}" type="presOf" srcId="{DA19D6E8-EA2E-4860-8127-89765063DD0A}" destId="{28BE3877-EA8E-4D82-9898-736017DC74F5}" srcOrd="1" destOrd="0" presId="urn:microsoft.com/office/officeart/2005/8/layout/radial1"/>
    <dgm:cxn modelId="{1B347542-F3A1-4A40-932C-555D40D4257D}" type="presOf" srcId="{3479D65B-0BB0-4662-9CA8-02B29A748D0F}" destId="{2D471374-F783-460F-8810-DE767D14F0EF}" srcOrd="0" destOrd="0" presId="urn:microsoft.com/office/officeart/2005/8/layout/radial1"/>
    <dgm:cxn modelId="{C740C63D-2A7F-4FF5-90A6-0B09244D3475}" type="presOf" srcId="{C7E7372E-086E-419A-BB7B-8B164C10137B}" destId="{6565206F-B36E-46AF-9153-DFF7B5470995}" srcOrd="1" destOrd="0" presId="urn:microsoft.com/office/officeart/2005/8/layout/radial1"/>
    <dgm:cxn modelId="{CA199AFF-4A34-4693-82D9-EB1786229FFA}" type="presOf" srcId="{C7E7372E-086E-419A-BB7B-8B164C10137B}" destId="{6DC4C3FD-CB3D-4E25-96B1-0892940A7AF0}" srcOrd="0" destOrd="0" presId="urn:microsoft.com/office/officeart/2005/8/layout/radial1"/>
    <dgm:cxn modelId="{E33F13C2-AF18-4927-81A9-B21E38847C62}" srcId="{480AFAB0-A8D0-4A22-805D-2905B185912A}" destId="{3479D65B-0BB0-4662-9CA8-02B29A748D0F}" srcOrd="2" destOrd="0" parTransId="{C2A280B1-3348-4C0F-B087-03F2DE65BF4E}" sibTransId="{F1D8AA81-597A-45FF-9C2C-56D7211FD6F5}"/>
    <dgm:cxn modelId="{EC98D26A-2301-4BDC-8778-40215F2CD407}" type="presOf" srcId="{DA19D6E8-EA2E-4860-8127-89765063DD0A}" destId="{B3C1621F-F5E5-4642-9C27-157B90EDBE5E}" srcOrd="0" destOrd="0" presId="urn:microsoft.com/office/officeart/2005/8/layout/radial1"/>
    <dgm:cxn modelId="{845A7FC0-BFC5-42DD-8B4F-F0867FDF6720}" type="presOf" srcId="{791B397C-24E8-414C-8FB4-30D50E8A026F}" destId="{05DF7A40-35BD-4F75-B437-7B10824A93EF}" srcOrd="0" destOrd="0" presId="urn:microsoft.com/office/officeart/2005/8/layout/radial1"/>
    <dgm:cxn modelId="{63131F06-9F4C-437C-83DE-E37856F6871E}" type="presOf" srcId="{90D955A3-0F26-499A-BBD2-51AFB7608289}" destId="{3ED29180-C9EC-4418-87CC-BFC5512E338E}" srcOrd="0" destOrd="0" presId="urn:microsoft.com/office/officeart/2005/8/layout/radial1"/>
    <dgm:cxn modelId="{EBD7EBDA-6F31-43A0-988E-E04914A13186}" type="presOf" srcId="{340B4362-7D5F-49D8-B4AF-95603BCA9C77}" destId="{64FFD25F-EC6E-440C-83E1-BADC4E84C486}" srcOrd="1" destOrd="0" presId="urn:microsoft.com/office/officeart/2005/8/layout/radial1"/>
    <dgm:cxn modelId="{11CD98CE-64AE-4C38-895B-59D15DE6F5AB}" srcId="{480AFAB0-A8D0-4A22-805D-2905B185912A}" destId="{59EC3CBF-8113-4AC0-8BFF-C05F0669B429}" srcOrd="5" destOrd="0" parTransId="{C7E7372E-086E-419A-BB7B-8B164C10137B}" sibTransId="{E91A09F9-179E-4EC4-A082-5F197C305465}"/>
    <dgm:cxn modelId="{81EBC2CC-B8FE-409C-A14D-7AE8A75F61CD}" type="presOf" srcId="{480AFAB0-A8D0-4A22-805D-2905B185912A}" destId="{08EFFF0B-46F8-4546-AFDC-60E1FB490FFB}" srcOrd="0" destOrd="0" presId="urn:microsoft.com/office/officeart/2005/8/layout/radial1"/>
    <dgm:cxn modelId="{E5A6C661-2C9D-4829-B6A7-E03E3287B338}" type="presOf" srcId="{DDBCF56C-4AF7-4EA8-882F-59016F17C8F0}" destId="{42A9A2AB-FCD7-43CD-AF2F-74FDBE4B8361}" srcOrd="1" destOrd="0" presId="urn:microsoft.com/office/officeart/2005/8/layout/radial1"/>
    <dgm:cxn modelId="{D5BCD202-AD23-481D-AB4E-A66F998FF592}" type="presOf" srcId="{4279D923-6BBC-4006-AC57-DDB10B751298}" destId="{4815CA07-CB83-4C6D-8A1F-164DC61FE815}" srcOrd="1" destOrd="0" presId="urn:microsoft.com/office/officeart/2005/8/layout/radial1"/>
    <dgm:cxn modelId="{9EAB8CF8-62CE-46AD-8F01-F557703D1C72}" type="presOf" srcId="{C2A280B1-3348-4C0F-B087-03F2DE65BF4E}" destId="{A2E59F34-1FDD-4A24-9C17-898122B7DD3B}" srcOrd="1" destOrd="0" presId="urn:microsoft.com/office/officeart/2005/8/layout/radial1"/>
    <dgm:cxn modelId="{81D76D44-C43E-4EC5-9007-5AA4BA105CC2}" srcId="{90D955A3-0F26-499A-BBD2-51AFB7608289}" destId="{480AFAB0-A8D0-4A22-805D-2905B185912A}" srcOrd="0" destOrd="0" parTransId="{E939EE0C-676D-4A3F-B2CE-C8614723DEF1}" sibTransId="{FC9B9D7D-1DE6-42A6-8C65-94C3145B9CFD}"/>
    <dgm:cxn modelId="{8CF2F74B-2786-4282-9E2C-B716D8AFE778}" type="presParOf" srcId="{3ED29180-C9EC-4418-87CC-BFC5512E338E}" destId="{08EFFF0B-46F8-4546-AFDC-60E1FB490FFB}" srcOrd="0" destOrd="0" presId="urn:microsoft.com/office/officeart/2005/8/layout/radial1"/>
    <dgm:cxn modelId="{F74B78A6-3400-42CB-8AE3-1311971FB49A}" type="presParOf" srcId="{3ED29180-C9EC-4418-87CC-BFC5512E338E}" destId="{B37F5441-0E62-4C70-908E-7A0B19362362}" srcOrd="1" destOrd="0" presId="urn:microsoft.com/office/officeart/2005/8/layout/radial1"/>
    <dgm:cxn modelId="{C20C090A-1AD4-4DE3-B6D4-37CEEBF0B204}" type="presParOf" srcId="{B37F5441-0E62-4C70-908E-7A0B19362362}" destId="{4815CA07-CB83-4C6D-8A1F-164DC61FE815}" srcOrd="0" destOrd="0" presId="urn:microsoft.com/office/officeart/2005/8/layout/radial1"/>
    <dgm:cxn modelId="{260C41BF-4521-4724-833D-AEF33EBBA7DB}" type="presParOf" srcId="{3ED29180-C9EC-4418-87CC-BFC5512E338E}" destId="{05DF7A40-35BD-4F75-B437-7B10824A93EF}" srcOrd="2" destOrd="0" presId="urn:microsoft.com/office/officeart/2005/8/layout/radial1"/>
    <dgm:cxn modelId="{050B88FA-8325-4B32-81BA-ACB851A594CA}" type="presParOf" srcId="{3ED29180-C9EC-4418-87CC-BFC5512E338E}" destId="{AE469B6F-22AC-41FF-BA79-DD8E8096509B}" srcOrd="3" destOrd="0" presId="urn:microsoft.com/office/officeart/2005/8/layout/radial1"/>
    <dgm:cxn modelId="{450AD762-2685-456F-9282-0186B383F147}" type="presParOf" srcId="{AE469B6F-22AC-41FF-BA79-DD8E8096509B}" destId="{42A9A2AB-FCD7-43CD-AF2F-74FDBE4B8361}" srcOrd="0" destOrd="0" presId="urn:microsoft.com/office/officeart/2005/8/layout/radial1"/>
    <dgm:cxn modelId="{2CD5BD2A-BFA6-4BEF-BABB-E08DEFCD391C}" type="presParOf" srcId="{3ED29180-C9EC-4418-87CC-BFC5512E338E}" destId="{567361E3-295F-4B29-BC29-4590CBF6794F}" srcOrd="4" destOrd="0" presId="urn:microsoft.com/office/officeart/2005/8/layout/radial1"/>
    <dgm:cxn modelId="{547AF73C-B2D4-4884-A09B-86F051B9EB56}" type="presParOf" srcId="{3ED29180-C9EC-4418-87CC-BFC5512E338E}" destId="{210CEE79-58BD-48F9-ABC9-538EB1657303}" srcOrd="5" destOrd="0" presId="urn:microsoft.com/office/officeart/2005/8/layout/radial1"/>
    <dgm:cxn modelId="{C710BFE6-960C-4876-A8EE-32C09357B31E}" type="presParOf" srcId="{210CEE79-58BD-48F9-ABC9-538EB1657303}" destId="{A2E59F34-1FDD-4A24-9C17-898122B7DD3B}" srcOrd="0" destOrd="0" presId="urn:microsoft.com/office/officeart/2005/8/layout/radial1"/>
    <dgm:cxn modelId="{7568DE6B-274E-4DB3-9753-36711309F49D}" type="presParOf" srcId="{3ED29180-C9EC-4418-87CC-BFC5512E338E}" destId="{2D471374-F783-460F-8810-DE767D14F0EF}" srcOrd="6" destOrd="0" presId="urn:microsoft.com/office/officeart/2005/8/layout/radial1"/>
    <dgm:cxn modelId="{C2B505F6-2E36-43E3-AFD8-03E72F2F71B2}" type="presParOf" srcId="{3ED29180-C9EC-4418-87CC-BFC5512E338E}" destId="{6B5899B2-64D7-4DA1-964F-1E42F20F96AA}" srcOrd="7" destOrd="0" presId="urn:microsoft.com/office/officeart/2005/8/layout/radial1"/>
    <dgm:cxn modelId="{1AE96F70-09F3-4A58-9CC8-4E070851EC1C}" type="presParOf" srcId="{6B5899B2-64D7-4DA1-964F-1E42F20F96AA}" destId="{64FFD25F-EC6E-440C-83E1-BADC4E84C486}" srcOrd="0" destOrd="0" presId="urn:microsoft.com/office/officeart/2005/8/layout/radial1"/>
    <dgm:cxn modelId="{BFD5E6F3-6DCC-4E69-8808-0B40B48E50F7}" type="presParOf" srcId="{3ED29180-C9EC-4418-87CC-BFC5512E338E}" destId="{C180892E-36DF-4F69-8AEA-8FE2AA4F5D39}" srcOrd="8" destOrd="0" presId="urn:microsoft.com/office/officeart/2005/8/layout/radial1"/>
    <dgm:cxn modelId="{6A6869B0-26A9-4DB0-9459-3A4EFD3DF748}" type="presParOf" srcId="{3ED29180-C9EC-4418-87CC-BFC5512E338E}" destId="{B3C1621F-F5E5-4642-9C27-157B90EDBE5E}" srcOrd="9" destOrd="0" presId="urn:microsoft.com/office/officeart/2005/8/layout/radial1"/>
    <dgm:cxn modelId="{02C0C551-F782-423E-B2F6-BF8EA3B4DE8C}" type="presParOf" srcId="{B3C1621F-F5E5-4642-9C27-157B90EDBE5E}" destId="{28BE3877-EA8E-4D82-9898-736017DC74F5}" srcOrd="0" destOrd="0" presId="urn:microsoft.com/office/officeart/2005/8/layout/radial1"/>
    <dgm:cxn modelId="{2DF7D2E0-B6CB-4991-9DB5-C1385581E204}" type="presParOf" srcId="{3ED29180-C9EC-4418-87CC-BFC5512E338E}" destId="{4190F3D1-1F2C-44EF-9F1E-85DCA54862A3}" srcOrd="10" destOrd="0" presId="urn:microsoft.com/office/officeart/2005/8/layout/radial1"/>
    <dgm:cxn modelId="{9079BCB0-EA40-4F3C-8D1A-E354F7184E7E}" type="presParOf" srcId="{3ED29180-C9EC-4418-87CC-BFC5512E338E}" destId="{6DC4C3FD-CB3D-4E25-96B1-0892940A7AF0}" srcOrd="11" destOrd="0" presId="urn:microsoft.com/office/officeart/2005/8/layout/radial1"/>
    <dgm:cxn modelId="{B6DB74E7-D68C-4BA7-B64B-55FF2B338303}" type="presParOf" srcId="{6DC4C3FD-CB3D-4E25-96B1-0892940A7AF0}" destId="{6565206F-B36E-46AF-9153-DFF7B5470995}" srcOrd="0" destOrd="0" presId="urn:microsoft.com/office/officeart/2005/8/layout/radial1"/>
    <dgm:cxn modelId="{E69FDF4C-7028-468B-B6CF-B976839BDCAA}" type="presParOf" srcId="{3ED29180-C9EC-4418-87CC-BFC5512E338E}" destId="{823F3AB4-5F64-4EB5-8CF9-330F68358279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A406E-D702-44CD-B095-206CEA9FE808}" type="doc">
      <dgm:prSet loTypeId="urn:microsoft.com/office/officeart/2005/8/layout/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5391DF-E3DC-4CE5-BE55-2D22BC15702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p.v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Proasp</a:t>
          </a:r>
          <a:r>
            <a:rPr lang="ro-RO" sz="2400" b="1" dirty="0">
              <a:latin typeface="Times New Roman" pitchFamily="18" charset="0"/>
              <a:cs typeface="Times New Roman" pitchFamily="18" charset="0"/>
            </a:rPr>
            <a:t>ăt </a:t>
          </a:r>
          <a:r>
            <a:rPr lang="ro-RO" sz="2000" b="1" dirty="0">
              <a:latin typeface="Times New Roman" pitchFamily="18" charset="0"/>
              <a:cs typeface="Times New Roman" pitchFamily="18" charset="0"/>
            </a:rPr>
            <a:t>(nu se utilizează în terapeutică)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A157045-3656-431A-866C-646B5E5B5D90}" type="parTrans" cxnId="{739A0789-1560-461C-8EDD-474DE4D698DB}">
      <dgm:prSet/>
      <dgm:spPr/>
      <dgm:t>
        <a:bodyPr/>
        <a:lstStyle/>
        <a:p>
          <a:endParaRPr lang="en-US"/>
        </a:p>
      </dgm:t>
    </dgm:pt>
    <dgm:pt modelId="{C63AC00D-3DE5-4FBA-AD82-110992A6D9BE}" type="sibTrans" cxnId="{739A0789-1560-461C-8EDD-474DE4D698DB}">
      <dgm:prSet/>
      <dgm:spPr/>
      <dgm:t>
        <a:bodyPr/>
        <a:lstStyle/>
        <a:p>
          <a:endParaRPr lang="en-US"/>
        </a:p>
      </dgm:t>
    </dgm:pt>
    <dgm:pt modelId="{8A1805B6-568A-481C-94D5-660C196C0031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Glucofrangulozide</a:t>
          </a:r>
        </a:p>
        <a:p>
          <a:r>
            <a:rPr lang="ro-RO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FORME REDUSE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1EA03-D46E-4BD6-8E02-32D7ACA592EC}" type="parTrans" cxnId="{46D6E17D-83EB-41CF-A789-39D29F774BA7}">
      <dgm:prSet/>
      <dgm:spPr/>
      <dgm:t>
        <a:bodyPr/>
        <a:lstStyle/>
        <a:p>
          <a:endParaRPr lang="en-US"/>
        </a:p>
      </dgm:t>
    </dgm:pt>
    <dgm:pt modelId="{7AE727F8-82F2-47E0-BF13-D3BC74DF0616}" type="sibTrans" cxnId="{46D6E17D-83EB-41CF-A789-39D29F774BA7}">
      <dgm:prSet/>
      <dgm:spPr/>
      <dgm:t>
        <a:bodyPr/>
        <a:lstStyle/>
        <a:p>
          <a:endParaRPr lang="en-US"/>
        </a:p>
      </dgm:t>
    </dgm:pt>
    <dgm:pt modelId="{B1D96F4D-C049-4438-BEAE-1E6D9A5EC14F}">
      <dgm:prSet phldrT="[Text]" custT="1"/>
      <dgm:spPr/>
      <dgm:t>
        <a:bodyPr/>
        <a:lstStyle/>
        <a:p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agliconi liberi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r>
            <a:rPr lang="ro-RO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FORME REDUSE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  <a:p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317C17D-493C-4155-A316-17118108E79E}" type="parTrans" cxnId="{90D858AA-4AB3-43B6-83E0-64FEA4451E8B}">
      <dgm:prSet/>
      <dgm:spPr/>
      <dgm:t>
        <a:bodyPr/>
        <a:lstStyle/>
        <a:p>
          <a:endParaRPr lang="en-US"/>
        </a:p>
      </dgm:t>
    </dgm:pt>
    <dgm:pt modelId="{9C3DEF97-B013-4085-AB87-B001FEABF3BD}" type="sibTrans" cxnId="{90D858AA-4AB3-43B6-83E0-64FEA4451E8B}">
      <dgm:prSet/>
      <dgm:spPr/>
      <dgm:t>
        <a:bodyPr/>
        <a:lstStyle/>
        <a:p>
          <a:endParaRPr lang="en-US"/>
        </a:p>
      </dgm:t>
    </dgm:pt>
    <dgm:pt modelId="{7267D05B-1F9D-4328-A8D1-C634C0BE9C5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USCARE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( 1 oră la 100°C sau 1 an în depozit)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085A6F4-9105-4778-BDF5-840C2D931076}" type="parTrans" cxnId="{FF052A8B-E685-4271-8ADD-FA6125247A1E}">
      <dgm:prSet/>
      <dgm:spPr/>
      <dgm:t>
        <a:bodyPr/>
        <a:lstStyle/>
        <a:p>
          <a:endParaRPr lang="en-US"/>
        </a:p>
      </dgm:t>
    </dgm:pt>
    <dgm:pt modelId="{6B5012AC-CBCB-4794-A424-0D09FA8EBCFE}" type="sibTrans" cxnId="{FF052A8B-E685-4271-8ADD-FA6125247A1E}">
      <dgm:prSet/>
      <dgm:spPr/>
      <dgm:t>
        <a:bodyPr/>
        <a:lstStyle/>
        <a:p>
          <a:endParaRPr lang="en-US"/>
        </a:p>
      </dgm:t>
    </dgm:pt>
    <dgm:pt modelId="{A065F6D4-D5B4-4998-AE87-9942FFF28A03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P.V. USCAT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E51CE4B-8C87-4C6D-AFDE-65CD031AA4FF}" type="parTrans" cxnId="{25409A30-CD0F-47AD-8CB4-2179D8422C02}">
      <dgm:prSet/>
      <dgm:spPr/>
      <dgm:t>
        <a:bodyPr/>
        <a:lstStyle/>
        <a:p>
          <a:endParaRPr lang="en-US"/>
        </a:p>
      </dgm:t>
    </dgm:pt>
    <dgm:pt modelId="{F617F2AD-2BCF-4683-B5FB-8B5F3177217B}" type="sibTrans" cxnId="{25409A30-CD0F-47AD-8CB4-2179D8422C02}">
      <dgm:prSet/>
      <dgm:spPr/>
      <dgm:t>
        <a:bodyPr/>
        <a:lstStyle/>
        <a:p>
          <a:endParaRPr lang="en-US"/>
        </a:p>
      </dgm:t>
    </dgm:pt>
    <dgm:pt modelId="{0EF97220-9EDF-4CF1-8EF3-46C270394A27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Antracenozide, emodoli </a:t>
          </a:r>
        </a:p>
        <a:p>
          <a:r>
            <a:rPr lang="ro-RO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FORME OXIDATE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F1C91-C338-4B7C-B5D4-62FB7B329BC3}" type="parTrans" cxnId="{BFE21042-A743-4DA1-AEB7-8BD2A033257C}">
      <dgm:prSet/>
      <dgm:spPr/>
      <dgm:t>
        <a:bodyPr/>
        <a:lstStyle/>
        <a:p>
          <a:endParaRPr lang="en-US"/>
        </a:p>
      </dgm:t>
    </dgm:pt>
    <dgm:pt modelId="{13A2432F-5FD1-4B51-9742-1A18ED159899}" type="sibTrans" cxnId="{BFE21042-A743-4DA1-AEB7-8BD2A033257C}">
      <dgm:prSet/>
      <dgm:spPr/>
      <dgm:t>
        <a:bodyPr/>
        <a:lstStyle/>
        <a:p>
          <a:endParaRPr lang="en-US"/>
        </a:p>
      </dgm:t>
    </dgm:pt>
    <dgm:pt modelId="{A80F6978-33DC-4869-85E3-67FA933A6A2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ACȚIUNE LAXATIV-PURGATIVĂ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2D16B966-E447-482C-9E5F-C8918FC48353}" type="parTrans" cxnId="{722822BE-AF82-411A-8B17-50A1F1F09A2F}">
      <dgm:prSet/>
      <dgm:spPr/>
      <dgm:t>
        <a:bodyPr/>
        <a:lstStyle/>
        <a:p>
          <a:endParaRPr lang="en-US"/>
        </a:p>
      </dgm:t>
    </dgm:pt>
    <dgm:pt modelId="{159B62AB-6D5D-42F9-AB66-AC0FBB214651}" type="sibTrans" cxnId="{722822BE-AF82-411A-8B17-50A1F1F09A2F}">
      <dgm:prSet/>
      <dgm:spPr/>
      <dgm:t>
        <a:bodyPr/>
        <a:lstStyle/>
        <a:p>
          <a:endParaRPr lang="en-US"/>
        </a:p>
      </dgm:t>
    </dgm:pt>
    <dgm:pt modelId="{326CBE36-FAF1-4A46-9E92-290DC245E2A3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Constipații acute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DAE3DD3-5840-4757-BAD7-BDD4E75B4C23}" type="parTrans" cxnId="{639A5A6F-EB85-4F9B-AC3F-58374532E933}">
      <dgm:prSet/>
      <dgm:spPr/>
      <dgm:t>
        <a:bodyPr/>
        <a:lstStyle/>
        <a:p>
          <a:endParaRPr lang="en-US"/>
        </a:p>
      </dgm:t>
    </dgm:pt>
    <dgm:pt modelId="{60A323E7-6A92-4E49-B54C-C24C73CE9709}" type="sibTrans" cxnId="{639A5A6F-EB85-4F9B-AC3F-58374532E933}">
      <dgm:prSet/>
      <dgm:spPr/>
      <dgm:t>
        <a:bodyPr/>
        <a:lstStyle/>
        <a:p>
          <a:endParaRPr lang="en-US"/>
        </a:p>
      </dgm:t>
    </dgm:pt>
    <dgm:pt modelId="{BA82B208-903F-4CC6-B784-91F5D9736421}">
      <dgm:prSet phldrT="[Text]" custT="1"/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Decoct; 1/zi, seara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C79E5ED-AF4D-4F00-A926-C9D5E6C6E0DE}" type="parTrans" cxnId="{68BEF4D6-5965-4E75-8209-1EA31656560B}">
      <dgm:prSet/>
      <dgm:spPr/>
      <dgm:t>
        <a:bodyPr/>
        <a:lstStyle/>
        <a:p>
          <a:endParaRPr lang="en-US"/>
        </a:p>
      </dgm:t>
    </dgm:pt>
    <dgm:pt modelId="{4B36C014-6C47-4080-B4A3-BB3518953D58}" type="sibTrans" cxnId="{68BEF4D6-5965-4E75-8209-1EA31656560B}">
      <dgm:prSet/>
      <dgm:spPr/>
      <dgm:t>
        <a:bodyPr/>
        <a:lstStyle/>
        <a:p>
          <a:endParaRPr lang="en-US"/>
        </a:p>
      </dgm:t>
    </dgm:pt>
    <dgm:pt modelId="{FD0E01E4-F4DD-41B6-BB8B-B5A02165DFA5}" type="pres">
      <dgm:prSet presAssocID="{66AA406E-D702-44CD-B095-206CEA9FE8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3945E-F069-44F1-A31A-801A934F25A1}" type="pres">
      <dgm:prSet presAssocID="{A80F6978-33DC-4869-85E3-67FA933A6A2A}" presName="boxAndChildren" presStyleCnt="0"/>
      <dgm:spPr/>
    </dgm:pt>
    <dgm:pt modelId="{E8EE5F97-781A-4554-A3FC-C2AD98E1B71C}" type="pres">
      <dgm:prSet presAssocID="{A80F6978-33DC-4869-85E3-67FA933A6A2A}" presName="parentTextBox" presStyleLbl="node1" presStyleIdx="0" presStyleCnt="3"/>
      <dgm:spPr/>
      <dgm:t>
        <a:bodyPr/>
        <a:lstStyle/>
        <a:p>
          <a:endParaRPr lang="en-US"/>
        </a:p>
      </dgm:t>
    </dgm:pt>
    <dgm:pt modelId="{074DC4D4-710B-4C59-8D30-6F916233CDCC}" type="pres">
      <dgm:prSet presAssocID="{A80F6978-33DC-4869-85E3-67FA933A6A2A}" presName="entireBox" presStyleLbl="node1" presStyleIdx="0" presStyleCnt="3"/>
      <dgm:spPr/>
      <dgm:t>
        <a:bodyPr/>
        <a:lstStyle/>
        <a:p>
          <a:endParaRPr lang="en-US"/>
        </a:p>
      </dgm:t>
    </dgm:pt>
    <dgm:pt modelId="{644C765A-3824-4DBC-BEB1-B8FD8C9140A4}" type="pres">
      <dgm:prSet presAssocID="{A80F6978-33DC-4869-85E3-67FA933A6A2A}" presName="descendantBox" presStyleCnt="0"/>
      <dgm:spPr/>
    </dgm:pt>
    <dgm:pt modelId="{802C1F34-DB13-4548-890D-4315471BD64E}" type="pres">
      <dgm:prSet presAssocID="{326CBE36-FAF1-4A46-9E92-290DC245E2A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EB9D3-94D3-4017-B62F-9160487BCF5D}" type="pres">
      <dgm:prSet presAssocID="{BA82B208-903F-4CC6-B784-91F5D973642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83F01-7FEB-4E15-AD9F-8B17A5896FCA}" type="pres">
      <dgm:prSet presAssocID="{6B5012AC-CBCB-4794-A424-0D09FA8EBCFE}" presName="sp" presStyleCnt="0"/>
      <dgm:spPr/>
    </dgm:pt>
    <dgm:pt modelId="{39963EFF-36C3-4E36-874B-B977498C6A79}" type="pres">
      <dgm:prSet presAssocID="{7267D05B-1F9D-4328-A8D1-C634C0BE9C59}" presName="arrowAndChildren" presStyleCnt="0"/>
      <dgm:spPr/>
    </dgm:pt>
    <dgm:pt modelId="{1C42AE43-9D9C-4709-AB35-32F6FE9BC71A}" type="pres">
      <dgm:prSet presAssocID="{7267D05B-1F9D-4328-A8D1-C634C0BE9C5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F72A5112-6D5C-48E4-A6EB-2FDF09A1B8FC}" type="pres">
      <dgm:prSet presAssocID="{7267D05B-1F9D-4328-A8D1-C634C0BE9C59}" presName="arrow" presStyleLbl="node1" presStyleIdx="1" presStyleCnt="3"/>
      <dgm:spPr/>
      <dgm:t>
        <a:bodyPr/>
        <a:lstStyle/>
        <a:p>
          <a:endParaRPr lang="en-US"/>
        </a:p>
      </dgm:t>
    </dgm:pt>
    <dgm:pt modelId="{A76D7399-F80A-48BB-9C01-2DF445A14D7E}" type="pres">
      <dgm:prSet presAssocID="{7267D05B-1F9D-4328-A8D1-C634C0BE9C59}" presName="descendantArrow" presStyleCnt="0"/>
      <dgm:spPr/>
    </dgm:pt>
    <dgm:pt modelId="{16A9BF62-C1AA-405F-9188-0DC1DA754E9D}" type="pres">
      <dgm:prSet presAssocID="{A065F6D4-D5B4-4998-AE87-9942FFF28A0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62EC8-B0E2-4FD2-9158-F1C8A67A8405}" type="pres">
      <dgm:prSet presAssocID="{0EF97220-9EDF-4CF1-8EF3-46C270394A2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D8893-F882-4977-AEB0-29F3A34871D5}" type="pres">
      <dgm:prSet presAssocID="{C63AC00D-3DE5-4FBA-AD82-110992A6D9BE}" presName="sp" presStyleCnt="0"/>
      <dgm:spPr/>
    </dgm:pt>
    <dgm:pt modelId="{6F670791-ABF9-4F02-8ACB-7195641035F6}" type="pres">
      <dgm:prSet presAssocID="{7F5391DF-E3DC-4CE5-BE55-2D22BC15702C}" presName="arrowAndChildren" presStyleCnt="0"/>
      <dgm:spPr/>
    </dgm:pt>
    <dgm:pt modelId="{026A00BC-17FC-41AC-8F55-1E2C0F872D78}" type="pres">
      <dgm:prSet presAssocID="{7F5391DF-E3DC-4CE5-BE55-2D22BC15702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910E773-FA2D-41EE-9E68-3D8156F537B3}" type="pres">
      <dgm:prSet presAssocID="{7F5391DF-E3DC-4CE5-BE55-2D22BC15702C}" presName="arrow" presStyleLbl="node1" presStyleIdx="2" presStyleCnt="3" custLinFactNeighborY="-10040"/>
      <dgm:spPr/>
      <dgm:t>
        <a:bodyPr/>
        <a:lstStyle/>
        <a:p>
          <a:endParaRPr lang="en-US"/>
        </a:p>
      </dgm:t>
    </dgm:pt>
    <dgm:pt modelId="{25E0B219-0FDE-4034-8071-52A85E222EA6}" type="pres">
      <dgm:prSet presAssocID="{7F5391DF-E3DC-4CE5-BE55-2D22BC15702C}" presName="descendantArrow" presStyleCnt="0"/>
      <dgm:spPr/>
    </dgm:pt>
    <dgm:pt modelId="{F5BD9E2A-F53F-4D47-9020-616B57DAA0CC}" type="pres">
      <dgm:prSet presAssocID="{8A1805B6-568A-481C-94D5-660C196C003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57D45-9074-4FDC-BD5A-5C050953A2FB}" type="pres">
      <dgm:prSet presAssocID="{B1D96F4D-C049-4438-BEAE-1E6D9A5EC14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54363-313E-483E-B8BD-2A857C046E4B}" type="presOf" srcId="{8A1805B6-568A-481C-94D5-660C196C0031}" destId="{F5BD9E2A-F53F-4D47-9020-616B57DAA0CC}" srcOrd="0" destOrd="0" presId="urn:microsoft.com/office/officeart/2005/8/layout/process4"/>
    <dgm:cxn modelId="{678B08A0-926B-43C9-9244-E1588F9C529C}" type="presOf" srcId="{A80F6978-33DC-4869-85E3-67FA933A6A2A}" destId="{074DC4D4-710B-4C59-8D30-6F916233CDCC}" srcOrd="1" destOrd="0" presId="urn:microsoft.com/office/officeart/2005/8/layout/process4"/>
    <dgm:cxn modelId="{46D6E17D-83EB-41CF-A789-39D29F774BA7}" srcId="{7F5391DF-E3DC-4CE5-BE55-2D22BC15702C}" destId="{8A1805B6-568A-481C-94D5-660C196C0031}" srcOrd="0" destOrd="0" parTransId="{73D1EA03-D46E-4BD6-8E02-32D7ACA592EC}" sibTransId="{7AE727F8-82F2-47E0-BF13-D3BC74DF0616}"/>
    <dgm:cxn modelId="{E42D022A-E956-4833-B92D-59CBBA921114}" type="presOf" srcId="{326CBE36-FAF1-4A46-9E92-290DC245E2A3}" destId="{802C1F34-DB13-4548-890D-4315471BD64E}" srcOrd="0" destOrd="0" presId="urn:microsoft.com/office/officeart/2005/8/layout/process4"/>
    <dgm:cxn modelId="{BFE21042-A743-4DA1-AEB7-8BD2A033257C}" srcId="{7267D05B-1F9D-4328-A8D1-C634C0BE9C59}" destId="{0EF97220-9EDF-4CF1-8EF3-46C270394A27}" srcOrd="1" destOrd="0" parTransId="{FFFF1C91-C338-4B7C-B5D4-62FB7B329BC3}" sibTransId="{13A2432F-5FD1-4B51-9742-1A18ED159899}"/>
    <dgm:cxn modelId="{25409A30-CD0F-47AD-8CB4-2179D8422C02}" srcId="{7267D05B-1F9D-4328-A8D1-C634C0BE9C59}" destId="{A065F6D4-D5B4-4998-AE87-9942FFF28A03}" srcOrd="0" destOrd="0" parTransId="{AE51CE4B-8C87-4C6D-AFDE-65CD031AA4FF}" sibTransId="{F617F2AD-2BCF-4683-B5FB-8B5F3177217B}"/>
    <dgm:cxn modelId="{FF052A8B-E685-4271-8ADD-FA6125247A1E}" srcId="{66AA406E-D702-44CD-B095-206CEA9FE808}" destId="{7267D05B-1F9D-4328-A8D1-C634C0BE9C59}" srcOrd="1" destOrd="0" parTransId="{0085A6F4-9105-4778-BDF5-840C2D931076}" sibTransId="{6B5012AC-CBCB-4794-A424-0D09FA8EBCFE}"/>
    <dgm:cxn modelId="{9DAFBD34-4270-4133-A489-6775EA2FE54D}" type="presOf" srcId="{7F5391DF-E3DC-4CE5-BE55-2D22BC15702C}" destId="{026A00BC-17FC-41AC-8F55-1E2C0F872D78}" srcOrd="0" destOrd="0" presId="urn:microsoft.com/office/officeart/2005/8/layout/process4"/>
    <dgm:cxn modelId="{CA6666CE-1444-417D-84D6-5CDEB2FC631F}" type="presOf" srcId="{0EF97220-9EDF-4CF1-8EF3-46C270394A27}" destId="{EA662EC8-B0E2-4FD2-9158-F1C8A67A8405}" srcOrd="0" destOrd="0" presId="urn:microsoft.com/office/officeart/2005/8/layout/process4"/>
    <dgm:cxn modelId="{739A0789-1560-461C-8EDD-474DE4D698DB}" srcId="{66AA406E-D702-44CD-B095-206CEA9FE808}" destId="{7F5391DF-E3DC-4CE5-BE55-2D22BC15702C}" srcOrd="0" destOrd="0" parTransId="{FA157045-3656-431A-866C-646B5E5B5D90}" sibTransId="{C63AC00D-3DE5-4FBA-AD82-110992A6D9BE}"/>
    <dgm:cxn modelId="{90D858AA-4AB3-43B6-83E0-64FEA4451E8B}" srcId="{7F5391DF-E3DC-4CE5-BE55-2D22BC15702C}" destId="{B1D96F4D-C049-4438-BEAE-1E6D9A5EC14F}" srcOrd="1" destOrd="0" parTransId="{B317C17D-493C-4155-A316-17118108E79E}" sibTransId="{9C3DEF97-B013-4085-AB87-B001FEABF3BD}"/>
    <dgm:cxn modelId="{696CB223-8249-4EA3-B5DF-0490401DBEDA}" type="presOf" srcId="{B1D96F4D-C049-4438-BEAE-1E6D9A5EC14F}" destId="{AAB57D45-9074-4FDC-BD5A-5C050953A2FB}" srcOrd="0" destOrd="0" presId="urn:microsoft.com/office/officeart/2005/8/layout/process4"/>
    <dgm:cxn modelId="{68BEF4D6-5965-4E75-8209-1EA31656560B}" srcId="{A80F6978-33DC-4869-85E3-67FA933A6A2A}" destId="{BA82B208-903F-4CC6-B784-91F5D9736421}" srcOrd="1" destOrd="0" parTransId="{0C79E5ED-AF4D-4F00-A926-C9D5E6C6E0DE}" sibTransId="{4B36C014-6C47-4080-B4A3-BB3518953D58}"/>
    <dgm:cxn modelId="{C6D24D3F-A9A0-4668-AAA6-B6B302107590}" type="presOf" srcId="{7267D05B-1F9D-4328-A8D1-C634C0BE9C59}" destId="{1C42AE43-9D9C-4709-AB35-32F6FE9BC71A}" srcOrd="0" destOrd="0" presId="urn:microsoft.com/office/officeart/2005/8/layout/process4"/>
    <dgm:cxn modelId="{B7A3E1CA-2397-407D-8196-11A0971A2ADA}" type="presOf" srcId="{A80F6978-33DC-4869-85E3-67FA933A6A2A}" destId="{E8EE5F97-781A-4554-A3FC-C2AD98E1B71C}" srcOrd="0" destOrd="0" presId="urn:microsoft.com/office/officeart/2005/8/layout/process4"/>
    <dgm:cxn modelId="{B8319DAC-F9C9-4F68-B6B0-663C7D9B4B20}" type="presOf" srcId="{66AA406E-D702-44CD-B095-206CEA9FE808}" destId="{FD0E01E4-F4DD-41B6-BB8B-B5A02165DFA5}" srcOrd="0" destOrd="0" presId="urn:microsoft.com/office/officeart/2005/8/layout/process4"/>
    <dgm:cxn modelId="{86B709A3-F6F6-42EE-B1A7-43EFC1535A3A}" type="presOf" srcId="{7267D05B-1F9D-4328-A8D1-C634C0BE9C59}" destId="{F72A5112-6D5C-48E4-A6EB-2FDF09A1B8FC}" srcOrd="1" destOrd="0" presId="urn:microsoft.com/office/officeart/2005/8/layout/process4"/>
    <dgm:cxn modelId="{40E7BBC8-A957-467A-8D3B-925160D4C1F3}" type="presOf" srcId="{7F5391DF-E3DC-4CE5-BE55-2D22BC15702C}" destId="{6910E773-FA2D-41EE-9E68-3D8156F537B3}" srcOrd="1" destOrd="0" presId="urn:microsoft.com/office/officeart/2005/8/layout/process4"/>
    <dgm:cxn modelId="{639A5A6F-EB85-4F9B-AC3F-58374532E933}" srcId="{A80F6978-33DC-4869-85E3-67FA933A6A2A}" destId="{326CBE36-FAF1-4A46-9E92-290DC245E2A3}" srcOrd="0" destOrd="0" parTransId="{1DAE3DD3-5840-4757-BAD7-BDD4E75B4C23}" sibTransId="{60A323E7-6A92-4E49-B54C-C24C73CE9709}"/>
    <dgm:cxn modelId="{92218C88-4616-4B1D-AAF3-09C9F1AE0203}" type="presOf" srcId="{A065F6D4-D5B4-4998-AE87-9942FFF28A03}" destId="{16A9BF62-C1AA-405F-9188-0DC1DA754E9D}" srcOrd="0" destOrd="0" presId="urn:microsoft.com/office/officeart/2005/8/layout/process4"/>
    <dgm:cxn modelId="{7074D5DC-950C-4E90-90EC-B4ABE803E770}" type="presOf" srcId="{BA82B208-903F-4CC6-B784-91F5D9736421}" destId="{C6BEB9D3-94D3-4017-B62F-9160487BCF5D}" srcOrd="0" destOrd="0" presId="urn:microsoft.com/office/officeart/2005/8/layout/process4"/>
    <dgm:cxn modelId="{722822BE-AF82-411A-8B17-50A1F1F09A2F}" srcId="{66AA406E-D702-44CD-B095-206CEA9FE808}" destId="{A80F6978-33DC-4869-85E3-67FA933A6A2A}" srcOrd="2" destOrd="0" parTransId="{2D16B966-E447-482C-9E5F-C8918FC48353}" sibTransId="{159B62AB-6D5D-42F9-AB66-AC0FBB214651}"/>
    <dgm:cxn modelId="{4AEE6671-D958-4632-A233-84C19356EC98}" type="presParOf" srcId="{FD0E01E4-F4DD-41B6-BB8B-B5A02165DFA5}" destId="{2063945E-F069-44F1-A31A-801A934F25A1}" srcOrd="0" destOrd="0" presId="urn:microsoft.com/office/officeart/2005/8/layout/process4"/>
    <dgm:cxn modelId="{36570ACC-232D-4E6D-841A-C75EED96BF0A}" type="presParOf" srcId="{2063945E-F069-44F1-A31A-801A934F25A1}" destId="{E8EE5F97-781A-4554-A3FC-C2AD98E1B71C}" srcOrd="0" destOrd="0" presId="urn:microsoft.com/office/officeart/2005/8/layout/process4"/>
    <dgm:cxn modelId="{C1F93026-2FB6-4E30-A5B0-3E2727F112DB}" type="presParOf" srcId="{2063945E-F069-44F1-A31A-801A934F25A1}" destId="{074DC4D4-710B-4C59-8D30-6F916233CDCC}" srcOrd="1" destOrd="0" presId="urn:microsoft.com/office/officeart/2005/8/layout/process4"/>
    <dgm:cxn modelId="{40F421B0-D90E-4F57-AFEF-629FBA7D2966}" type="presParOf" srcId="{2063945E-F069-44F1-A31A-801A934F25A1}" destId="{644C765A-3824-4DBC-BEB1-B8FD8C9140A4}" srcOrd="2" destOrd="0" presId="urn:microsoft.com/office/officeart/2005/8/layout/process4"/>
    <dgm:cxn modelId="{92D0A54E-49EF-48DE-9822-BE9494490D39}" type="presParOf" srcId="{644C765A-3824-4DBC-BEB1-B8FD8C9140A4}" destId="{802C1F34-DB13-4548-890D-4315471BD64E}" srcOrd="0" destOrd="0" presId="urn:microsoft.com/office/officeart/2005/8/layout/process4"/>
    <dgm:cxn modelId="{6241D9BD-DC5E-455A-BF06-DBBC8EC4CA22}" type="presParOf" srcId="{644C765A-3824-4DBC-BEB1-B8FD8C9140A4}" destId="{C6BEB9D3-94D3-4017-B62F-9160487BCF5D}" srcOrd="1" destOrd="0" presId="urn:microsoft.com/office/officeart/2005/8/layout/process4"/>
    <dgm:cxn modelId="{072A0CC3-7BC3-4ED1-A04F-5DE5D742B017}" type="presParOf" srcId="{FD0E01E4-F4DD-41B6-BB8B-B5A02165DFA5}" destId="{45783F01-7FEB-4E15-AD9F-8B17A5896FCA}" srcOrd="1" destOrd="0" presId="urn:microsoft.com/office/officeart/2005/8/layout/process4"/>
    <dgm:cxn modelId="{2BA80F37-56B6-4713-8674-B6F55BD7856A}" type="presParOf" srcId="{FD0E01E4-F4DD-41B6-BB8B-B5A02165DFA5}" destId="{39963EFF-36C3-4E36-874B-B977498C6A79}" srcOrd="2" destOrd="0" presId="urn:microsoft.com/office/officeart/2005/8/layout/process4"/>
    <dgm:cxn modelId="{C18B0652-9B61-478A-A780-D99093A8AE9B}" type="presParOf" srcId="{39963EFF-36C3-4E36-874B-B977498C6A79}" destId="{1C42AE43-9D9C-4709-AB35-32F6FE9BC71A}" srcOrd="0" destOrd="0" presId="urn:microsoft.com/office/officeart/2005/8/layout/process4"/>
    <dgm:cxn modelId="{1B0781F0-376B-4DAE-84CF-9CAF454A79E0}" type="presParOf" srcId="{39963EFF-36C3-4E36-874B-B977498C6A79}" destId="{F72A5112-6D5C-48E4-A6EB-2FDF09A1B8FC}" srcOrd="1" destOrd="0" presId="urn:microsoft.com/office/officeart/2005/8/layout/process4"/>
    <dgm:cxn modelId="{FA1BC219-B953-4D3B-A09B-CACE1A192665}" type="presParOf" srcId="{39963EFF-36C3-4E36-874B-B977498C6A79}" destId="{A76D7399-F80A-48BB-9C01-2DF445A14D7E}" srcOrd="2" destOrd="0" presId="urn:microsoft.com/office/officeart/2005/8/layout/process4"/>
    <dgm:cxn modelId="{E0A9FF9B-90A2-4E5E-9796-8D41580E0EEB}" type="presParOf" srcId="{A76D7399-F80A-48BB-9C01-2DF445A14D7E}" destId="{16A9BF62-C1AA-405F-9188-0DC1DA754E9D}" srcOrd="0" destOrd="0" presId="urn:microsoft.com/office/officeart/2005/8/layout/process4"/>
    <dgm:cxn modelId="{7E68C6E6-4EA5-4B30-AEAE-28805648384B}" type="presParOf" srcId="{A76D7399-F80A-48BB-9C01-2DF445A14D7E}" destId="{EA662EC8-B0E2-4FD2-9158-F1C8A67A8405}" srcOrd="1" destOrd="0" presId="urn:microsoft.com/office/officeart/2005/8/layout/process4"/>
    <dgm:cxn modelId="{769D92EF-5A73-4903-9F29-C23BA0218D4D}" type="presParOf" srcId="{FD0E01E4-F4DD-41B6-BB8B-B5A02165DFA5}" destId="{B62D8893-F882-4977-AEB0-29F3A34871D5}" srcOrd="3" destOrd="0" presId="urn:microsoft.com/office/officeart/2005/8/layout/process4"/>
    <dgm:cxn modelId="{59957014-9113-436F-B7D4-D8754FB571BB}" type="presParOf" srcId="{FD0E01E4-F4DD-41B6-BB8B-B5A02165DFA5}" destId="{6F670791-ABF9-4F02-8ACB-7195641035F6}" srcOrd="4" destOrd="0" presId="urn:microsoft.com/office/officeart/2005/8/layout/process4"/>
    <dgm:cxn modelId="{94C52452-3111-4371-8582-F780E8DE41CC}" type="presParOf" srcId="{6F670791-ABF9-4F02-8ACB-7195641035F6}" destId="{026A00BC-17FC-41AC-8F55-1E2C0F872D78}" srcOrd="0" destOrd="0" presId="urn:microsoft.com/office/officeart/2005/8/layout/process4"/>
    <dgm:cxn modelId="{C39021A0-1040-4AD3-8918-33A133F08258}" type="presParOf" srcId="{6F670791-ABF9-4F02-8ACB-7195641035F6}" destId="{6910E773-FA2D-41EE-9E68-3D8156F537B3}" srcOrd="1" destOrd="0" presId="urn:microsoft.com/office/officeart/2005/8/layout/process4"/>
    <dgm:cxn modelId="{8674324A-E50C-4D46-B0F0-48D693CC094C}" type="presParOf" srcId="{6F670791-ABF9-4F02-8ACB-7195641035F6}" destId="{25E0B219-0FDE-4034-8071-52A85E222EA6}" srcOrd="2" destOrd="0" presId="urn:microsoft.com/office/officeart/2005/8/layout/process4"/>
    <dgm:cxn modelId="{7C1A16E4-C86E-4C93-9E99-2A69793C49C0}" type="presParOf" srcId="{25E0B219-0FDE-4034-8071-52A85E222EA6}" destId="{F5BD9E2A-F53F-4D47-9020-616B57DAA0CC}" srcOrd="0" destOrd="0" presId="urn:microsoft.com/office/officeart/2005/8/layout/process4"/>
    <dgm:cxn modelId="{9A7B7AED-23C3-40A2-B2F7-5649F70BF9A7}" type="presParOf" srcId="{25E0B219-0FDE-4034-8071-52A85E222EA6}" destId="{AAB57D45-9074-4FDC-BD5A-5C050953A2FB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1B5BD2-FF05-4550-B566-5ADEECA34DA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FA426-6613-4E2F-A3F0-C174CA2D0DE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2-5% </a:t>
          </a:r>
          <a:r>
            <a:rPr lang="ro-RO" sz="2000" b="1" dirty="0">
              <a:latin typeface="Times New Roman" pitchFamily="18" charset="0"/>
              <a:cs typeface="Times New Roman" pitchFamily="18" charset="0"/>
            </a:rPr>
            <a:t>antracenozide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(glicozidele reolului: glucoreină, senozide);</a:t>
          </a:r>
          <a:endParaRPr lang="en-US" sz="2000" dirty="0"/>
        </a:p>
      </dgm:t>
    </dgm:pt>
    <dgm:pt modelId="{982D161A-A900-4682-B38F-8C075C4D43CD}" type="parTrans" cxnId="{ABE867D1-3555-4A1D-AAFB-480A70B8A884}">
      <dgm:prSet/>
      <dgm:spPr/>
      <dgm:t>
        <a:bodyPr/>
        <a:lstStyle/>
        <a:p>
          <a:endParaRPr lang="en-US"/>
        </a:p>
      </dgm:t>
    </dgm:pt>
    <dgm:pt modelId="{828A9FCF-7518-4E54-B563-314BC85F8510}" type="sibTrans" cxnId="{ABE867D1-3555-4A1D-AAFB-480A70B8A884}">
      <dgm:prSet/>
      <dgm:spPr/>
      <dgm:t>
        <a:bodyPr/>
        <a:lstStyle/>
        <a:p>
          <a:endParaRPr lang="en-US"/>
        </a:p>
      </dgm:t>
    </dgm:pt>
    <dgm:pt modelId="{C8619EDE-AF62-4C9D-A6E6-33F2CB22DAC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5-15% </a:t>
          </a:r>
          <a:r>
            <a:rPr lang="ro-RO" sz="2000" b="1" dirty="0">
              <a:latin typeface="Times New Roman" pitchFamily="18" charset="0"/>
              <a:cs typeface="Times New Roman" pitchFamily="18" charset="0"/>
            </a:rPr>
            <a:t>taninuri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(galice, catehice, mixte).</a:t>
          </a:r>
          <a:endParaRPr lang="en-US" sz="2000" dirty="0"/>
        </a:p>
      </dgm:t>
    </dgm:pt>
    <dgm:pt modelId="{D40C3620-C17B-4426-8773-C1434988FE16}" type="parTrans" cxnId="{B2A00CDD-EE57-43B9-BDC9-CF3C5D18B901}">
      <dgm:prSet/>
      <dgm:spPr/>
      <dgm:t>
        <a:bodyPr/>
        <a:lstStyle/>
        <a:p>
          <a:endParaRPr lang="en-US"/>
        </a:p>
      </dgm:t>
    </dgm:pt>
    <dgm:pt modelId="{BCCB0014-A87E-4191-BA32-25A4BBEC748B}" type="sibTrans" cxnId="{B2A00CDD-EE57-43B9-BDC9-CF3C5D18B901}">
      <dgm:prSet/>
      <dgm:spPr/>
      <dgm:t>
        <a:bodyPr/>
        <a:lstStyle/>
        <a:p>
          <a:endParaRPr lang="en-US"/>
        </a:p>
      </dgm:t>
    </dgm:pt>
    <dgm:pt modelId="{D2BE6103-1986-4346-B74F-2BA3FDBBC71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laxativ-purgativă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(la doze de 1,5-5 g).</a:t>
          </a:r>
          <a:endParaRPr lang="en-US" sz="2000" dirty="0"/>
        </a:p>
      </dgm:t>
    </dgm:pt>
    <dgm:pt modelId="{8E61B819-43EA-4918-8A63-177DEA121CC4}" type="parTrans" cxnId="{B33588C7-0525-442A-A70F-1858CA9AD488}">
      <dgm:prSet/>
      <dgm:spPr/>
      <dgm:t>
        <a:bodyPr/>
        <a:lstStyle/>
        <a:p>
          <a:endParaRPr lang="en-US"/>
        </a:p>
      </dgm:t>
    </dgm:pt>
    <dgm:pt modelId="{C66FB13E-DF20-4596-B86F-21AB44D03247}" type="sibTrans" cxnId="{B33588C7-0525-442A-A70F-1858CA9AD488}">
      <dgm:prSet/>
      <dgm:spPr/>
      <dgm:t>
        <a:bodyPr/>
        <a:lstStyle/>
        <a:p>
          <a:endParaRPr lang="en-US"/>
        </a:p>
      </dgm:t>
    </dgm:pt>
    <dgm:pt modelId="{A94BC11F-8D5E-480B-A79A-9FC4F92982B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antidiareică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(la doze de 0,1-0,3 g); </a:t>
          </a:r>
          <a:endParaRPr lang="en-US" sz="2000" dirty="0"/>
        </a:p>
      </dgm:t>
    </dgm:pt>
    <dgm:pt modelId="{6A3BD291-74FD-4101-A6D4-99ED8DB8AFAF}" type="parTrans" cxnId="{7B186893-A2ED-4A6F-A254-48C5F2A0BADB}">
      <dgm:prSet/>
      <dgm:spPr/>
      <dgm:t>
        <a:bodyPr/>
        <a:lstStyle/>
        <a:p>
          <a:endParaRPr lang="en-US"/>
        </a:p>
      </dgm:t>
    </dgm:pt>
    <dgm:pt modelId="{0DB1A9D2-98B8-46FA-88E0-5142FC10EA8D}" type="sibTrans" cxnId="{7B186893-A2ED-4A6F-A254-48C5F2A0BADB}">
      <dgm:prSet/>
      <dgm:spPr/>
      <dgm:t>
        <a:bodyPr/>
        <a:lstStyle/>
        <a:p>
          <a:endParaRPr lang="en-US"/>
        </a:p>
      </dgm:t>
    </dgm:pt>
    <dgm:pt modelId="{8CAAF1B7-9643-46B7-949F-89180F6BF7D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constipaţii acute</a:t>
          </a:r>
          <a:endParaRPr lang="en-US" sz="2000" dirty="0"/>
        </a:p>
      </dgm:t>
    </dgm:pt>
    <dgm:pt modelId="{B1916FDF-C2D7-4C98-BE30-A442D36709F7}" type="parTrans" cxnId="{B96FF60C-E696-49A6-87F3-2F4D26E085F4}">
      <dgm:prSet/>
      <dgm:spPr/>
      <dgm:t>
        <a:bodyPr/>
        <a:lstStyle/>
        <a:p>
          <a:endParaRPr lang="en-US"/>
        </a:p>
      </dgm:t>
    </dgm:pt>
    <dgm:pt modelId="{C264C711-698D-4DB4-85B8-956DAE0F4A85}" type="sibTrans" cxnId="{B96FF60C-E696-49A6-87F3-2F4D26E085F4}">
      <dgm:prSet/>
      <dgm:spPr/>
      <dgm:t>
        <a:bodyPr/>
        <a:lstStyle/>
        <a:p>
          <a:endParaRPr lang="en-US"/>
        </a:p>
      </dgm:t>
    </dgm:pt>
    <dgm:pt modelId="{1E8A7336-F70C-4427-97C5-0619AAF0E150}" type="pres">
      <dgm:prSet presAssocID="{EB1B5BD2-FF05-4550-B566-5ADEECA34D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E6A31A-DBB7-4073-B7C8-A15D558EF7EE}" type="pres">
      <dgm:prSet presAssocID="{DB5FA426-6613-4E2F-A3F0-C174CA2D0D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CF308-EAB6-4DE8-B942-D84A4CCFA87E}" type="pres">
      <dgm:prSet presAssocID="{828A9FCF-7518-4E54-B563-314BC85F8510}" presName="sibTrans" presStyleCnt="0"/>
      <dgm:spPr/>
    </dgm:pt>
    <dgm:pt modelId="{47B03E77-E52D-46EB-9CF8-E24E4E94E9F3}" type="pres">
      <dgm:prSet presAssocID="{C8619EDE-AF62-4C9D-A6E6-33F2CB22DA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F95EE-0E6F-46D2-AE93-E9730D6AA1EA}" type="pres">
      <dgm:prSet presAssocID="{BCCB0014-A87E-4191-BA32-25A4BBEC748B}" presName="sibTrans" presStyleCnt="0"/>
      <dgm:spPr/>
    </dgm:pt>
    <dgm:pt modelId="{DD0D218A-0DBC-4484-AE68-9B9E9EEE667F}" type="pres">
      <dgm:prSet presAssocID="{D2BE6103-1986-4346-B74F-2BA3FDBBC7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4200A-CDC1-47CE-A4CA-15B8DA48CCD4}" type="pres">
      <dgm:prSet presAssocID="{C66FB13E-DF20-4596-B86F-21AB44D03247}" presName="sibTrans" presStyleCnt="0"/>
      <dgm:spPr/>
    </dgm:pt>
    <dgm:pt modelId="{A0CE1395-79FA-401E-9668-C4D3ABADBF7A}" type="pres">
      <dgm:prSet presAssocID="{A94BC11F-8D5E-480B-A79A-9FC4F92982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BBF38-6315-4D72-B434-35BA91C1F58C}" type="pres">
      <dgm:prSet presAssocID="{0DB1A9D2-98B8-46FA-88E0-5142FC10EA8D}" presName="sibTrans" presStyleCnt="0"/>
      <dgm:spPr/>
    </dgm:pt>
    <dgm:pt modelId="{6A73FAFB-1B05-4A8E-A536-1144CC0141EB}" type="pres">
      <dgm:prSet presAssocID="{8CAAF1B7-9643-46B7-949F-89180F6BF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867D1-3555-4A1D-AAFB-480A70B8A884}" srcId="{EB1B5BD2-FF05-4550-B566-5ADEECA34DA4}" destId="{DB5FA426-6613-4E2F-A3F0-C174CA2D0DEC}" srcOrd="0" destOrd="0" parTransId="{982D161A-A900-4682-B38F-8C075C4D43CD}" sibTransId="{828A9FCF-7518-4E54-B563-314BC85F8510}"/>
    <dgm:cxn modelId="{B96FF60C-E696-49A6-87F3-2F4D26E085F4}" srcId="{EB1B5BD2-FF05-4550-B566-5ADEECA34DA4}" destId="{8CAAF1B7-9643-46B7-949F-89180F6BF7D0}" srcOrd="4" destOrd="0" parTransId="{B1916FDF-C2D7-4C98-BE30-A442D36709F7}" sibTransId="{C264C711-698D-4DB4-85B8-956DAE0F4A85}"/>
    <dgm:cxn modelId="{8FEE4CED-2D9B-4EE8-B86E-84CCBD1568DE}" type="presOf" srcId="{A94BC11F-8D5E-480B-A79A-9FC4F92982B4}" destId="{A0CE1395-79FA-401E-9668-C4D3ABADBF7A}" srcOrd="0" destOrd="0" presId="urn:microsoft.com/office/officeart/2005/8/layout/default#1"/>
    <dgm:cxn modelId="{B33588C7-0525-442A-A70F-1858CA9AD488}" srcId="{EB1B5BD2-FF05-4550-B566-5ADEECA34DA4}" destId="{D2BE6103-1986-4346-B74F-2BA3FDBBC71E}" srcOrd="2" destOrd="0" parTransId="{8E61B819-43EA-4918-8A63-177DEA121CC4}" sibTransId="{C66FB13E-DF20-4596-B86F-21AB44D03247}"/>
    <dgm:cxn modelId="{7528C32B-F98E-4869-AD41-549B3898EBA4}" type="presOf" srcId="{EB1B5BD2-FF05-4550-B566-5ADEECA34DA4}" destId="{1E8A7336-F70C-4427-97C5-0619AAF0E150}" srcOrd="0" destOrd="0" presId="urn:microsoft.com/office/officeart/2005/8/layout/default#1"/>
    <dgm:cxn modelId="{50F79DBF-3A55-44A4-85A5-9F44EB0CE36A}" type="presOf" srcId="{D2BE6103-1986-4346-B74F-2BA3FDBBC71E}" destId="{DD0D218A-0DBC-4484-AE68-9B9E9EEE667F}" srcOrd="0" destOrd="0" presId="urn:microsoft.com/office/officeart/2005/8/layout/default#1"/>
    <dgm:cxn modelId="{09221ABE-3FF1-4FAA-91D3-D0B3E24E981E}" type="presOf" srcId="{DB5FA426-6613-4E2F-A3F0-C174CA2D0DEC}" destId="{9BE6A31A-DBB7-4073-B7C8-A15D558EF7EE}" srcOrd="0" destOrd="0" presId="urn:microsoft.com/office/officeart/2005/8/layout/default#1"/>
    <dgm:cxn modelId="{AC895D89-860E-423F-A363-FE092D6D0118}" type="presOf" srcId="{C8619EDE-AF62-4C9D-A6E6-33F2CB22DAC7}" destId="{47B03E77-E52D-46EB-9CF8-E24E4E94E9F3}" srcOrd="0" destOrd="0" presId="urn:microsoft.com/office/officeart/2005/8/layout/default#1"/>
    <dgm:cxn modelId="{54783857-C49B-46D8-A9A2-5768C59D5FC5}" type="presOf" srcId="{8CAAF1B7-9643-46B7-949F-89180F6BF7D0}" destId="{6A73FAFB-1B05-4A8E-A536-1144CC0141EB}" srcOrd="0" destOrd="0" presId="urn:microsoft.com/office/officeart/2005/8/layout/default#1"/>
    <dgm:cxn modelId="{7B186893-A2ED-4A6F-A254-48C5F2A0BADB}" srcId="{EB1B5BD2-FF05-4550-B566-5ADEECA34DA4}" destId="{A94BC11F-8D5E-480B-A79A-9FC4F92982B4}" srcOrd="3" destOrd="0" parTransId="{6A3BD291-74FD-4101-A6D4-99ED8DB8AFAF}" sibTransId="{0DB1A9D2-98B8-46FA-88E0-5142FC10EA8D}"/>
    <dgm:cxn modelId="{B2A00CDD-EE57-43B9-BDC9-CF3C5D18B901}" srcId="{EB1B5BD2-FF05-4550-B566-5ADEECA34DA4}" destId="{C8619EDE-AF62-4C9D-A6E6-33F2CB22DAC7}" srcOrd="1" destOrd="0" parTransId="{D40C3620-C17B-4426-8773-C1434988FE16}" sibTransId="{BCCB0014-A87E-4191-BA32-25A4BBEC748B}"/>
    <dgm:cxn modelId="{C087A709-2061-4857-AE4B-A126FBE25B7F}" type="presParOf" srcId="{1E8A7336-F70C-4427-97C5-0619AAF0E150}" destId="{9BE6A31A-DBB7-4073-B7C8-A15D558EF7EE}" srcOrd="0" destOrd="0" presId="urn:microsoft.com/office/officeart/2005/8/layout/default#1"/>
    <dgm:cxn modelId="{0DCE65DE-7EC4-458A-BD84-EB7F04E7F23F}" type="presParOf" srcId="{1E8A7336-F70C-4427-97C5-0619AAF0E150}" destId="{AE8CF308-EAB6-4DE8-B942-D84A4CCFA87E}" srcOrd="1" destOrd="0" presId="urn:microsoft.com/office/officeart/2005/8/layout/default#1"/>
    <dgm:cxn modelId="{EFF21F1E-B332-4029-A8CF-762EEB61743C}" type="presParOf" srcId="{1E8A7336-F70C-4427-97C5-0619AAF0E150}" destId="{47B03E77-E52D-46EB-9CF8-E24E4E94E9F3}" srcOrd="2" destOrd="0" presId="urn:microsoft.com/office/officeart/2005/8/layout/default#1"/>
    <dgm:cxn modelId="{DECF2915-EB36-4AA6-AFDB-DDDCDE167B88}" type="presParOf" srcId="{1E8A7336-F70C-4427-97C5-0619AAF0E150}" destId="{678F95EE-0E6F-46D2-AE93-E9730D6AA1EA}" srcOrd="3" destOrd="0" presId="urn:microsoft.com/office/officeart/2005/8/layout/default#1"/>
    <dgm:cxn modelId="{8B1C1FFB-BDD3-49D6-BE80-81F106EEB5CC}" type="presParOf" srcId="{1E8A7336-F70C-4427-97C5-0619AAF0E150}" destId="{DD0D218A-0DBC-4484-AE68-9B9E9EEE667F}" srcOrd="4" destOrd="0" presId="urn:microsoft.com/office/officeart/2005/8/layout/default#1"/>
    <dgm:cxn modelId="{148BD24E-39FF-4200-A589-4DD121EA1122}" type="presParOf" srcId="{1E8A7336-F70C-4427-97C5-0619AAF0E150}" destId="{6744200A-CDC1-47CE-A4CA-15B8DA48CCD4}" srcOrd="5" destOrd="0" presId="urn:microsoft.com/office/officeart/2005/8/layout/default#1"/>
    <dgm:cxn modelId="{897101A4-3DD9-42C3-A1DA-B9F3B179DAD3}" type="presParOf" srcId="{1E8A7336-F70C-4427-97C5-0619AAF0E150}" destId="{A0CE1395-79FA-401E-9668-C4D3ABADBF7A}" srcOrd="6" destOrd="0" presId="urn:microsoft.com/office/officeart/2005/8/layout/default#1"/>
    <dgm:cxn modelId="{0C7EC231-3204-4627-B2DA-48E33F1950B6}" type="presParOf" srcId="{1E8A7336-F70C-4427-97C5-0619AAF0E150}" destId="{C65BBF38-6315-4D72-B434-35BA91C1F58C}" srcOrd="7" destOrd="0" presId="urn:microsoft.com/office/officeart/2005/8/layout/default#1"/>
    <dgm:cxn modelId="{29851759-72AF-4314-A5A6-A5F695DE57FB}" type="presParOf" srcId="{1E8A7336-F70C-4427-97C5-0619AAF0E150}" destId="{6A73FAFB-1B05-4A8E-A536-1144CC0141EB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62E736-3E7E-4842-B2CD-A9D08743F9A3}" type="doc">
      <dgm:prSet loTypeId="urn:microsoft.com/office/officeart/2005/8/layout/vList3#2" loCatId="list" qsTypeId="urn:microsoft.com/office/officeart/2005/8/quickstyle/3d1" qsCatId="3D" csTypeId="urn:microsoft.com/office/officeart/2005/8/colors/accent1_2" csCatId="accent1" phldr="1"/>
      <dgm:spPr/>
    </dgm:pt>
    <dgm:pt modelId="{E58EF10E-5101-4627-B413-E2B50CDD0EC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coleretic colagogă (AFC)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09B5A22-79B7-458D-AE08-951DF1ADD314}" type="parTrans" cxnId="{6A1FDB2F-FE85-4255-B9D3-97463EC4ECB6}">
      <dgm:prSet/>
      <dgm:spPr/>
      <dgm:t>
        <a:bodyPr/>
        <a:lstStyle/>
        <a:p>
          <a:endParaRPr lang="en-US"/>
        </a:p>
      </dgm:t>
    </dgm:pt>
    <dgm:pt modelId="{86A8F419-E027-4FDB-8347-575A4FE334B8}" type="sibTrans" cxnId="{6A1FDB2F-FE85-4255-B9D3-97463EC4ECB6}">
      <dgm:prSet/>
      <dgm:spPr/>
      <dgm:t>
        <a:bodyPr/>
        <a:lstStyle/>
        <a:p>
          <a:endParaRPr lang="en-US"/>
        </a:p>
      </dgm:t>
    </dgm:pt>
    <dgm:pt modelId="{0FB9C057-97AF-4CF2-9EC1-90D978C6535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antibacteriană </a:t>
          </a:r>
          <a:r>
            <a:rPr lang="ro-RO" sz="2000" b="0" dirty="0">
              <a:latin typeface="Times New Roman" pitchFamily="18" charset="0"/>
              <a:cs typeface="Times New Roman" pitchFamily="18" charset="0"/>
            </a:rPr>
            <a:t>(hiperforina, ulei volatil, tanin)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56E2752-6ABB-4788-ABC7-1B1F0BC826D5}" type="parTrans" cxnId="{B5D67B55-FD9B-4D61-BAEA-621F72A7C485}">
      <dgm:prSet/>
      <dgm:spPr/>
      <dgm:t>
        <a:bodyPr/>
        <a:lstStyle/>
        <a:p>
          <a:endParaRPr lang="en-US"/>
        </a:p>
      </dgm:t>
    </dgm:pt>
    <dgm:pt modelId="{BA7EA8D8-CEA5-4DE6-A525-00589FBA7EB9}" type="sibTrans" cxnId="{B5D67B55-FD9B-4D61-BAEA-621F72A7C485}">
      <dgm:prSet/>
      <dgm:spPr/>
      <dgm:t>
        <a:bodyPr/>
        <a:lstStyle/>
        <a:p>
          <a:endParaRPr lang="en-US"/>
        </a:p>
      </dgm:t>
    </dgm:pt>
    <dgm:pt modelId="{40C47A5F-03C3-4855-999E-F5F1D61FAF9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diuretică (flavone)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E3E875A-6944-494A-B0BC-639620B9A89D}" type="parTrans" cxnId="{4D932369-0AED-4B68-BCD5-4FED67E37553}">
      <dgm:prSet/>
      <dgm:spPr/>
      <dgm:t>
        <a:bodyPr/>
        <a:lstStyle/>
        <a:p>
          <a:endParaRPr lang="en-US"/>
        </a:p>
      </dgm:t>
    </dgm:pt>
    <dgm:pt modelId="{4F136466-935F-45B3-A81C-A4BFFDCAD757}" type="sibTrans" cxnId="{4D932369-0AED-4B68-BCD5-4FED67E37553}">
      <dgm:prSet/>
      <dgm:spPr/>
      <dgm:t>
        <a:bodyPr/>
        <a:lstStyle/>
        <a:p>
          <a:endParaRPr lang="en-US"/>
        </a:p>
      </dgm:t>
    </dgm:pt>
    <dgm:pt modelId="{EA928921-D109-4274-9206-807F10EA5F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antipruriginoasă</a:t>
          </a:r>
          <a:r>
            <a:rPr lang="ro-RO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o-RO" sz="2000" b="0" dirty="0">
              <a:latin typeface="Times New Roman" pitchFamily="18" charset="0"/>
              <a:cs typeface="Times New Roman" pitchFamily="18" charset="0"/>
            </a:rPr>
            <a:t>(ulei volatil)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58681C4-276A-47F6-BCFB-4DF5E830E208}" type="parTrans" cxnId="{3FF5A91D-C432-432C-BCC5-8C4200148C7A}">
      <dgm:prSet/>
      <dgm:spPr/>
      <dgm:t>
        <a:bodyPr/>
        <a:lstStyle/>
        <a:p>
          <a:endParaRPr lang="en-US"/>
        </a:p>
      </dgm:t>
    </dgm:pt>
    <dgm:pt modelId="{6AC65C8E-F111-4F6E-86C9-33600C0D57B6}" type="sibTrans" cxnId="{3FF5A91D-C432-432C-BCC5-8C4200148C7A}">
      <dgm:prSet/>
      <dgm:spPr/>
      <dgm:t>
        <a:bodyPr/>
        <a:lstStyle/>
        <a:p>
          <a:endParaRPr lang="en-US"/>
        </a:p>
      </dgm:t>
    </dgm:pt>
    <dgm:pt modelId="{2B1B0727-FB77-4E20-9714-F9D25A933A1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0" dirty="0">
              <a:latin typeface="Times New Roman" pitchFamily="18" charset="0"/>
              <a:cs typeface="Times New Roman" pitchFamily="18" charset="0"/>
            </a:rPr>
            <a:t>cicatrizantă (flavone, carotenoide, tanin)</a:t>
          </a:r>
          <a:endParaRPr lang="en-US" sz="2000" b="0" dirty="0">
            <a:latin typeface="Times New Roman" pitchFamily="18" charset="0"/>
            <a:cs typeface="Times New Roman" pitchFamily="18" charset="0"/>
          </a:endParaRPr>
        </a:p>
      </dgm:t>
    </dgm:pt>
    <dgm:pt modelId="{AF58AB6B-7C06-4C74-BB98-C79F4AFB883A}" type="parTrans" cxnId="{2E83F9E6-5C8C-4B31-B795-6F3845E5DA81}">
      <dgm:prSet/>
      <dgm:spPr/>
      <dgm:t>
        <a:bodyPr/>
        <a:lstStyle/>
        <a:p>
          <a:endParaRPr lang="en-US"/>
        </a:p>
      </dgm:t>
    </dgm:pt>
    <dgm:pt modelId="{81A00B1C-7D12-4351-A0E6-9806C8EB91DC}" type="sibTrans" cxnId="{2E83F9E6-5C8C-4B31-B795-6F3845E5DA81}">
      <dgm:prSet/>
      <dgm:spPr/>
      <dgm:t>
        <a:bodyPr/>
        <a:lstStyle/>
        <a:p>
          <a:endParaRPr lang="en-US"/>
        </a:p>
      </dgm:t>
    </dgm:pt>
    <dgm:pt modelId="{22FA8F1E-ECFC-4CDC-879A-315F7126F9D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capilaroprotectoare (flavone)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DAD75FD-4DA6-4361-86ED-6EEE8BE1A927}" type="parTrans" cxnId="{01B64222-2B9A-4B61-A80C-AEE23AD58BFA}">
      <dgm:prSet/>
      <dgm:spPr/>
      <dgm:t>
        <a:bodyPr/>
        <a:lstStyle/>
        <a:p>
          <a:endParaRPr lang="en-US"/>
        </a:p>
      </dgm:t>
    </dgm:pt>
    <dgm:pt modelId="{D1C5DD5E-7F99-41EF-BC25-7E5B351A45C1}" type="sibTrans" cxnId="{01B64222-2B9A-4B61-A80C-AEE23AD58BFA}">
      <dgm:prSet/>
      <dgm:spPr/>
      <dgm:t>
        <a:bodyPr/>
        <a:lstStyle/>
        <a:p>
          <a:endParaRPr lang="en-US"/>
        </a:p>
      </dgm:t>
    </dgm:pt>
    <dgm:pt modelId="{2023CBED-A70D-45AF-960D-55BD87E0444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latin typeface="Times New Roman" pitchFamily="18" charset="0"/>
              <a:cs typeface="Times New Roman" pitchFamily="18" charset="0"/>
            </a:rPr>
            <a:t>antidepresivă</a:t>
          </a:r>
          <a:r>
            <a:rPr lang="ro-RO" sz="2000" dirty="0">
              <a:latin typeface="Times New Roman" pitchFamily="18" charset="0"/>
              <a:cs typeface="Times New Roman" pitchFamily="18" charset="0"/>
            </a:rPr>
            <a:t> (hipericină)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9C8A1443-D92A-4929-935A-8F9555C9837D}" type="parTrans" cxnId="{241679DE-1570-4A6C-9B29-AD3C9A14F92E}">
      <dgm:prSet/>
      <dgm:spPr/>
      <dgm:t>
        <a:bodyPr/>
        <a:lstStyle/>
        <a:p>
          <a:endParaRPr lang="en-US"/>
        </a:p>
      </dgm:t>
    </dgm:pt>
    <dgm:pt modelId="{59943643-6101-4EB2-A018-DAF4B632C185}" type="sibTrans" cxnId="{241679DE-1570-4A6C-9B29-AD3C9A14F92E}">
      <dgm:prSet/>
      <dgm:spPr/>
      <dgm:t>
        <a:bodyPr/>
        <a:lstStyle/>
        <a:p>
          <a:endParaRPr lang="en-US"/>
        </a:p>
      </dgm:t>
    </dgm:pt>
    <dgm:pt modelId="{A2D892F7-23BA-4352-9C34-4CEE56D626EC}" type="pres">
      <dgm:prSet presAssocID="{D662E736-3E7E-4842-B2CD-A9D08743F9A3}" presName="linearFlow" presStyleCnt="0">
        <dgm:presLayoutVars>
          <dgm:dir/>
          <dgm:resizeHandles val="exact"/>
        </dgm:presLayoutVars>
      </dgm:prSet>
      <dgm:spPr/>
    </dgm:pt>
    <dgm:pt modelId="{997B17A8-883D-4EC3-8B9B-50F5D9A62B51}" type="pres">
      <dgm:prSet presAssocID="{E58EF10E-5101-4627-B413-E2B50CDD0ECC}" presName="composite" presStyleCnt="0"/>
      <dgm:spPr/>
    </dgm:pt>
    <dgm:pt modelId="{3700FC40-81D8-4B06-A5B6-40B5E30EDCED}" type="pres">
      <dgm:prSet presAssocID="{E58EF10E-5101-4627-B413-E2B50CDD0ECC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EDEFAF-1DB6-4ED6-A2B0-3EDD5D52D9E4}" type="pres">
      <dgm:prSet presAssocID="{E58EF10E-5101-4627-B413-E2B50CDD0ECC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FC928-2B10-421C-BAB8-A8099ACD6F76}" type="pres">
      <dgm:prSet presAssocID="{86A8F419-E027-4FDB-8347-575A4FE334B8}" presName="spacing" presStyleCnt="0"/>
      <dgm:spPr/>
    </dgm:pt>
    <dgm:pt modelId="{A39A02D9-45B4-4C3F-A281-0DD4B089584E}" type="pres">
      <dgm:prSet presAssocID="{2B1B0727-FB77-4E20-9714-F9D25A933A1B}" presName="composite" presStyleCnt="0"/>
      <dgm:spPr/>
    </dgm:pt>
    <dgm:pt modelId="{32D0826D-6677-4337-924F-9E7E44A7B485}" type="pres">
      <dgm:prSet presAssocID="{2B1B0727-FB77-4E20-9714-F9D25A933A1B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B3B629-BD32-40E5-BBBB-8EA020312B9D}" type="pres">
      <dgm:prSet presAssocID="{2B1B0727-FB77-4E20-9714-F9D25A933A1B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902F7-4FF5-4403-9321-DF63EBF2BC65}" type="pres">
      <dgm:prSet presAssocID="{81A00B1C-7D12-4351-A0E6-9806C8EB91DC}" presName="spacing" presStyleCnt="0"/>
      <dgm:spPr/>
    </dgm:pt>
    <dgm:pt modelId="{F963B927-B523-46D0-BD40-678476EC4582}" type="pres">
      <dgm:prSet presAssocID="{EA928921-D109-4274-9206-807F10EA5F9F}" presName="composite" presStyleCnt="0"/>
      <dgm:spPr/>
    </dgm:pt>
    <dgm:pt modelId="{DBF6BB5E-CBEF-4CE5-8980-418680E1E62C}" type="pres">
      <dgm:prSet presAssocID="{EA928921-D109-4274-9206-807F10EA5F9F}" presName="imgShp" presStyleLbl="fgImgPlace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0198FE-63AE-416F-B237-00E281237C54}" type="pres">
      <dgm:prSet presAssocID="{EA928921-D109-4274-9206-807F10EA5F9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F5804-A565-4894-AA1D-1FA0E66A5F84}" type="pres">
      <dgm:prSet presAssocID="{6AC65C8E-F111-4F6E-86C9-33600C0D57B6}" presName="spacing" presStyleCnt="0"/>
      <dgm:spPr/>
    </dgm:pt>
    <dgm:pt modelId="{47ADA0C1-64D7-403D-A677-26DC6DD3F02D}" type="pres">
      <dgm:prSet presAssocID="{0FB9C057-97AF-4CF2-9EC1-90D978C65352}" presName="composite" presStyleCnt="0"/>
      <dgm:spPr/>
    </dgm:pt>
    <dgm:pt modelId="{CE8396ED-89AB-4C5A-8634-2C6819F1EC0F}" type="pres">
      <dgm:prSet presAssocID="{0FB9C057-97AF-4CF2-9EC1-90D978C65352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18BAAC-4C3A-433A-9FBA-A56D22DF8656}" type="pres">
      <dgm:prSet presAssocID="{0FB9C057-97AF-4CF2-9EC1-90D978C6535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16954-29EA-45BD-A2B8-5476046BF135}" type="pres">
      <dgm:prSet presAssocID="{BA7EA8D8-CEA5-4DE6-A525-00589FBA7EB9}" presName="spacing" presStyleCnt="0"/>
      <dgm:spPr/>
    </dgm:pt>
    <dgm:pt modelId="{528C24DA-0B47-4A8B-BF52-8B4F2A14C153}" type="pres">
      <dgm:prSet presAssocID="{40C47A5F-03C3-4855-999E-F5F1D61FAF9A}" presName="composite" presStyleCnt="0"/>
      <dgm:spPr/>
    </dgm:pt>
    <dgm:pt modelId="{A4B2C308-D308-40F4-B716-5F8B93BF6D12}" type="pres">
      <dgm:prSet presAssocID="{40C47A5F-03C3-4855-999E-F5F1D61FAF9A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67FDA3-7B11-4E33-8334-526B7CE84AD6}" type="pres">
      <dgm:prSet presAssocID="{40C47A5F-03C3-4855-999E-F5F1D61FAF9A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6CAEC-97D5-4A33-A306-C11CBFBC215E}" type="pres">
      <dgm:prSet presAssocID="{4F136466-935F-45B3-A81C-A4BFFDCAD757}" presName="spacing" presStyleCnt="0"/>
      <dgm:spPr/>
    </dgm:pt>
    <dgm:pt modelId="{CAC6EB02-5CDB-467A-B8F2-791AA5719E7D}" type="pres">
      <dgm:prSet presAssocID="{22FA8F1E-ECFC-4CDC-879A-315F7126F9D4}" presName="composite" presStyleCnt="0"/>
      <dgm:spPr/>
    </dgm:pt>
    <dgm:pt modelId="{1A41BCB4-B5EB-455D-9CA8-59E84ACBF285}" type="pres">
      <dgm:prSet presAssocID="{22FA8F1E-ECFC-4CDC-879A-315F7126F9D4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4915CA-EE7F-4C3F-8CA0-6FD38E1046E6}" type="pres">
      <dgm:prSet presAssocID="{22FA8F1E-ECFC-4CDC-879A-315F7126F9D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F4685-241B-4D29-A542-DB2878A922A7}" type="pres">
      <dgm:prSet presAssocID="{D1C5DD5E-7F99-41EF-BC25-7E5B351A45C1}" presName="spacing" presStyleCnt="0"/>
      <dgm:spPr/>
    </dgm:pt>
    <dgm:pt modelId="{15DCE801-CF0E-4DEB-8E60-A5B77368A14C}" type="pres">
      <dgm:prSet presAssocID="{2023CBED-A70D-45AF-960D-55BD87E04441}" presName="composite" presStyleCnt="0"/>
      <dgm:spPr/>
    </dgm:pt>
    <dgm:pt modelId="{B46C5F4D-04FA-4DC5-AB6A-0CBC58CCE84C}" type="pres">
      <dgm:prSet presAssocID="{2023CBED-A70D-45AF-960D-55BD87E04441}" presName="imgShp" presStyleLbl="fgImgPlace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1F8997-22D2-4C1B-B926-146B82E5DC6E}" type="pres">
      <dgm:prSet presAssocID="{2023CBED-A70D-45AF-960D-55BD87E04441}" presName="txShp" presStyleLbl="node1" presStyleIdx="6" presStyleCnt="7" custLinFactNeighborX="-654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F7B60-605B-43D3-80E2-10C9F91D9093}" type="presOf" srcId="{D662E736-3E7E-4842-B2CD-A9D08743F9A3}" destId="{A2D892F7-23BA-4352-9C34-4CEE56D626EC}" srcOrd="0" destOrd="0" presId="urn:microsoft.com/office/officeart/2005/8/layout/vList3#2"/>
    <dgm:cxn modelId="{762CD026-85E4-4BF4-9729-0F025A498C65}" type="presOf" srcId="{E58EF10E-5101-4627-B413-E2B50CDD0ECC}" destId="{BEEDEFAF-1DB6-4ED6-A2B0-3EDD5D52D9E4}" srcOrd="0" destOrd="0" presId="urn:microsoft.com/office/officeart/2005/8/layout/vList3#2"/>
    <dgm:cxn modelId="{3FF5A91D-C432-432C-BCC5-8C4200148C7A}" srcId="{D662E736-3E7E-4842-B2CD-A9D08743F9A3}" destId="{EA928921-D109-4274-9206-807F10EA5F9F}" srcOrd="2" destOrd="0" parTransId="{658681C4-276A-47F6-BCFB-4DF5E830E208}" sibTransId="{6AC65C8E-F111-4F6E-86C9-33600C0D57B6}"/>
    <dgm:cxn modelId="{85C3B2D4-9A36-40DF-81F2-D73C4F8BEEFE}" type="presOf" srcId="{0FB9C057-97AF-4CF2-9EC1-90D978C65352}" destId="{6F18BAAC-4C3A-433A-9FBA-A56D22DF8656}" srcOrd="0" destOrd="0" presId="urn:microsoft.com/office/officeart/2005/8/layout/vList3#2"/>
    <dgm:cxn modelId="{01B64222-2B9A-4B61-A80C-AEE23AD58BFA}" srcId="{D662E736-3E7E-4842-B2CD-A9D08743F9A3}" destId="{22FA8F1E-ECFC-4CDC-879A-315F7126F9D4}" srcOrd="5" destOrd="0" parTransId="{2DAD75FD-4DA6-4361-86ED-6EEE8BE1A927}" sibTransId="{D1C5DD5E-7F99-41EF-BC25-7E5B351A45C1}"/>
    <dgm:cxn modelId="{13AFB361-B0C0-4C7C-8347-097A222427A2}" type="presOf" srcId="{2B1B0727-FB77-4E20-9714-F9D25A933A1B}" destId="{6DB3B629-BD32-40E5-BBBB-8EA020312B9D}" srcOrd="0" destOrd="0" presId="urn:microsoft.com/office/officeart/2005/8/layout/vList3#2"/>
    <dgm:cxn modelId="{75AD667B-F5AF-4018-8EBC-AD0061FC0E35}" type="presOf" srcId="{40C47A5F-03C3-4855-999E-F5F1D61FAF9A}" destId="{2A67FDA3-7B11-4E33-8334-526B7CE84AD6}" srcOrd="0" destOrd="0" presId="urn:microsoft.com/office/officeart/2005/8/layout/vList3#2"/>
    <dgm:cxn modelId="{692ABFB9-EB78-430D-97BB-2A374EADB6D8}" type="presOf" srcId="{EA928921-D109-4274-9206-807F10EA5F9F}" destId="{350198FE-63AE-416F-B237-00E281237C54}" srcOrd="0" destOrd="0" presId="urn:microsoft.com/office/officeart/2005/8/layout/vList3#2"/>
    <dgm:cxn modelId="{6A1FDB2F-FE85-4255-B9D3-97463EC4ECB6}" srcId="{D662E736-3E7E-4842-B2CD-A9D08743F9A3}" destId="{E58EF10E-5101-4627-B413-E2B50CDD0ECC}" srcOrd="0" destOrd="0" parTransId="{609B5A22-79B7-458D-AE08-951DF1ADD314}" sibTransId="{86A8F419-E027-4FDB-8347-575A4FE334B8}"/>
    <dgm:cxn modelId="{241679DE-1570-4A6C-9B29-AD3C9A14F92E}" srcId="{D662E736-3E7E-4842-B2CD-A9D08743F9A3}" destId="{2023CBED-A70D-45AF-960D-55BD87E04441}" srcOrd="6" destOrd="0" parTransId="{9C8A1443-D92A-4929-935A-8F9555C9837D}" sibTransId="{59943643-6101-4EB2-A018-DAF4B632C185}"/>
    <dgm:cxn modelId="{B5D67B55-FD9B-4D61-BAEA-621F72A7C485}" srcId="{D662E736-3E7E-4842-B2CD-A9D08743F9A3}" destId="{0FB9C057-97AF-4CF2-9EC1-90D978C65352}" srcOrd="3" destOrd="0" parTransId="{E56E2752-6ABB-4788-ABC7-1B1F0BC826D5}" sibTransId="{BA7EA8D8-CEA5-4DE6-A525-00589FBA7EB9}"/>
    <dgm:cxn modelId="{4D932369-0AED-4B68-BCD5-4FED67E37553}" srcId="{D662E736-3E7E-4842-B2CD-A9D08743F9A3}" destId="{40C47A5F-03C3-4855-999E-F5F1D61FAF9A}" srcOrd="4" destOrd="0" parTransId="{BE3E875A-6944-494A-B0BC-639620B9A89D}" sibTransId="{4F136466-935F-45B3-A81C-A4BFFDCAD757}"/>
    <dgm:cxn modelId="{7E92062C-2633-45C4-B19A-7867D34EBA62}" type="presOf" srcId="{2023CBED-A70D-45AF-960D-55BD87E04441}" destId="{151F8997-22D2-4C1B-B926-146B82E5DC6E}" srcOrd="0" destOrd="0" presId="urn:microsoft.com/office/officeart/2005/8/layout/vList3#2"/>
    <dgm:cxn modelId="{2E83F9E6-5C8C-4B31-B795-6F3845E5DA81}" srcId="{D662E736-3E7E-4842-B2CD-A9D08743F9A3}" destId="{2B1B0727-FB77-4E20-9714-F9D25A933A1B}" srcOrd="1" destOrd="0" parTransId="{AF58AB6B-7C06-4C74-BB98-C79F4AFB883A}" sibTransId="{81A00B1C-7D12-4351-A0E6-9806C8EB91DC}"/>
    <dgm:cxn modelId="{B99F226D-11ED-45A3-A3CB-0EE3A71169ED}" type="presOf" srcId="{22FA8F1E-ECFC-4CDC-879A-315F7126F9D4}" destId="{754915CA-EE7F-4C3F-8CA0-6FD38E1046E6}" srcOrd="0" destOrd="0" presId="urn:microsoft.com/office/officeart/2005/8/layout/vList3#2"/>
    <dgm:cxn modelId="{DC9B01B9-C401-4821-815E-1A7B9DA8E46D}" type="presParOf" srcId="{A2D892F7-23BA-4352-9C34-4CEE56D626EC}" destId="{997B17A8-883D-4EC3-8B9B-50F5D9A62B51}" srcOrd="0" destOrd="0" presId="urn:microsoft.com/office/officeart/2005/8/layout/vList3#2"/>
    <dgm:cxn modelId="{572F8AB9-9DDC-4757-B119-39D7FDC7D7FD}" type="presParOf" srcId="{997B17A8-883D-4EC3-8B9B-50F5D9A62B51}" destId="{3700FC40-81D8-4B06-A5B6-40B5E30EDCED}" srcOrd="0" destOrd="0" presId="urn:microsoft.com/office/officeart/2005/8/layout/vList3#2"/>
    <dgm:cxn modelId="{26ED2671-E733-4EBE-806A-648B30D87476}" type="presParOf" srcId="{997B17A8-883D-4EC3-8B9B-50F5D9A62B51}" destId="{BEEDEFAF-1DB6-4ED6-A2B0-3EDD5D52D9E4}" srcOrd="1" destOrd="0" presId="urn:microsoft.com/office/officeart/2005/8/layout/vList3#2"/>
    <dgm:cxn modelId="{05D59765-3046-4D77-BB72-7E6A4AA01304}" type="presParOf" srcId="{A2D892F7-23BA-4352-9C34-4CEE56D626EC}" destId="{0FCFC928-2B10-421C-BAB8-A8099ACD6F76}" srcOrd="1" destOrd="0" presId="urn:microsoft.com/office/officeart/2005/8/layout/vList3#2"/>
    <dgm:cxn modelId="{B0C097DA-27BB-4569-9C4F-04B2EEBAC64D}" type="presParOf" srcId="{A2D892F7-23BA-4352-9C34-4CEE56D626EC}" destId="{A39A02D9-45B4-4C3F-A281-0DD4B089584E}" srcOrd="2" destOrd="0" presId="urn:microsoft.com/office/officeart/2005/8/layout/vList3#2"/>
    <dgm:cxn modelId="{F0AB7130-4D5E-458D-8350-39B693431210}" type="presParOf" srcId="{A39A02D9-45B4-4C3F-A281-0DD4B089584E}" destId="{32D0826D-6677-4337-924F-9E7E44A7B485}" srcOrd="0" destOrd="0" presId="urn:microsoft.com/office/officeart/2005/8/layout/vList3#2"/>
    <dgm:cxn modelId="{68689371-14B6-4CEB-85E3-FEA71FFBF529}" type="presParOf" srcId="{A39A02D9-45B4-4C3F-A281-0DD4B089584E}" destId="{6DB3B629-BD32-40E5-BBBB-8EA020312B9D}" srcOrd="1" destOrd="0" presId="urn:microsoft.com/office/officeart/2005/8/layout/vList3#2"/>
    <dgm:cxn modelId="{F41D5C25-D96D-465A-8FED-261D95C9528C}" type="presParOf" srcId="{A2D892F7-23BA-4352-9C34-4CEE56D626EC}" destId="{DF3902F7-4FF5-4403-9321-DF63EBF2BC65}" srcOrd="3" destOrd="0" presId="urn:microsoft.com/office/officeart/2005/8/layout/vList3#2"/>
    <dgm:cxn modelId="{BDC7E45B-DC1C-4C2D-B930-BB19CE69B0E2}" type="presParOf" srcId="{A2D892F7-23BA-4352-9C34-4CEE56D626EC}" destId="{F963B927-B523-46D0-BD40-678476EC4582}" srcOrd="4" destOrd="0" presId="urn:microsoft.com/office/officeart/2005/8/layout/vList3#2"/>
    <dgm:cxn modelId="{A0E9BF9B-D918-436B-885D-A79BF725A405}" type="presParOf" srcId="{F963B927-B523-46D0-BD40-678476EC4582}" destId="{DBF6BB5E-CBEF-4CE5-8980-418680E1E62C}" srcOrd="0" destOrd="0" presId="urn:microsoft.com/office/officeart/2005/8/layout/vList3#2"/>
    <dgm:cxn modelId="{96E20209-9D0B-480E-8B04-6AF2578C9E89}" type="presParOf" srcId="{F963B927-B523-46D0-BD40-678476EC4582}" destId="{350198FE-63AE-416F-B237-00E281237C54}" srcOrd="1" destOrd="0" presId="urn:microsoft.com/office/officeart/2005/8/layout/vList3#2"/>
    <dgm:cxn modelId="{8A11B734-B2EC-4475-BD48-E89503BE150D}" type="presParOf" srcId="{A2D892F7-23BA-4352-9C34-4CEE56D626EC}" destId="{DE1F5804-A565-4894-AA1D-1FA0E66A5F84}" srcOrd="5" destOrd="0" presId="urn:microsoft.com/office/officeart/2005/8/layout/vList3#2"/>
    <dgm:cxn modelId="{CC4E404F-AAB6-4B5A-9DD9-05769A07B2B8}" type="presParOf" srcId="{A2D892F7-23BA-4352-9C34-4CEE56D626EC}" destId="{47ADA0C1-64D7-403D-A677-26DC6DD3F02D}" srcOrd="6" destOrd="0" presId="urn:microsoft.com/office/officeart/2005/8/layout/vList3#2"/>
    <dgm:cxn modelId="{BF2BFA1C-9690-4F3B-A40F-B64C764A9DB6}" type="presParOf" srcId="{47ADA0C1-64D7-403D-A677-26DC6DD3F02D}" destId="{CE8396ED-89AB-4C5A-8634-2C6819F1EC0F}" srcOrd="0" destOrd="0" presId="urn:microsoft.com/office/officeart/2005/8/layout/vList3#2"/>
    <dgm:cxn modelId="{1551834F-020C-4F2C-B1E2-57CD78593EB3}" type="presParOf" srcId="{47ADA0C1-64D7-403D-A677-26DC6DD3F02D}" destId="{6F18BAAC-4C3A-433A-9FBA-A56D22DF8656}" srcOrd="1" destOrd="0" presId="urn:microsoft.com/office/officeart/2005/8/layout/vList3#2"/>
    <dgm:cxn modelId="{5F950CBA-44BA-459A-8739-ADB853DA3C46}" type="presParOf" srcId="{A2D892F7-23BA-4352-9C34-4CEE56D626EC}" destId="{02816954-29EA-45BD-A2B8-5476046BF135}" srcOrd="7" destOrd="0" presId="urn:microsoft.com/office/officeart/2005/8/layout/vList3#2"/>
    <dgm:cxn modelId="{BDE0B777-BB1C-4CB6-B646-E339B1249914}" type="presParOf" srcId="{A2D892F7-23BA-4352-9C34-4CEE56D626EC}" destId="{528C24DA-0B47-4A8B-BF52-8B4F2A14C153}" srcOrd="8" destOrd="0" presId="urn:microsoft.com/office/officeart/2005/8/layout/vList3#2"/>
    <dgm:cxn modelId="{4BE158D8-2AC1-4B7D-BC1C-FBA2E56AABCE}" type="presParOf" srcId="{528C24DA-0B47-4A8B-BF52-8B4F2A14C153}" destId="{A4B2C308-D308-40F4-B716-5F8B93BF6D12}" srcOrd="0" destOrd="0" presId="urn:microsoft.com/office/officeart/2005/8/layout/vList3#2"/>
    <dgm:cxn modelId="{D9BD5637-6298-4D64-BAA1-925946376E42}" type="presParOf" srcId="{528C24DA-0B47-4A8B-BF52-8B4F2A14C153}" destId="{2A67FDA3-7B11-4E33-8334-526B7CE84AD6}" srcOrd="1" destOrd="0" presId="urn:microsoft.com/office/officeart/2005/8/layout/vList3#2"/>
    <dgm:cxn modelId="{BA208333-C5B2-4D1C-BF2C-2101BD640E25}" type="presParOf" srcId="{A2D892F7-23BA-4352-9C34-4CEE56D626EC}" destId="{1E86CAEC-97D5-4A33-A306-C11CBFBC215E}" srcOrd="9" destOrd="0" presId="urn:microsoft.com/office/officeart/2005/8/layout/vList3#2"/>
    <dgm:cxn modelId="{3233601B-D121-4F5D-8E74-9EEA22C485BA}" type="presParOf" srcId="{A2D892F7-23BA-4352-9C34-4CEE56D626EC}" destId="{CAC6EB02-5CDB-467A-B8F2-791AA5719E7D}" srcOrd="10" destOrd="0" presId="urn:microsoft.com/office/officeart/2005/8/layout/vList3#2"/>
    <dgm:cxn modelId="{E096619D-30DC-461D-B7BE-8DD8A737BDA8}" type="presParOf" srcId="{CAC6EB02-5CDB-467A-B8F2-791AA5719E7D}" destId="{1A41BCB4-B5EB-455D-9CA8-59E84ACBF285}" srcOrd="0" destOrd="0" presId="urn:microsoft.com/office/officeart/2005/8/layout/vList3#2"/>
    <dgm:cxn modelId="{19EB5138-0525-47B3-8181-DBFC101BA6BE}" type="presParOf" srcId="{CAC6EB02-5CDB-467A-B8F2-791AA5719E7D}" destId="{754915CA-EE7F-4C3F-8CA0-6FD38E1046E6}" srcOrd="1" destOrd="0" presId="urn:microsoft.com/office/officeart/2005/8/layout/vList3#2"/>
    <dgm:cxn modelId="{28C102D1-67E1-4A11-8F28-82ED5298FB5F}" type="presParOf" srcId="{A2D892F7-23BA-4352-9C34-4CEE56D626EC}" destId="{63DF4685-241B-4D29-A542-DB2878A922A7}" srcOrd="11" destOrd="0" presId="urn:microsoft.com/office/officeart/2005/8/layout/vList3#2"/>
    <dgm:cxn modelId="{33900A7E-0965-4D70-93DB-78A542294F17}" type="presParOf" srcId="{A2D892F7-23BA-4352-9C34-4CEE56D626EC}" destId="{15DCE801-CF0E-4DEB-8E60-A5B77368A14C}" srcOrd="12" destOrd="0" presId="urn:microsoft.com/office/officeart/2005/8/layout/vList3#2"/>
    <dgm:cxn modelId="{450509BC-EDB5-4A8F-85FA-5ECF8D6B9F87}" type="presParOf" srcId="{15DCE801-CF0E-4DEB-8E60-A5B77368A14C}" destId="{B46C5F4D-04FA-4DC5-AB6A-0CBC58CCE84C}" srcOrd="0" destOrd="0" presId="urn:microsoft.com/office/officeart/2005/8/layout/vList3#2"/>
    <dgm:cxn modelId="{416051B0-95E0-4E0E-AEA4-BDA50C75C1CD}" type="presParOf" srcId="{15DCE801-CF0E-4DEB-8E60-A5B77368A14C}" destId="{151F8997-22D2-4C1B-B926-146B82E5DC6E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image" Target="../media/image15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image" Target="../media/image1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68.emf"/><Relationship Id="rId1" Type="http://schemas.openxmlformats.org/officeDocument/2006/relationships/image" Target="../media/image1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6411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4010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jpeg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jpe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jpeg"/><Relationship Id="rId7" Type="http://schemas.openxmlformats.org/officeDocument/2006/relationships/image" Target="../media/image126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oleObject" Target="../embeddings/oleObject3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1.jpeg"/><Relationship Id="rId7" Type="http://schemas.openxmlformats.org/officeDocument/2006/relationships/image" Target="../media/image1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3.jpe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7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7.jpe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jpe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jpeg"/><Relationship Id="rId11" Type="http://schemas.openxmlformats.org/officeDocument/2006/relationships/image" Target="../media/image195.jpeg"/><Relationship Id="rId5" Type="http://schemas.openxmlformats.org/officeDocument/2006/relationships/image" Target="../media/image189.png"/><Relationship Id="rId10" Type="http://schemas.openxmlformats.org/officeDocument/2006/relationships/image" Target="../media/image194.jpeg"/><Relationship Id="rId4" Type="http://schemas.openxmlformats.org/officeDocument/2006/relationships/image" Target="../media/image188.gif"/><Relationship Id="rId9" Type="http://schemas.openxmlformats.org/officeDocument/2006/relationships/image" Target="../media/image193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3" Type="http://schemas.openxmlformats.org/officeDocument/2006/relationships/image" Target="../media/image197.jpeg"/><Relationship Id="rId7" Type="http://schemas.openxmlformats.org/officeDocument/2006/relationships/image" Target="../media/image201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jpeg"/><Relationship Id="rId5" Type="http://schemas.openxmlformats.org/officeDocument/2006/relationships/image" Target="../media/image199.jpeg"/><Relationship Id="rId10" Type="http://schemas.openxmlformats.org/officeDocument/2006/relationships/image" Target="../media/image204.jpeg"/><Relationship Id="rId4" Type="http://schemas.openxmlformats.org/officeDocument/2006/relationships/image" Target="../media/image198.jpeg"/><Relationship Id="rId9" Type="http://schemas.openxmlformats.org/officeDocument/2006/relationships/image" Target="../media/image20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7" Type="http://schemas.openxmlformats.org/officeDocument/2006/relationships/image" Target="../media/image210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9.jpeg"/><Relationship Id="rId5" Type="http://schemas.openxmlformats.org/officeDocument/2006/relationships/image" Target="../media/image208.jpeg"/><Relationship Id="rId4" Type="http://schemas.openxmlformats.org/officeDocument/2006/relationships/image" Target="../media/image20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8992" y="1785926"/>
            <a:ext cx="4572032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Clasificare</a:t>
            </a:r>
          </a:p>
        </p:txBody>
      </p:sp>
      <p:sp>
        <p:nvSpPr>
          <p:cNvPr id="9" name="Down Arrow 8"/>
          <p:cNvSpPr/>
          <p:nvPr/>
        </p:nvSpPr>
        <p:spPr>
          <a:xfrm flipH="1">
            <a:off x="3786182" y="2285992"/>
            <a:ext cx="71437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own Arrow 9"/>
          <p:cNvSpPr/>
          <p:nvPr/>
        </p:nvSpPr>
        <p:spPr>
          <a:xfrm flipH="1">
            <a:off x="5643570" y="2285992"/>
            <a:ext cx="45719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own Arrow 10"/>
          <p:cNvSpPr/>
          <p:nvPr/>
        </p:nvSpPr>
        <p:spPr>
          <a:xfrm flipH="1">
            <a:off x="7572396" y="2285992"/>
            <a:ext cx="71438" cy="3357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ounded Rectangle 12"/>
          <p:cNvSpPr/>
          <p:nvPr/>
        </p:nvSpPr>
        <p:spPr>
          <a:xfrm>
            <a:off x="1071538" y="3857628"/>
            <a:ext cx="3857652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Naftochinone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43174" y="4714884"/>
            <a:ext cx="450059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Antrachinone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(antracenozide)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29388" y="5715016"/>
            <a:ext cx="228601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Naftodiantrone</a:t>
            </a:r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5786" y="166626"/>
            <a:ext cx="7572428" cy="92869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Chinone</a:t>
            </a:r>
            <a:r>
              <a:rPr lang="en-US" sz="20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vegetale</a:t>
            </a:r>
            <a:endParaRPr lang="en-US" sz="2000" b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0094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9"/>
            <a:ext cx="813690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Antracenozidele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= O- sau C-heterozide ale unor agliconi antrachinonici hidroxilați aflați în diferite stări de oxidare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19872" y="3522204"/>
            <a:ext cx="396043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CLASIFICARE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36096" y="1484784"/>
          <a:ext cx="2736304" cy="2299060"/>
        </p:xfrm>
        <a:graphic>
          <a:graphicData uri="http://schemas.openxmlformats.org/presentationml/2006/ole">
            <p:oleObj spid="_x0000_s61530" r:id="rId3" imgW="1741659" imgH="1471948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652120" y="4005064"/>
          <a:ext cx="2592288" cy="2527481"/>
        </p:xfrm>
        <a:graphic>
          <a:graphicData uri="http://schemas.openxmlformats.org/presentationml/2006/ole">
            <p:oleObj spid="_x0000_s61531" r:id="rId4" imgW="1534344" imgH="1497591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5776" y="2420888"/>
            <a:ext cx="298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Acțiune laxativ-purgativă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699792" y="1700808"/>
            <a:ext cx="2376264" cy="72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699792" y="4509120"/>
            <a:ext cx="2664296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515719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Acțiune  antilitiazică/</a:t>
            </a:r>
          </a:p>
          <a:p>
            <a:pPr algn="ctr"/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proprietăți tinctoriale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8144" y="1412776"/>
            <a:ext cx="50405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08304" y="1412776"/>
            <a:ext cx="43204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80312" y="3933056"/>
            <a:ext cx="5040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80312" y="170080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1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40352" y="198884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2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242088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3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08304" y="270892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4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40152" y="278092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5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36096" y="242088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6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08104" y="198884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7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177281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8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588224" y="198884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9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88224" y="249289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10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718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55576" y="620688"/>
          <a:ext cx="7688875" cy="5112568"/>
        </p:xfrm>
        <a:graphic>
          <a:graphicData uri="http://schemas.openxmlformats.org/presentationml/2006/ole">
            <p:oleObj spid="_x0000_s62508" r:id="rId3" imgW="6007264" imgH="3998526" progId="">
              <p:embed/>
            </p:oleObj>
          </a:graphicData>
        </a:graphic>
      </p:graphicFrame>
      <p:sp>
        <p:nvSpPr>
          <p:cNvPr id="4" name="Oval 3"/>
          <p:cNvSpPr/>
          <p:nvPr/>
        </p:nvSpPr>
        <p:spPr>
          <a:xfrm>
            <a:off x="395536" y="332656"/>
            <a:ext cx="2304256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19872" y="476672"/>
            <a:ext cx="2304256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72200" y="3068960"/>
            <a:ext cx="2448272" cy="20882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3203848" y="2708920"/>
            <a:ext cx="2736304" cy="2520280"/>
          </a:xfrm>
          <a:prstGeom prst="parallelogram">
            <a:avLst/>
          </a:prstGeom>
          <a:noFill/>
          <a:ln w="508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9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547664" y="1268760"/>
            <a:ext cx="5688632" cy="79208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Derivați hidroxilați  la C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și la C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1490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agliconi liberi (emodoli) monomeri sau dimeri;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heterozide (O- heterozide sau C- heterozide);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heterozide mixte.</a:t>
            </a:r>
          </a:p>
          <a:p>
            <a:pPr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3923928" y="2348880"/>
            <a:ext cx="1152128" cy="1656184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6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odora\Desktop\descărcar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1503040" cy="1252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Rhei rhizoma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987824" y="260648"/>
          <a:ext cx="2720563" cy="2015232"/>
        </p:xfrm>
        <a:graphic>
          <a:graphicData uri="http://schemas.openxmlformats.org/presentationml/2006/ole">
            <p:oleObj spid="_x0000_s63666" r:id="rId4" imgW="1989734" imgH="1479506" progId="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228184" y="260648"/>
          <a:ext cx="2445792" cy="2040572"/>
        </p:xfrm>
        <a:graphic>
          <a:graphicData uri="http://schemas.openxmlformats.org/presentationml/2006/ole">
            <p:oleObj spid="_x0000_s63667" r:id="rId5" imgW="1811573" imgH="1510008" progId="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11560" y="2852935"/>
          <a:ext cx="2952328" cy="1995555"/>
        </p:xfrm>
        <a:graphic>
          <a:graphicData uri="http://schemas.openxmlformats.org/presentationml/2006/ole">
            <p:oleObj spid="_x0000_s63668" r:id="rId6" imgW="2374130" imgH="1610424" progId="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203848" y="4437112"/>
          <a:ext cx="2759043" cy="1872208"/>
        </p:xfrm>
        <a:graphic>
          <a:graphicData uri="http://schemas.openxmlformats.org/presentationml/2006/ole">
            <p:oleObj spid="_x0000_s63669" r:id="rId7" imgW="2197049" imgH="1490033" progId="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323528" y="2780928"/>
            <a:ext cx="1008112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5816" y="4293096"/>
            <a:ext cx="1008112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5796136" y="3573016"/>
            <a:ext cx="504056" cy="2808312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44208" y="4365104"/>
            <a:ext cx="201622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O-heterozide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35896" y="2491531"/>
            <a:ext cx="316835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MONOMERI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7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Imagini pentru rheum palmatum rad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:\Users\Teodora\Desktop\4099139404_d44fd68fbe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2160240" cy="162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644008" y="836712"/>
          <a:ext cx="3024336" cy="2099418"/>
        </p:xfrm>
        <a:graphic>
          <a:graphicData uri="http://schemas.openxmlformats.org/presentationml/2006/ole">
            <p:oleObj spid="_x0000_s64643" r:id="rId4" imgW="2200288" imgH="1518916" progId="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6271448"/>
              </p:ext>
            </p:extLst>
          </p:nvPr>
        </p:nvGraphicFramePr>
        <p:xfrm>
          <a:off x="719572" y="3531257"/>
          <a:ext cx="3384376" cy="1955725"/>
        </p:xfrm>
        <a:graphic>
          <a:graphicData uri="http://schemas.openxmlformats.org/presentationml/2006/ole">
            <p:oleObj spid="_x0000_s64644" r:id="rId5" imgW="2837348" imgH="1637957" progId="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220072" y="3429000"/>
          <a:ext cx="3558042" cy="2016224"/>
        </p:xfrm>
        <a:graphic>
          <a:graphicData uri="http://schemas.openxmlformats.org/presentationml/2006/ole">
            <p:oleObj spid="_x0000_s64645" r:id="rId6" imgW="2706157" imgH="1537272" progId="">
              <p:embed/>
            </p:oleObj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4103948" y="2312876"/>
            <a:ext cx="720080" cy="684076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43808" y="616530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O-heterozide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Frangulae cortex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7544" y="4437112"/>
            <a:ext cx="1008112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87624" y="3501008"/>
            <a:ext cx="1008112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76056" y="4437112"/>
            <a:ext cx="864096" cy="50405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6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ini pentru tipuri de aloe vera po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59488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Aloe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995936" y="260647"/>
          <a:ext cx="3096344" cy="2285075"/>
        </p:xfrm>
        <a:graphic>
          <a:graphicData uri="http://schemas.openxmlformats.org/presentationml/2006/ole">
            <p:oleObj spid="_x0000_s65668" r:id="rId4" imgW="2046422" imgH="1508119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15616" y="3356992"/>
          <a:ext cx="2811741" cy="2016224"/>
        </p:xfrm>
        <a:graphic>
          <a:graphicData uri="http://schemas.openxmlformats.org/presentationml/2006/ole">
            <p:oleObj spid="_x0000_s65669" r:id="rId5" imgW="2046422" imgH="1479506" progId="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436096" y="3645024"/>
          <a:ext cx="2804482" cy="2059541"/>
        </p:xfrm>
        <a:graphic>
          <a:graphicData uri="http://schemas.openxmlformats.org/presentationml/2006/ole">
            <p:oleObj spid="_x0000_s65670" r:id="rId6" imgW="2053980" imgH="1503800" progId="">
              <p:embed/>
            </p:oleObj>
          </a:graphicData>
        </a:graphic>
      </p:graphicFrame>
      <p:sp>
        <p:nvSpPr>
          <p:cNvPr id="10" name="Down Arrow 9"/>
          <p:cNvSpPr/>
          <p:nvPr/>
        </p:nvSpPr>
        <p:spPr>
          <a:xfrm>
            <a:off x="4355976" y="2852936"/>
            <a:ext cx="648072" cy="13681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1475656" y="5733256"/>
            <a:ext cx="6408712" cy="79208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C-HETEROZIDE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23728" y="4509120"/>
            <a:ext cx="1008112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20072" y="5013176"/>
            <a:ext cx="1008112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0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ini pentru rhamni purshianae cortex"/>
          <p:cNvPicPr>
            <a:picLocks noChangeAspect="1" noChangeArrowheads="1"/>
          </p:cNvPicPr>
          <p:nvPr/>
        </p:nvPicPr>
        <p:blipFill rotWithShape="1">
          <a:blip r:embed="rId3" cstate="print"/>
          <a:srcRect b="9677"/>
          <a:stretch/>
        </p:blipFill>
        <p:spPr bwMode="auto">
          <a:xfrm>
            <a:off x="827584" y="332656"/>
            <a:ext cx="223224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3563888" y="332656"/>
            <a:ext cx="295232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HETEROZIDE MIXTE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3131840" y="2060848"/>
            <a:ext cx="1152128" cy="158417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55576" y="3645024"/>
          <a:ext cx="3467100" cy="2159000"/>
        </p:xfrm>
        <a:graphic>
          <a:graphicData uri="http://schemas.openxmlformats.org/presentationml/2006/ole">
            <p:oleObj spid="_x0000_s66650" r:id="rId4" imgW="2503702" imgH="1566425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256490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Rhamni purshianae cortex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Imagini pentru tipuri de aloe vera po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556792"/>
            <a:ext cx="237864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rved Right Arrow 7"/>
          <p:cNvSpPr/>
          <p:nvPr/>
        </p:nvSpPr>
        <p:spPr>
          <a:xfrm>
            <a:off x="4716016" y="2852936"/>
            <a:ext cx="1152128" cy="136815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004048" y="4293096"/>
          <a:ext cx="3420368" cy="1991310"/>
        </p:xfrm>
        <a:graphic>
          <a:graphicData uri="http://schemas.openxmlformats.org/presentationml/2006/ole">
            <p:oleObj spid="_x0000_s66651" r:id="rId6" imgW="2578475" imgH="1490033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4128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Aloe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1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338437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DIMERII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67544" y="2132856"/>
          <a:ext cx="2448272" cy="2917804"/>
        </p:xfrm>
        <a:graphic>
          <a:graphicData uri="http://schemas.openxmlformats.org/presentationml/2006/ole">
            <p:oleObj spid="_x0000_s69769" r:id="rId3" imgW="2066127" imgH="2459365" progId="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03848" y="1772816"/>
          <a:ext cx="2448272" cy="2954406"/>
        </p:xfrm>
        <a:graphic>
          <a:graphicData uri="http://schemas.openxmlformats.org/presentationml/2006/ole">
            <p:oleObj spid="_x0000_s69770" r:id="rId4" imgW="2009710" imgH="2436420" progId="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796136" y="1772816"/>
          <a:ext cx="2957499" cy="3024336"/>
        </p:xfrm>
        <a:graphic>
          <a:graphicData uri="http://schemas.openxmlformats.org/presentationml/2006/ole">
            <p:oleObj spid="_x0000_s69771" r:id="rId5" imgW="2430548" imgH="2466923" progId="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915816" y="1772816"/>
            <a:ext cx="0" cy="28083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4128" y="1916832"/>
            <a:ext cx="0" cy="28083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Bent-Up Arrow 16"/>
          <p:cNvSpPr/>
          <p:nvPr/>
        </p:nvSpPr>
        <p:spPr>
          <a:xfrm rot="5400000">
            <a:off x="2447764" y="5193196"/>
            <a:ext cx="720080" cy="50405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31840" y="5517232"/>
            <a:ext cx="25202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DIANTRONE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8" y="28529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616" y="365605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p:pic>
        <p:nvPicPr>
          <p:cNvPr id="69634" name="Picture 2" descr="Image result for senna lea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077"/>
            <a:ext cx="1460007" cy="1460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Image result for senna fruct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6077"/>
            <a:ext cx="1905000" cy="12858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3063" y="1196752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Sennae folium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fructus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1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99792" y="260648"/>
            <a:ext cx="3672408" cy="108012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țiune terapeutică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9992" y="134076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63688" y="2420888"/>
            <a:ext cx="547260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DERIVAȚII 1,8 - DIHIDROXILAȚI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1600" y="3356992"/>
            <a:ext cx="410445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Acțiune laxativă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– eliminarea unui bol fecal de consistență normală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7864" y="4869160"/>
            <a:ext cx="453650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Acțiune purgativă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– eliminarea întregului conținut intestinal prin scaune repetate solide, semisolide și apoi apoase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0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11560" y="404664"/>
            <a:ext cx="3960440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p.v. proaspete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4644008" y="548680"/>
            <a:ext cx="1008112" cy="792088"/>
          </a:xfrm>
          <a:prstGeom prst="curved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4868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ANTRANOL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ANTRONĂ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ANTRAHIDROCHINONĂ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eodora\Desktop\ro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936104" cy="93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19672" y="2060849"/>
            <a:ext cx="6624736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Forme REDUSE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(cu grad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oxidare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căzut) -  cele mai active terapeutic dar sunt puternic iritante !!!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5517232"/>
            <a:ext cx="25922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Forme OXIDATE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51723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ANTRACHINONĂ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491880" y="3284984"/>
            <a:ext cx="792088" cy="194421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83968" y="364502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/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1 oră la 100°C;</a:t>
            </a:r>
          </a:p>
          <a:p>
            <a:pPr>
              <a:buFont typeface="Wingdings" pitchFamily="2" charset="2"/>
              <a:buChar char="ü"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1 an în depozit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5004048" y="5085184"/>
            <a:ext cx="1008112" cy="792088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6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0204718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0131904"/>
              </p:ext>
            </p:extLst>
          </p:nvPr>
        </p:nvGraphicFramePr>
        <p:xfrm>
          <a:off x="611560" y="1124744"/>
          <a:ext cx="1624012" cy="2406650"/>
        </p:xfrm>
        <a:graphic>
          <a:graphicData uri="http://schemas.openxmlformats.org/presentationml/2006/ole">
            <p:oleObj spid="_x0000_s59488" r:id="rId7" imgW="1101629" imgH="162419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923817"/>
              </p:ext>
            </p:extLst>
          </p:nvPr>
        </p:nvGraphicFramePr>
        <p:xfrm>
          <a:off x="6948264" y="4005064"/>
          <a:ext cx="1874837" cy="2058987"/>
        </p:xfrm>
        <a:graphic>
          <a:graphicData uri="http://schemas.openxmlformats.org/presentationml/2006/ole">
            <p:oleObj spid="_x0000_s59489" r:id="rId8" imgW="1454981" imgH="1601246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526361" y="548680"/>
            <a:ext cx="20912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b="1" cap="all" dirty="0">
                <a:latin typeface="Times New Roman" pitchFamily="18" charset="0"/>
                <a:cs typeface="Times New Roman" pitchFamily="18" charset="0"/>
              </a:rPr>
              <a:t>Naftochinone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148065" y="4437112"/>
            <a:ext cx="1872208" cy="5040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Formă redusă</a:t>
            </a:r>
          </a:p>
        </p:txBody>
      </p:sp>
      <p:sp>
        <p:nvSpPr>
          <p:cNvPr id="8" name="Left Arrow 7"/>
          <p:cNvSpPr/>
          <p:nvPr/>
        </p:nvSpPr>
        <p:spPr>
          <a:xfrm>
            <a:off x="2483768" y="1772816"/>
            <a:ext cx="2088232" cy="50405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Formă oxidată</a:t>
            </a:r>
          </a:p>
        </p:txBody>
      </p:sp>
    </p:spTree>
    <p:extLst>
      <p:ext uri="{BB962C8B-B14F-4D97-AF65-F5344CB8AC3E}">
        <p14:creationId xmlns="" xmlns:p14="http://schemas.microsoft.com/office/powerpoint/2010/main" val="33805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ini pentru semnul intrebar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5" name="Picture 3" descr="C:\Users\Teodora\Desktop\semnul-intreba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5"/>
            <a:ext cx="2232248" cy="1783467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987824" y="3501008"/>
            <a:ext cx="4464496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MECANISM DE ACȚIUNE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0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619672" y="116632"/>
          <a:ext cx="5904656" cy="6513074"/>
        </p:xfrm>
        <a:graphic>
          <a:graphicData uri="http://schemas.openxmlformats.org/presentationml/2006/ole">
            <p:oleObj spid="_x0000_s70735" r:id="rId3" imgW="5789422" imgH="9192318" progId="">
              <p:embed/>
            </p:oleObj>
          </a:graphicData>
        </a:graphic>
      </p:graphicFrame>
      <p:pic>
        <p:nvPicPr>
          <p:cNvPr id="9" name="Picture 8" descr="C:\Users\Teodora\Desktop\4099139404_d44fd68fbe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1656184" cy="124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Imagini pentru ceai de crus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1440160" cy="1152128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27704009"/>
              </p:ext>
            </p:extLst>
          </p:nvPr>
        </p:nvGraphicFramePr>
        <p:xfrm>
          <a:off x="6228184" y="3861048"/>
          <a:ext cx="2206992" cy="1582654"/>
        </p:xfrm>
        <a:graphic>
          <a:graphicData uri="http://schemas.openxmlformats.org/presentationml/2006/ole">
            <p:oleObj spid="_x0000_s70736" r:id="rId6" imgW="2046422" imgH="147950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617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83568" y="404664"/>
          <a:ext cx="7832870" cy="5715878"/>
        </p:xfrm>
        <a:graphic>
          <a:graphicData uri="http://schemas.openxmlformats.org/presentationml/2006/ole">
            <p:oleObj spid="_x0000_s71726" r:id="rId3" imgW="5603433" imgH="4079236" progId="">
              <p:embed/>
            </p:oleObj>
          </a:graphicData>
        </a:graphic>
      </p:graphicFrame>
      <p:pic>
        <p:nvPicPr>
          <p:cNvPr id="71720" name="Picture 40" descr="Image result for caps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06" y="2348880"/>
            <a:ext cx="1854947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62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odora\Desktop\constipation-d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42895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139952" y="692696"/>
            <a:ext cx="4464496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Constipația – întârzierea eliminării bolului fecal, scaune de consistență crescută.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constipație acută (ocazională);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constipație cronică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501008"/>
            <a:ext cx="244827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Constipația acută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059832" y="3356992"/>
            <a:ext cx="936104" cy="648072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2706" name="Picture 2" descr="Imagini pentru alimentatie sanatoa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1719311" cy="1368152"/>
          </a:xfrm>
          <a:prstGeom prst="rect">
            <a:avLst/>
          </a:prstGeom>
          <a:noFill/>
        </p:spPr>
      </p:pic>
      <p:sp>
        <p:nvSpPr>
          <p:cNvPr id="72708" name="AutoShape 4" descr="Imagini pentru p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AutoShape 6" descr="Imagini pentru p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1" name="Picture 7" descr="C:\Users\Teodora\Desktop\descărcar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053010" cy="1190050"/>
          </a:xfrm>
          <a:prstGeom prst="rect">
            <a:avLst/>
          </a:prstGeom>
          <a:noFill/>
        </p:spPr>
      </p:pic>
      <p:pic>
        <p:nvPicPr>
          <p:cNvPr id="72713" name="Picture 9" descr="Imagini pentru colon canc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09120"/>
            <a:ext cx="2513542" cy="19750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4941168"/>
            <a:ext cx="244827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Constipația cronică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3419872" y="5013176"/>
            <a:ext cx="936104" cy="648072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645024"/>
            <a:ext cx="331236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Tratamentul constipației acute!!!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Teodora\Desktop\ro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1512168" cy="15121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980728"/>
            <a:ext cx="309634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!!Mucilagiile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constipație cronică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7584" y="908720"/>
            <a:ext cx="3384376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Derivații 1,8- dihidroxilați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7664" y="1916832"/>
            <a:ext cx="1152128" cy="1296144"/>
          </a:xfrm>
          <a:prstGeom prst="curv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8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33843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ADMINISTRARE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691680" y="908720"/>
            <a:ext cx="648072" cy="9361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41764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1/zi seara timp de maxim 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7 zile!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76672"/>
            <a:ext cx="3384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CONTRAINDICAȚII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916832"/>
            <a:ext cx="3816424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copii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&lt; 12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vârstnici;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sarcină;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alăptare;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ciclu menstrual;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obstrucții intestinale, apendicită;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boli inflamatorii intestinale (colită ulcerativă, boală Chron);</a:t>
            </a:r>
          </a:p>
          <a:p>
            <a:pPr>
              <a:buFont typeface="Wingdings" pitchFamily="2" charset="2"/>
              <a:buChar char="ü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dureri abdominale de etiologie necunoscută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deshidratare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sever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300192" y="908720"/>
            <a:ext cx="720080" cy="9361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3284984"/>
            <a:ext cx="3384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REACȚII ADVERSE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835696" y="3933056"/>
            <a:ext cx="864096" cy="108012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5157192"/>
            <a:ext cx="338437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!!! maladia laxativelor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115451"/>
            <a:ext cx="2103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cure de slăbire</a:t>
            </a:r>
            <a:endParaRPr lang="ro-RO" sz="2400" dirty="0"/>
          </a:p>
        </p:txBody>
      </p:sp>
    </p:spTree>
    <p:extLst>
      <p:ext uri="{BB962C8B-B14F-4D97-AF65-F5344CB8AC3E}">
        <p14:creationId xmlns="" xmlns:p14="http://schemas.microsoft.com/office/powerpoint/2010/main" val="37824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619690400"/>
              </p:ext>
            </p:extLst>
          </p:nvPr>
        </p:nvGraphicFramePr>
        <p:xfrm>
          <a:off x="179512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kovacsneagi.qwqw.hu/tarhely/kovacsneagi/kepek/betuk/exclamation_mark_ladybug_masolat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9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9632" y="2708920"/>
            <a:ext cx="6048672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Produse vegetale întrebuințate în tratamentul constipației acute</a:t>
            </a:r>
          </a:p>
        </p:txBody>
      </p:sp>
    </p:spTree>
    <p:extLst>
      <p:ext uri="{BB962C8B-B14F-4D97-AF65-F5344CB8AC3E}">
        <p14:creationId xmlns="" xmlns:p14="http://schemas.microsoft.com/office/powerpoint/2010/main" val="24434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714612" y="857232"/>
            <a:ext cx="6072230" cy="78581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o-RO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Frangulae cortex </a:t>
            </a:r>
          </a:p>
          <a:p>
            <a:pPr algn="r"/>
            <a:r>
              <a:rPr lang="ro-RO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Rhamnus frangula</a:t>
            </a:r>
          </a:p>
        </p:txBody>
      </p:sp>
      <p:pic>
        <p:nvPicPr>
          <p:cNvPr id="10243" name="Picture 3" descr="C:\Users\Lidia\Desktop\poze curs 9\frangu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96451"/>
            <a:ext cx="3643338" cy="266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7" descr="Frangulae cortex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203848" y="4665234"/>
            <a:ext cx="2171700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Imagini pentru crus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3105110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34496891"/>
              </p:ext>
            </p:extLst>
          </p:nvPr>
        </p:nvGraphicFramePr>
        <p:xfrm>
          <a:off x="755576" y="620688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680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47864" y="404664"/>
            <a:ext cx="4032448" cy="11304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Juglandis folium et pericarpium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C:\Users\Lidia\Desktop\poze curs 9\frunze, fructe de nu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88" y="118370"/>
            <a:ext cx="2876870" cy="2108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95536" y="4725144"/>
            <a:ext cx="349596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antibacteriană, antifungică </a:t>
            </a:r>
            <a:endParaRPr lang="ro-RO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139952" y="3347700"/>
            <a:ext cx="336521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antidiareică, hipoglicemiantă</a:t>
            </a:r>
            <a:endParaRPr lang="ro-RO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23728" y="4221088"/>
            <a:ext cx="0" cy="419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3968" y="3933056"/>
            <a:ext cx="283776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diaree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adjuvant în DZ tip II</a:t>
            </a:r>
          </a:p>
        </p:txBody>
      </p:sp>
      <p:pic>
        <p:nvPicPr>
          <p:cNvPr id="14" name="Picture 6" descr="C:\Users\Lidia\Desktop\poze 2 curs 9\ceai n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932" y="1446730"/>
            <a:ext cx="2182341" cy="1867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:\Users\Lidia\Desktop\poze curs 9\cosmeticplant_sampon_fortifiant_nuc_rozma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544" y="810973"/>
            <a:ext cx="1095374" cy="2106488"/>
          </a:xfrm>
          <a:prstGeom prst="rect">
            <a:avLst/>
          </a:prstGeom>
          <a:noFill/>
        </p:spPr>
      </p:pic>
      <p:pic>
        <p:nvPicPr>
          <p:cNvPr id="16" name="Picture 6" descr="C:\Users\Lidia\Desktop\poze curs 9\prep nuc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7545" y="4806243"/>
            <a:ext cx="1483186" cy="199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1331640" y="5301208"/>
            <a:ext cx="388843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Dermatoze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Transpirație excesivă  Cataplasme cu decoct, 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   2 – 4 ori/zi, max. 1 săptămână</a:t>
            </a:r>
            <a:endParaRPr lang="ro-RO" sz="2000" dirty="0"/>
          </a:p>
        </p:txBody>
      </p:sp>
      <p:sp>
        <p:nvSpPr>
          <p:cNvPr id="7" name="Oval 6"/>
          <p:cNvSpPr/>
          <p:nvPr/>
        </p:nvSpPr>
        <p:spPr>
          <a:xfrm>
            <a:off x="179512" y="6021288"/>
            <a:ext cx="129614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EMA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58749" y="2132856"/>
            <a:ext cx="7534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789040"/>
            <a:ext cx="1584176" cy="388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9961363"/>
              </p:ext>
            </p:extLst>
          </p:nvPr>
        </p:nvGraphicFramePr>
        <p:xfrm>
          <a:off x="1456065" y="2039779"/>
          <a:ext cx="1328015" cy="2069521"/>
        </p:xfrm>
        <a:graphic>
          <a:graphicData uri="http://schemas.openxmlformats.org/presentationml/2006/ole">
            <p:oleObj spid="_x0000_s60468" r:id="rId7" imgW="931026" imgH="1612043" progId="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5632861" y="2555940"/>
            <a:ext cx="0" cy="7761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82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Lidia\Desktop\poze curs 9\prep cru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3362325" cy="1362075"/>
          </a:xfrm>
          <a:prstGeom prst="rect">
            <a:avLst/>
          </a:prstGeom>
          <a:noFill/>
        </p:spPr>
      </p:pic>
      <p:pic>
        <p:nvPicPr>
          <p:cNvPr id="82946" name="Picture 2" descr="Imagini pentru laxativ cru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95" y="2391400"/>
            <a:ext cx="2800309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Imagini pentru laxativ crus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3328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Imagine similar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7" y="3881451"/>
            <a:ext cx="2501042" cy="187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Imagini pentru laxativ crusi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87" r="22025"/>
          <a:stretch/>
        </p:blipFill>
        <p:spPr bwMode="auto">
          <a:xfrm>
            <a:off x="879807" y="255116"/>
            <a:ext cx="1746176" cy="2309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4" name="Picture 2" descr="http://www.adnatura.ro/images/produse/ceaiuri_simple_doze/Scoarta_de_crus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7164"/>
            <a:ext cx="2684322" cy="148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67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:\Users\Lidia\Desktop\poze curs 9\prep Frang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974" y="1772816"/>
            <a:ext cx="1800225" cy="2095500"/>
          </a:xfrm>
          <a:prstGeom prst="rect">
            <a:avLst/>
          </a:prstGeom>
          <a:noFill/>
        </p:spPr>
      </p:pic>
      <p:pic>
        <p:nvPicPr>
          <p:cNvPr id="62474" name="Picture 10" descr="C:\Users\Lidia\Desktop\poze curs 9\hemorlax_fares.jpg"/>
          <p:cNvPicPr>
            <a:picLocks noChangeAspect="1" noChangeArrowheads="1"/>
          </p:cNvPicPr>
          <p:nvPr/>
        </p:nvPicPr>
        <p:blipFill rotWithShape="1">
          <a:blip r:embed="rId3" cstate="print"/>
          <a:srcRect l="11859" r="11060"/>
          <a:stretch/>
        </p:blipFill>
        <p:spPr bwMode="auto">
          <a:xfrm>
            <a:off x="7101851" y="495076"/>
            <a:ext cx="1661369" cy="2155346"/>
          </a:xfrm>
          <a:prstGeom prst="rect">
            <a:avLst/>
          </a:prstGeom>
          <a:noFill/>
        </p:spPr>
      </p:pic>
      <p:pic>
        <p:nvPicPr>
          <p:cNvPr id="62475" name="Picture 11" descr="C:\Users\Lidia\Desktop\poze curs 9\ceai_ceailaxativnr2-plaf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62" y="1628799"/>
            <a:ext cx="1658897" cy="2073621"/>
          </a:xfrm>
          <a:prstGeom prst="rect">
            <a:avLst/>
          </a:prstGeom>
          <a:noFill/>
        </p:spPr>
      </p:pic>
      <p:pic>
        <p:nvPicPr>
          <p:cNvPr id="62476" name="Picture 12" descr="C:\Users\Lidia\Desktop\poze curs 9\ceai laxati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537" y="2836092"/>
            <a:ext cx="1828800" cy="1819275"/>
          </a:xfrm>
          <a:prstGeom prst="rect">
            <a:avLst/>
          </a:prstGeom>
          <a:noFill/>
        </p:spPr>
      </p:pic>
      <p:pic>
        <p:nvPicPr>
          <p:cNvPr id="62477" name="Picture 13" descr="C:\Users\Lidia\Desktop\poze curs 9\ceai laxa frangu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23382"/>
            <a:ext cx="2064367" cy="2064367"/>
          </a:xfrm>
          <a:prstGeom prst="rect">
            <a:avLst/>
          </a:prstGeom>
          <a:noFill/>
        </p:spPr>
      </p:pic>
      <p:pic>
        <p:nvPicPr>
          <p:cNvPr id="62478" name="Picture 14" descr="C:\Users\Lidia\Desktop\poze curs 9\ceai frangula.jpg"/>
          <p:cNvPicPr>
            <a:picLocks noChangeAspect="1" noChangeArrowheads="1"/>
          </p:cNvPicPr>
          <p:nvPr/>
        </p:nvPicPr>
        <p:blipFill rotWithShape="1">
          <a:blip r:embed="rId7" cstate="print"/>
          <a:srcRect l="6720"/>
          <a:stretch/>
        </p:blipFill>
        <p:spPr bwMode="auto">
          <a:xfrm>
            <a:off x="4347046" y="44624"/>
            <a:ext cx="1999109" cy="2143125"/>
          </a:xfrm>
          <a:prstGeom prst="rect">
            <a:avLst/>
          </a:prstGeom>
          <a:noFill/>
        </p:spPr>
      </p:pic>
      <p:pic>
        <p:nvPicPr>
          <p:cNvPr id="81922" name="Picture 2" descr="Ceai laxativ x 20 dz. Far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32" b="15610"/>
          <a:stretch/>
        </p:blipFill>
        <p:spPr bwMode="auto">
          <a:xfrm>
            <a:off x="225936" y="44624"/>
            <a:ext cx="204787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AdNatura Ceai hepato-biliar 25dz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32" b="18699"/>
          <a:stretch/>
        </p:blipFill>
        <p:spPr bwMode="auto">
          <a:xfrm>
            <a:off x="757953" y="4611742"/>
            <a:ext cx="2822810" cy="1760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Ceai hepatiL x 50g (Larix)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93"/>
          <a:stretch/>
        </p:blipFill>
        <p:spPr bwMode="auto">
          <a:xfrm>
            <a:off x="3926726" y="4554744"/>
            <a:ext cx="2389219" cy="2028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25936" y="3702421"/>
            <a:ext cx="6708484" cy="86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934420" y="0"/>
            <a:ext cx="0" cy="3702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34420" y="3745729"/>
            <a:ext cx="589908" cy="31122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ini pentru laxativ cru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89" y="203494"/>
            <a:ext cx="2933700" cy="1543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idia\Desktop\poze curs 9\rhamnolax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65" y="4077072"/>
            <a:ext cx="2466975" cy="1847850"/>
          </a:xfrm>
          <a:prstGeom prst="rect">
            <a:avLst/>
          </a:prstGeom>
          <a:noFill/>
        </p:spPr>
      </p:pic>
      <p:pic>
        <p:nvPicPr>
          <p:cNvPr id="5" name="Picture 9" descr="C:\Users\Lidia\Desktop\poze curs 9\normopondero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477" y="3929434"/>
            <a:ext cx="2143125" cy="2143125"/>
          </a:xfrm>
          <a:prstGeom prst="rect">
            <a:avLst/>
          </a:prstGeom>
          <a:noFill/>
        </p:spPr>
      </p:pic>
      <p:pic>
        <p:nvPicPr>
          <p:cNvPr id="83972" name="Picture 4" descr="Solacium Pharma Ciocolax Forte 12 cp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0" r="22511"/>
          <a:stretch/>
        </p:blipFill>
        <p:spPr bwMode="auto">
          <a:xfrm>
            <a:off x="2402234" y="1412776"/>
            <a:ext cx="1285364" cy="234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SolaciumPharma Ciocolax 12 cp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69" r="16791"/>
          <a:stretch/>
        </p:blipFill>
        <p:spPr bwMode="auto">
          <a:xfrm>
            <a:off x="683568" y="368992"/>
            <a:ext cx="1718666" cy="252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 descr="Herbolax Activ (30tb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83" r="17785"/>
          <a:stretch/>
        </p:blipFill>
        <p:spPr bwMode="auto">
          <a:xfrm>
            <a:off x="3808636" y="4095521"/>
            <a:ext cx="1412264" cy="237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http://www.adnatura.ro/images/produse/tincturi/laxati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13" y="1810451"/>
            <a:ext cx="2711351" cy="2169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469680" y="351260"/>
            <a:ext cx="2751220" cy="77152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pv/extract</a:t>
            </a:r>
          </a:p>
        </p:txBody>
      </p:sp>
    </p:spTree>
    <p:extLst>
      <p:ext uri="{BB962C8B-B14F-4D97-AF65-F5344CB8AC3E}">
        <p14:creationId xmlns="" xmlns:p14="http://schemas.microsoft.com/office/powerpoint/2010/main" val="6780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786050" y="285728"/>
            <a:ext cx="6143668" cy="78581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tabLst>
                <a:tab pos="2698750" algn="l"/>
              </a:tabLst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RHAMNI PURSHIANAE CORTEX</a:t>
            </a:r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2698750" algn="l"/>
              </a:tabLst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(Cascara sagrada)</a:t>
            </a:r>
            <a:endParaRPr lang="ro-RO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786050" y="785794"/>
            <a:ext cx="7143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ounded Rectangle 4"/>
          <p:cNvSpPr/>
          <p:nvPr/>
        </p:nvSpPr>
        <p:spPr>
          <a:xfrm>
            <a:off x="214282" y="1571612"/>
            <a:ext cx="3500462" cy="9932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antracenozide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(70 % cascarozide)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14744" y="1928802"/>
            <a:ext cx="100013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4355976" y="1348748"/>
            <a:ext cx="2001974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laxativ-purgativă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372200" y="1844824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/>
          <p:cNvSpPr/>
          <p:nvPr/>
        </p:nvSpPr>
        <p:spPr>
          <a:xfrm>
            <a:off x="6804248" y="1348748"/>
            <a:ext cx="2339752" cy="10721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constipaţii acute </a:t>
            </a:r>
          </a:p>
        </p:txBody>
      </p:sp>
      <p:pic>
        <p:nvPicPr>
          <p:cNvPr id="68609" name="Picture 1" descr="C:\Users\Lidia\Desktop\poze 2 curs 9\Rhamnus_purshian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496"/>
            <a:ext cx="2611335" cy="3405181"/>
          </a:xfrm>
          <a:prstGeom prst="rect">
            <a:avLst/>
          </a:prstGeom>
          <a:noFill/>
        </p:spPr>
      </p:pic>
      <p:pic>
        <p:nvPicPr>
          <p:cNvPr id="115714" name="Picture 2" descr="Imagine similar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496" y="2436525"/>
            <a:ext cx="2786082" cy="2786082"/>
          </a:xfrm>
          <a:prstGeom prst="rect">
            <a:avLst/>
          </a:prstGeom>
          <a:noFill/>
        </p:spPr>
      </p:pic>
      <p:pic>
        <p:nvPicPr>
          <p:cNvPr id="86018" name="Picture 2" descr="Imagine similar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38" t="17281" r="29023" b="17200"/>
          <a:stretch/>
        </p:blipFill>
        <p:spPr bwMode="auto">
          <a:xfrm>
            <a:off x="4355976" y="2828809"/>
            <a:ext cx="1492579" cy="228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347864" y="214290"/>
            <a:ext cx="5367540" cy="78581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RHAMNI CATHARTICAE FRUCTUS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, verigariu, paţachină</a:t>
            </a:r>
          </a:p>
        </p:txBody>
      </p:sp>
      <p:sp>
        <p:nvSpPr>
          <p:cNvPr id="5" name="Oval 4"/>
          <p:cNvSpPr/>
          <p:nvPr/>
        </p:nvSpPr>
        <p:spPr>
          <a:xfrm>
            <a:off x="395536" y="1643050"/>
            <a:ext cx="4962282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laxativă (antracenozide),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diuretică (flavone).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429256" y="221455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ounded Rectangle 6"/>
          <p:cNvSpPr/>
          <p:nvPr/>
        </p:nvSpPr>
        <p:spPr>
          <a:xfrm>
            <a:off x="6357950" y="1571612"/>
            <a:ext cx="2571768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constipaţii acute.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857760"/>
            <a:ext cx="1952625" cy="15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Lidia\Desktop\poze 2 curs 9\240px-Illustration_of_Rhamnus_catharticus_63-cro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3048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131840" y="123074"/>
            <a:ext cx="3062922" cy="114300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o-RO" i="1" dirty="0">
              <a:latin typeface="Arial Black" pitchFamily="34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RHEI RHIZOMA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revent</a:t>
            </a:r>
          </a:p>
          <a:p>
            <a:pPr algn="r"/>
            <a:endParaRPr lang="ro-RO" i="1" dirty="0"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430616326"/>
              </p:ext>
            </p:extLst>
          </p:nvPr>
        </p:nvGraphicFramePr>
        <p:xfrm>
          <a:off x="1524000" y="1397000"/>
          <a:ext cx="66484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:\Users\Lidia\Desktop\poze curs 9\220px-Rheum_officinal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2852"/>
            <a:ext cx="1959450" cy="2609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Rhei rhizoma"/>
          <p:cNvPicPr>
            <a:picLocks noChangeAspect="1" noChangeArrowheads="1"/>
          </p:cNvPicPr>
          <p:nvPr/>
        </p:nvPicPr>
        <p:blipFill>
          <a:blip r:embed="rId7" cstate="print">
            <a:lum bright="18000"/>
          </a:blip>
          <a:srcRect/>
          <a:stretch>
            <a:fillRect/>
          </a:stretch>
        </p:blipFill>
        <p:spPr bwMode="auto">
          <a:xfrm>
            <a:off x="6970648" y="0"/>
            <a:ext cx="2171700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:\Users\Lidia\Desktop\poze curs 9\tulpini_si_frunza_de_rubarba_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7877" y="4470175"/>
            <a:ext cx="2071702" cy="1998042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4848200" y="6093337"/>
            <a:ext cx="2071702" cy="3571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rubarba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Laxativ Forte, 30 capsule, Fares&lt;br /&gt;&lt;span class=&quot;small&quot;&gt;[5941141006160]&lt;/span&g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08" r="23773"/>
          <a:stretch/>
        </p:blipFill>
        <p:spPr bwMode="auto">
          <a:xfrm>
            <a:off x="412959" y="3272420"/>
            <a:ext cx="1334358" cy="2521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idia\Desktop\poze curs 9\prep rhei si sennae folium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7317" y="4869160"/>
            <a:ext cx="1933580" cy="1812731"/>
          </a:xfrm>
          <a:prstGeom prst="rect">
            <a:avLst/>
          </a:prstGeom>
          <a:noFill/>
        </p:spPr>
      </p:pic>
      <p:sp>
        <p:nvSpPr>
          <p:cNvPr id="6" name="Curved Right Arrow 5"/>
          <p:cNvSpPr/>
          <p:nvPr/>
        </p:nvSpPr>
        <p:spPr>
          <a:xfrm>
            <a:off x="1979712" y="2348880"/>
            <a:ext cx="360040" cy="792088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7380312" y="2492896"/>
            <a:ext cx="288032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4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857488" y="500042"/>
            <a:ext cx="3635896" cy="85725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umicis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adix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560" y="2144826"/>
            <a:ext cx="5460638" cy="25083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Acţiune: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antidiareică (la doze mici, prin tanin)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laxativ-purgativă (la doze mari, prin antracenozide)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antianemică (compuşi cu Fe, mai ales în frunze). </a:t>
            </a:r>
          </a:p>
          <a:p>
            <a:pPr algn="ctr"/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00760" y="3357562"/>
            <a:ext cx="714380" cy="2143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ounded Rectangle 8"/>
          <p:cNvSpPr/>
          <p:nvPr/>
        </p:nvSpPr>
        <p:spPr>
          <a:xfrm>
            <a:off x="6786578" y="3140968"/>
            <a:ext cx="214314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Întrebuinţări: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constipaţii acute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o-RO" b="1" dirty="0"/>
          </a:p>
        </p:txBody>
      </p:sp>
      <p:pic>
        <p:nvPicPr>
          <p:cNvPr id="6145" name="Picture 1" descr="Rumicis radix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67544" y="260648"/>
            <a:ext cx="2171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Lidia\Desktop\poze curs 9\ste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636"/>
            <a:ext cx="2724150" cy="1676400"/>
          </a:xfrm>
          <a:prstGeom prst="rect">
            <a:avLst/>
          </a:prstGeom>
          <a:noFill/>
        </p:spPr>
      </p:pic>
      <p:pic>
        <p:nvPicPr>
          <p:cNvPr id="6148" name="Picture 4" descr="C:\Users\Lidia\Desktop\poze curs 9\rum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04"/>
            <a:ext cx="1847850" cy="2466975"/>
          </a:xfrm>
          <a:prstGeom prst="rect">
            <a:avLst/>
          </a:prstGeom>
          <a:noFill/>
        </p:spPr>
      </p:pic>
      <p:pic>
        <p:nvPicPr>
          <p:cNvPr id="6149" name="Picture 5" descr="C:\Users\Lidia\Desktop\poze curs 9\placinta stevi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</p:spPr>
      </p:pic>
      <p:pic>
        <p:nvPicPr>
          <p:cNvPr id="6150" name="Picture 6" descr="C:\Users\Lidia\Desktop\poze curs 9\coirba stev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85776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7"/>
          <p:cNvSpPr>
            <a:spLocks noChangeArrowheads="1"/>
          </p:cNvSpPr>
          <p:nvPr/>
        </p:nvSpPr>
        <p:spPr bwMode="auto">
          <a:xfrm>
            <a:off x="0" y="142852"/>
            <a:ext cx="9144000" cy="6572296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500034" y="3271839"/>
            <a:ext cx="1714511" cy="72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o-RO" sz="1600" i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o-RO" sz="1600" i="1" dirty="0">
                <a:solidFill>
                  <a:srgbClr val="000000"/>
                </a:solidFill>
              </a:rPr>
              <a:t>Oleae europaeae</a:t>
            </a:r>
          </a:p>
          <a:p>
            <a:pPr algn="ctr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o-RO" sz="1600" i="1" dirty="0">
                <a:solidFill>
                  <a:srgbClr val="000000"/>
                </a:solidFill>
              </a:rPr>
              <a:t>semen</a:t>
            </a:r>
          </a:p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o-RO" sz="1600" i="1" dirty="0">
              <a:solidFill>
                <a:srgbClr val="000000"/>
              </a:solidFill>
            </a:endParaRP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3743325" y="3455988"/>
            <a:ext cx="13684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1313" indent="17463" algn="ctr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o-RO" sz="1600">
                <a:solidFill>
                  <a:srgbClr val="000000"/>
                </a:solidFill>
              </a:rPr>
              <a:t>ramuri de </a:t>
            </a:r>
          </a:p>
          <a:p>
            <a:pPr marL="341313" indent="17463" algn="ctr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o-RO" sz="1600">
                <a:solidFill>
                  <a:srgbClr val="000000"/>
                </a:solidFill>
              </a:rPr>
              <a:t>viţă de vie</a:t>
            </a: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5254625" y="3240088"/>
            <a:ext cx="1728788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1313" algn="ctr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o-RO" sz="1600" dirty="0">
                <a:solidFill>
                  <a:srgbClr val="000000"/>
                </a:solidFill>
              </a:rPr>
              <a:t>rădăcina de</a:t>
            </a:r>
          </a:p>
          <a:p>
            <a:pPr marL="341313" algn="ctr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o-RO" sz="1600" dirty="0">
                <a:solidFill>
                  <a:srgbClr val="000000"/>
                </a:solidFill>
              </a:rPr>
              <a:t> </a:t>
            </a:r>
            <a:r>
              <a:rPr lang="ro-RO" sz="1600" i="1" dirty="0">
                <a:solidFill>
                  <a:srgbClr val="000000"/>
                </a:solidFill>
              </a:rPr>
              <a:t>Rumex alpinus</a:t>
            </a: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2305050" y="3384550"/>
            <a:ext cx="1766884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1313" indent="17463" algn="ctr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o-RO" sz="1600" dirty="0">
                <a:solidFill>
                  <a:srgbClr val="000000"/>
                </a:solidFill>
              </a:rPr>
              <a:t> </a:t>
            </a:r>
            <a:r>
              <a:rPr lang="ro-RO" sz="1600" i="1" dirty="0">
                <a:solidFill>
                  <a:srgbClr val="000000"/>
                </a:solidFill>
              </a:rPr>
              <a:t>Vitis viniferae semen</a:t>
            </a:r>
          </a:p>
        </p:txBody>
      </p:sp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7000892" y="3328988"/>
            <a:ext cx="1944687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1313" indent="17463" algn="ctr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o-RO" sz="1600" i="1" dirty="0">
                <a:solidFill>
                  <a:srgbClr val="000000"/>
                </a:solidFill>
              </a:rPr>
              <a:t>Chelidonii herba</a:t>
            </a:r>
          </a:p>
        </p:txBody>
      </p:sp>
      <p:pic>
        <p:nvPicPr>
          <p:cNvPr id="718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143380"/>
            <a:ext cx="1562093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87" name="Text Box 17"/>
          <p:cNvSpPr txBox="1">
            <a:spLocks noChangeArrowheads="1"/>
          </p:cNvSpPr>
          <p:nvPr/>
        </p:nvSpPr>
        <p:spPr bwMode="auto">
          <a:xfrm>
            <a:off x="411163" y="0"/>
            <a:ext cx="82296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3600" dirty="0"/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928662" y="4373570"/>
            <a:ext cx="1079500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342900" indent="-338138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o-RO" sz="1600" dirty="0">
                <a:solidFill>
                  <a:srgbClr val="FF0000"/>
                </a:solidFill>
              </a:rPr>
              <a:t>calcinare  </a:t>
            </a:r>
            <a:r>
              <a:rPr lang="ro-RO" sz="16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7194" name="Picture 28" descr="Untitled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00504"/>
            <a:ext cx="1208487" cy="19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214546" y="5589240"/>
            <a:ext cx="250033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1313">
              <a:spcBef>
                <a:spcPct val="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-</a:t>
            </a:r>
            <a:r>
              <a:rPr lang="en-US" b="1" dirty="0"/>
              <a:t>Fe: 56,82 mg %</a:t>
            </a:r>
          </a:p>
          <a:p>
            <a:pPr marL="341313">
              <a:spcBef>
                <a:spcPct val="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/>
              <a:t>-Mg: 227,0 mg%</a:t>
            </a:r>
          </a:p>
          <a:p>
            <a:pPr marL="341313">
              <a:spcBef>
                <a:spcPct val="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/>
              <a:t>-Zn : 34, 65 mg%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071934" y="4714884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38" name="Picture 2" descr="Imagini pentru olea europa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1214423"/>
            <a:ext cx="2113432" cy="1714512"/>
          </a:xfrm>
          <a:prstGeom prst="rect">
            <a:avLst/>
          </a:prstGeom>
          <a:noFill/>
        </p:spPr>
      </p:pic>
      <p:pic>
        <p:nvPicPr>
          <p:cNvPr id="91140" name="Picture 4" descr="https://upload.wikimedia.org/wikipedia/commons/thumb/4/4f/Ripatella_4644.jpg/800px-Ripatella_46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7" y="1285860"/>
            <a:ext cx="2571768" cy="1928826"/>
          </a:xfrm>
          <a:prstGeom prst="rect">
            <a:avLst/>
          </a:prstGeom>
          <a:noFill/>
        </p:spPr>
      </p:pic>
      <p:pic>
        <p:nvPicPr>
          <p:cNvPr id="91144" name="Picture 8" descr="http://www.urbanlifestyle.ro/wp-content/uploads/2008/11/rostopas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571612"/>
            <a:ext cx="1809552" cy="1643074"/>
          </a:xfrm>
          <a:prstGeom prst="rect">
            <a:avLst/>
          </a:prstGeom>
          <a:noFill/>
        </p:spPr>
      </p:pic>
      <p:pic>
        <p:nvPicPr>
          <p:cNvPr id="91154" name="Picture 18" descr="http://had0.big.ous.ac.jp/plantsdic/angiospermae/dicotyledoneae/choripetalae/polygonaceae/rumex_alpinus/rumex_alpinus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307453" y="2000240"/>
            <a:ext cx="1764877" cy="1214445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1500167" y="5085184"/>
            <a:ext cx="380728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2400" b="1" dirty="0"/>
              <a:t>Rumex Carbo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00034" y="4714884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858016" y="471488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643834" y="3857628"/>
            <a:ext cx="1285884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Afecţiuni hepatice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86446" y="4572008"/>
            <a:ext cx="857256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71736" y="142852"/>
            <a:ext cx="6572264" cy="85725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ALOE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Aloe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ferox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vera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perry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4612" y="1428736"/>
            <a:ext cx="6215106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Extract (macerarea şi decocţia frunzelor)</a:t>
            </a:r>
          </a:p>
        </p:txBody>
      </p:sp>
      <p:sp>
        <p:nvSpPr>
          <p:cNvPr id="5" name="Down Arrow 4"/>
          <p:cNvSpPr/>
          <p:nvPr/>
        </p:nvSpPr>
        <p:spPr>
          <a:xfrm>
            <a:off x="3000364" y="2000240"/>
            <a:ext cx="71438" cy="121444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ounded Rectangle 5"/>
          <p:cNvSpPr/>
          <p:nvPr/>
        </p:nvSpPr>
        <p:spPr>
          <a:xfrm>
            <a:off x="0" y="3286124"/>
            <a:ext cx="5929322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Aloe lucida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(fragmente cu reflexe verzi, lucioase)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72198" y="3725012"/>
            <a:ext cx="2928926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Aloe hepatica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(fragmente brune, cu aspect de masă hepatică)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1802" y="2214554"/>
            <a:ext cx="271464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Concentrare rapidă, la foc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500826" y="2000240"/>
            <a:ext cx="71438" cy="164307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ounded Rectangle 10"/>
          <p:cNvSpPr/>
          <p:nvPr/>
        </p:nvSpPr>
        <p:spPr>
          <a:xfrm>
            <a:off x="6500826" y="2500306"/>
            <a:ext cx="2214546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Concentrare lentă, la temp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eratur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 mică </a:t>
            </a:r>
          </a:p>
        </p:txBody>
      </p:sp>
      <p:pic>
        <p:nvPicPr>
          <p:cNvPr id="5121" name="Picture 1" descr="Aloe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660232" y="4869160"/>
            <a:ext cx="180976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 descr="C:\Users\Lidia\Desktop\poze 2 curs 9\aloe prelucrar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3246411" cy="2143139"/>
          </a:xfrm>
          <a:prstGeom prst="rect">
            <a:avLst/>
          </a:prstGeom>
          <a:noFill/>
        </p:spPr>
      </p:pic>
      <p:pic>
        <p:nvPicPr>
          <p:cNvPr id="14" name="Picture 3" descr="C:\Users\Lidia\Desktop\poze curs 9\aloe ver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2311813" cy="2143140"/>
          </a:xfrm>
          <a:prstGeom prst="rect">
            <a:avLst/>
          </a:prstGeom>
          <a:noFill/>
        </p:spPr>
      </p:pic>
      <p:pic>
        <p:nvPicPr>
          <p:cNvPr id="2" name="Picture 1" descr="C:\Users\Lidia\Desktop\poze finale curs 9\aloe lucid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929066"/>
            <a:ext cx="1805728" cy="135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3648" y="2492896"/>
            <a:ext cx="4032448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antracenozide (aloine, aloinozide)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rezine.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421582" y="3003869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ounded Rectangle 5"/>
          <p:cNvSpPr/>
          <p:nvPr/>
        </p:nvSpPr>
        <p:spPr>
          <a:xfrm>
            <a:off x="896742" y="3673753"/>
            <a:ext cx="5389770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stomahică şi colagogă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(la doze de 0,01-0,02 g),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laxativă</a:t>
            </a:r>
            <a:r>
              <a:rPr lang="ro-RO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(la doze de 0,1-0,25 g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purgativă drastică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(la doze de 0,25-1 g).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945852" y="407650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ounded Rectangle 8"/>
          <p:cNvSpPr/>
          <p:nvPr/>
        </p:nvSpPr>
        <p:spPr>
          <a:xfrm>
            <a:off x="6660232" y="3714182"/>
            <a:ext cx="2160240" cy="9389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constipaţii acute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o-RO" b="1" dirty="0"/>
          </a:p>
        </p:txBody>
      </p:sp>
      <p:pic>
        <p:nvPicPr>
          <p:cNvPr id="10" name="Picture 6" descr="C:\Users\Lidia\Desktop\poze curs 9\aloe caps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008" y="5157192"/>
            <a:ext cx="1996661" cy="1570496"/>
          </a:xfrm>
          <a:prstGeom prst="rect">
            <a:avLst/>
          </a:prstGeom>
          <a:noFill/>
        </p:spPr>
      </p:pic>
      <p:pic>
        <p:nvPicPr>
          <p:cNvPr id="11" name="Picture 2" descr="CEAI SLABIT SILUETA PERFECTA 20 PL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350" b="26291"/>
          <a:stretch/>
        </p:blipFill>
        <p:spPr bwMode="auto">
          <a:xfrm>
            <a:off x="323528" y="4869160"/>
            <a:ext cx="2514600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ennaLax Plus Aloe (20cps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92" b="22308"/>
          <a:stretch/>
        </p:blipFill>
        <p:spPr bwMode="auto">
          <a:xfrm>
            <a:off x="5586433" y="5013176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5132842"/>
              </p:ext>
            </p:extLst>
          </p:nvPr>
        </p:nvGraphicFramePr>
        <p:xfrm>
          <a:off x="439328" y="195453"/>
          <a:ext cx="2811741" cy="2016224"/>
        </p:xfrm>
        <a:graphic>
          <a:graphicData uri="http://schemas.openxmlformats.org/presentationml/2006/ole">
            <p:oleObj spid="_x0000_s84002" r:id="rId6" imgW="2046422" imgH="1479506" progId="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3625328"/>
              </p:ext>
            </p:extLst>
          </p:nvPr>
        </p:nvGraphicFramePr>
        <p:xfrm>
          <a:off x="5061771" y="404664"/>
          <a:ext cx="3420368" cy="1991310"/>
        </p:xfrm>
        <a:graphic>
          <a:graphicData uri="http://schemas.openxmlformats.org/presentationml/2006/ole">
            <p:oleObj spid="_x0000_s84003" r:id="rId7" imgW="2578475" imgH="14900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AutoShape 25" descr="Image result for gemoderivat nu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AutoShape 27" descr="Image result for gemoderivat nu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30749" name="Picture 29" descr="Image result for gemoderivat n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6" y="1412776"/>
            <a:ext cx="2664278" cy="26642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5280" y="1844824"/>
            <a:ext cx="1087289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0751" name="Picture 31" descr="Image result for gemoderivat nu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33" y="1268760"/>
            <a:ext cx="2564904" cy="25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93041" y="1664804"/>
            <a:ext cx="792088" cy="180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0753" name="Picture 33" descr="Image result for gemoderivat n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40" y="102759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06213" y="1754814"/>
            <a:ext cx="648072" cy="144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1403648" y="4244895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afecţiuni dermatologice (dermatite, eczeme, dermatoze, acnee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insuficienţă pancreatică exocrină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diabet zaharat</a:t>
            </a:r>
          </a:p>
        </p:txBody>
      </p:sp>
      <p:sp>
        <p:nvSpPr>
          <p:cNvPr id="11" name="Oval 10"/>
          <p:cNvSpPr/>
          <p:nvPr/>
        </p:nvSpPr>
        <p:spPr>
          <a:xfrm>
            <a:off x="5220072" y="5445224"/>
            <a:ext cx="2952328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 &gt; 7 ani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548680"/>
            <a:ext cx="27779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GEMMATERAPIE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14282" y="214290"/>
            <a:ext cx="4786346" cy="78581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Aloe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 arborescens, Aloe de ghiveci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0870" y="1925382"/>
            <a:ext cx="5929322" cy="10715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Acţiune: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antibacteriană, antioxidantă, cicatrizantă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Întrebuinţări: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afecţiuni dermice, cosmetică;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radiţional, în afecţiuni hepato-biliare.</a:t>
            </a:r>
          </a:p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1200742"/>
            <a:ext cx="5643602" cy="5000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Compoziţie chimică: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antracenozide (forme reduse).</a:t>
            </a:r>
          </a:p>
        </p:txBody>
      </p:sp>
      <p:pic>
        <p:nvPicPr>
          <p:cNvPr id="61441" name="Picture 1" descr="C:\Users\Lidia\Desktop\poze curs 9\aloe t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43380"/>
            <a:ext cx="2105025" cy="2171700"/>
          </a:xfrm>
          <a:prstGeom prst="rect">
            <a:avLst/>
          </a:prstGeom>
          <a:noFill/>
        </p:spPr>
      </p:pic>
      <p:pic>
        <p:nvPicPr>
          <p:cNvPr id="61442" name="Picture 2" descr="C:\Users\Lidia\Desktop\poze curs 9\aloe gla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184785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C:\Users\Lidia\Desktop\poze curs 9\aloe crem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214950"/>
            <a:ext cx="1266825" cy="952500"/>
          </a:xfrm>
          <a:prstGeom prst="rect">
            <a:avLst/>
          </a:prstGeom>
          <a:noFill/>
        </p:spPr>
      </p:pic>
      <p:pic>
        <p:nvPicPr>
          <p:cNvPr id="17" name="Picture 8" descr="C:\Users\Lidia\Desktop\poze curs 9\aloe arboresc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476" y="3359843"/>
            <a:ext cx="1290444" cy="1290444"/>
          </a:xfrm>
          <a:prstGeom prst="rect">
            <a:avLst/>
          </a:prstGeom>
          <a:noFill/>
        </p:spPr>
      </p:pic>
      <p:pic>
        <p:nvPicPr>
          <p:cNvPr id="18" name="Picture 1" descr="C:\Users\Lidia\Desktop\poze curs 9\aloe vera g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0226" y="3731200"/>
            <a:ext cx="1566413" cy="2417615"/>
          </a:xfrm>
          <a:prstGeom prst="rect">
            <a:avLst/>
          </a:prstGeom>
          <a:noFill/>
        </p:spPr>
      </p:pic>
      <p:pic>
        <p:nvPicPr>
          <p:cNvPr id="61449" name="Picture 9" descr="C:\Users\Lidia\Desktop\poze curs 9\poze 2 curs 9\aloe gel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357694"/>
            <a:ext cx="2266950" cy="2019300"/>
          </a:xfrm>
          <a:prstGeom prst="rect">
            <a:avLst/>
          </a:prstGeom>
          <a:noFill/>
        </p:spPr>
      </p:pic>
      <p:pic>
        <p:nvPicPr>
          <p:cNvPr id="2" name="Picture 1" descr="C:\Users\Lidia\Desktop\poze finale curs 9\miere si alo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4329" y="3159716"/>
            <a:ext cx="15240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547664" y="357166"/>
            <a:ext cx="6012160" cy="142876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SENNAE FOLIUM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ET FRUCTUS</a:t>
            </a:r>
          </a:p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Cassia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cutifolia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Fabaceae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 descr="C:\Users\Lidia\Desktop\poze 3 curs 9\cassi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074108" cy="4233082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214942" y="2000240"/>
            <a:ext cx="2466633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052" y="4500570"/>
            <a:ext cx="2400300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Left Brace 1"/>
          <p:cNvSpPr/>
          <p:nvPr/>
        </p:nvSpPr>
        <p:spPr>
          <a:xfrm>
            <a:off x="4553744" y="2420888"/>
            <a:ext cx="732636" cy="324036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0" y="214290"/>
            <a:ext cx="9144000" cy="200026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SENNAE FOLIUM,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siminichie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Compoziţie chimică: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2-6% senozide (A, B), agliconi liberi, rezine.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laxativ-purgativă (la doze de 0,5-2 g), mai intensă decât fructele. Rezinele sunt emetice.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constipaţii acute. </a:t>
            </a:r>
          </a:p>
          <a:p>
            <a:pPr algn="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940152" y="1700808"/>
            <a:ext cx="2883291" cy="2505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Lidia\Desktop\poze curs 9\prep rhei si sennae foliu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68738"/>
            <a:ext cx="1723256" cy="1615553"/>
          </a:xfrm>
          <a:prstGeom prst="rect">
            <a:avLst/>
          </a:prstGeom>
          <a:noFill/>
        </p:spPr>
      </p:pic>
      <p:pic>
        <p:nvPicPr>
          <p:cNvPr id="10" name="Picture 2" descr="Fares Laxativ forte D85 30 capsu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06" t="-2272" r="28847" b="2272"/>
          <a:stretch/>
        </p:blipFill>
        <p:spPr bwMode="auto">
          <a:xfrm>
            <a:off x="755576" y="3207189"/>
            <a:ext cx="1728192" cy="3007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ini pentru regulax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60" t="24959" r="13772" b="27388"/>
          <a:stretch/>
        </p:blipFill>
        <p:spPr bwMode="auto">
          <a:xfrm>
            <a:off x="2987824" y="4941168"/>
            <a:ext cx="2314543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9506246"/>
              </p:ext>
            </p:extLst>
          </p:nvPr>
        </p:nvGraphicFramePr>
        <p:xfrm>
          <a:off x="3345410" y="2608422"/>
          <a:ext cx="1877115" cy="2265173"/>
        </p:xfrm>
        <a:graphic>
          <a:graphicData uri="http://schemas.openxmlformats.org/presentationml/2006/ole">
            <p:oleObj spid="_x0000_s87057" r:id="rId7" imgW="2009710" imgH="24364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368152" y="360476"/>
            <a:ext cx="4572000" cy="925111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SENNAE FRUCTUS 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foi de mamă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44" y="1428736"/>
            <a:ext cx="5429288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Compoziţie chimică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 1-3% senozide.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2356282" y="2718895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ounded Rectangle 5"/>
          <p:cNvSpPr/>
          <p:nvPr/>
        </p:nvSpPr>
        <p:spPr>
          <a:xfrm>
            <a:off x="857224" y="3506708"/>
            <a:ext cx="4929222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laxativ-purgativă.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7664" y="5301208"/>
            <a:ext cx="2357422" cy="857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constipaţii acute. </a:t>
            </a:r>
          </a:p>
          <a:p>
            <a:pPr algn="ctr"/>
            <a:endParaRPr lang="ro-RO" sz="2000" b="1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14422"/>
            <a:ext cx="2674652" cy="2005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Down Arrow 11"/>
          <p:cNvSpPr/>
          <p:nvPr/>
        </p:nvSpPr>
        <p:spPr>
          <a:xfrm>
            <a:off x="2356282" y="4480202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0000760"/>
              </p:ext>
            </p:extLst>
          </p:nvPr>
        </p:nvGraphicFramePr>
        <p:xfrm>
          <a:off x="5940152" y="3506708"/>
          <a:ext cx="2448272" cy="2954406"/>
        </p:xfrm>
        <a:graphic>
          <a:graphicData uri="http://schemas.openxmlformats.org/presentationml/2006/ole">
            <p:oleObj spid="_x0000_s88082" r:id="rId4" imgW="2009710" imgH="24364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i pentru agiolax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75" b="10360"/>
          <a:stretch/>
        </p:blipFill>
        <p:spPr bwMode="auto">
          <a:xfrm>
            <a:off x="2786050" y="2214554"/>
            <a:ext cx="316835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85852" y="1285860"/>
            <a:ext cx="178766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Fitomedicament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ennaLax Plus Aloe (20cp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01" b="26099"/>
          <a:stretch/>
        </p:blipFill>
        <p:spPr bwMode="auto">
          <a:xfrm>
            <a:off x="5910062" y="497269"/>
            <a:ext cx="285750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Sennalax plus carbune (20cpr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38" t="28349" r="11863" b="26921"/>
          <a:stretch/>
        </p:blipFill>
        <p:spPr bwMode="auto">
          <a:xfrm>
            <a:off x="5807820" y="3401323"/>
            <a:ext cx="2880320" cy="1704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Sennalax plus Crusin (20cpr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8" t="28030" r="9993" b="28501"/>
          <a:stretch/>
        </p:blipFill>
        <p:spPr bwMode="auto">
          <a:xfrm>
            <a:off x="5686455" y="1940878"/>
            <a:ext cx="302433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Sennalax laxativ natural (20cpr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81" t="29813" r="10840" b="30498"/>
          <a:stretch/>
        </p:blipFill>
        <p:spPr bwMode="auto">
          <a:xfrm>
            <a:off x="5735812" y="5057507"/>
            <a:ext cx="3024336" cy="1512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Lidia\Desktop\poze curs 9\bekunis sennae foilum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3741" y="4013366"/>
            <a:ext cx="981075" cy="1800225"/>
          </a:xfrm>
          <a:prstGeom prst="rect">
            <a:avLst/>
          </a:prstGeom>
          <a:noFill/>
        </p:spPr>
      </p:pic>
      <p:pic>
        <p:nvPicPr>
          <p:cNvPr id="86022" name="Picture 6" descr="Imagini pentru ciocolax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64" r="9578"/>
          <a:stretch/>
        </p:blipFill>
        <p:spPr bwMode="auto">
          <a:xfrm>
            <a:off x="699669" y="1340768"/>
            <a:ext cx="4741649" cy="2515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Imagine similar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9" y="4157394"/>
            <a:ext cx="2232247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04664"/>
            <a:ext cx="188384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SUPLIMENTE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9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omprimate Dacia Plant lax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9" y="506290"/>
            <a:ext cx="2490662" cy="24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0" name="Picture 2" descr="Herbolax (30+10grati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7" t="11818" r="29543" b="12583"/>
          <a:stretch/>
        </p:blipFill>
        <p:spPr bwMode="auto">
          <a:xfrm>
            <a:off x="6642754" y="506290"/>
            <a:ext cx="1449162" cy="2520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Purgolax (90cps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49" r="20217"/>
          <a:stretch/>
        </p:blipFill>
        <p:spPr bwMode="auto">
          <a:xfrm>
            <a:off x="6642754" y="4069365"/>
            <a:ext cx="1296144" cy="2346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Dizolax (60 capsule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80" t="16199" r="24391"/>
          <a:stretch/>
        </p:blipFill>
        <p:spPr bwMode="auto">
          <a:xfrm>
            <a:off x="1187624" y="3796141"/>
            <a:ext cx="1224137" cy="2634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Lidia\Desktop\poze curs 9\Mentholax-Senna extract .jpg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1046" y="5273012"/>
            <a:ext cx="1905000" cy="1143000"/>
          </a:xfrm>
          <a:prstGeom prst="rect">
            <a:avLst/>
          </a:prstGeom>
          <a:noFill/>
        </p:spPr>
      </p:pic>
      <p:pic>
        <p:nvPicPr>
          <p:cNvPr id="3" name="Picture 2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92" y="198884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9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28596" y="285728"/>
            <a:ext cx="8643998" cy="92869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CHRYSAROBINUM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(produsul</a:t>
            </a:r>
            <a:r>
              <a:rPr lang="ro-RO" sz="20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extras din pulberea de Goa, un latex depus în spaţiile schizolisigene din lemnul arborelui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Andira araroba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Fabaceae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20072" y="1643050"/>
            <a:ext cx="3816424" cy="24288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Compoziţie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chimică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 crisofanol şi fiscionă (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antronică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 antiseptică, citostatică.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în unele afecţiuni dermice (psoriazis, micoze). </a:t>
            </a:r>
          </a:p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721" y="5119691"/>
            <a:ext cx="3286148" cy="1285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Ditranol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– derivat de semisinteză</a:t>
            </a:r>
          </a:p>
        </p:txBody>
      </p:sp>
      <p:pic>
        <p:nvPicPr>
          <p:cNvPr id="55297" name="Picture 1" descr="C:\Users\Lidia\Desktop\poze curs 9\spatii And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8076" y="1301360"/>
            <a:ext cx="1643074" cy="1971689"/>
          </a:xfrm>
          <a:prstGeom prst="rect">
            <a:avLst/>
          </a:prstGeom>
          <a:noFill/>
        </p:spPr>
      </p:pic>
      <p:pic>
        <p:nvPicPr>
          <p:cNvPr id="55298" name="Picture 2" descr="C:\Users\Lidia\Desktop\poze curs 9\and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72" y="1620196"/>
            <a:ext cx="2179375" cy="2951812"/>
          </a:xfrm>
          <a:prstGeom prst="rect">
            <a:avLst/>
          </a:prstGeom>
          <a:noFill/>
        </p:spPr>
      </p:pic>
      <p:pic>
        <p:nvPicPr>
          <p:cNvPr id="58369" name="Picture 1" descr="C:\Users\Lidia\Desktop\poze 2 curs 9\psoriaz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3367" y="4631001"/>
            <a:ext cx="2276474" cy="1774574"/>
          </a:xfrm>
          <a:prstGeom prst="rect">
            <a:avLst/>
          </a:prstGeom>
          <a:noFill/>
        </p:spPr>
      </p:pic>
      <p:pic>
        <p:nvPicPr>
          <p:cNvPr id="90114" name="Picture 2" descr="Dithrocream 1% 50g (DITHRANOL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06" r="33007"/>
          <a:stretch/>
        </p:blipFill>
        <p:spPr bwMode="auto">
          <a:xfrm>
            <a:off x="3933883" y="3300789"/>
            <a:ext cx="1080120" cy="3113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552" y="2276872"/>
            <a:ext cx="7632848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Produse vegetale cu acțiune antilitiazică</a:t>
            </a:r>
          </a:p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proprietăți tinctoriale</a:t>
            </a:r>
          </a:p>
        </p:txBody>
      </p:sp>
    </p:spTree>
    <p:extLst>
      <p:ext uri="{BB962C8B-B14F-4D97-AF65-F5344CB8AC3E}">
        <p14:creationId xmlns="" xmlns:p14="http://schemas.microsoft.com/office/powerpoint/2010/main" val="34172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Derivați hidroxilați la 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sau în orice altă poziție dar nu la C</a:t>
            </a:r>
            <a:r>
              <a:rPr lang="ro-RO" sz="2400" b="1" baseline="-25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39552" y="980728"/>
          <a:ext cx="2160240" cy="1740536"/>
        </p:xfrm>
        <a:graphic>
          <a:graphicData uri="http://schemas.openxmlformats.org/presentationml/2006/ole">
            <p:oleObj spid="_x0000_s93201" r:id="rId3" imgW="1752186" imgH="1403385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771800" y="980728"/>
          <a:ext cx="2176242" cy="1728192"/>
        </p:xfrm>
        <a:graphic>
          <a:graphicData uri="http://schemas.openxmlformats.org/presentationml/2006/ole">
            <p:oleObj spid="_x0000_s93202" r:id="rId4" imgW="1808604" imgH="1442795" progId="">
              <p:embed/>
            </p:oleObj>
          </a:graphicData>
        </a:graphic>
      </p:graphicFrame>
      <p:pic>
        <p:nvPicPr>
          <p:cNvPr id="31749" name="Picture 5" descr="Imagini pentru urinary lithia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2378730" cy="1584176"/>
          </a:xfrm>
          <a:prstGeom prst="rect">
            <a:avLst/>
          </a:prstGeom>
          <a:noFill/>
        </p:spPr>
      </p:pic>
      <p:pic>
        <p:nvPicPr>
          <p:cNvPr id="31751" name="Picture 7" descr="Imagini pentru biliary lithiasis'"/>
          <p:cNvPicPr>
            <a:picLocks noChangeAspect="1" noChangeArrowheads="1"/>
          </p:cNvPicPr>
          <p:nvPr/>
        </p:nvPicPr>
        <p:blipFill>
          <a:blip r:embed="rId6" cstate="print"/>
          <a:srcRect r="17500"/>
          <a:stretch>
            <a:fillRect/>
          </a:stretch>
        </p:blipFill>
        <p:spPr bwMode="auto">
          <a:xfrm>
            <a:off x="467544" y="4365104"/>
            <a:ext cx="2376264" cy="2160240"/>
          </a:xfrm>
          <a:prstGeom prst="rect">
            <a:avLst/>
          </a:prstGeom>
          <a:noFill/>
        </p:spPr>
      </p:pic>
      <p:sp>
        <p:nvSpPr>
          <p:cNvPr id="7" name="Curved Left Arrow 6"/>
          <p:cNvSpPr/>
          <p:nvPr/>
        </p:nvSpPr>
        <p:spPr>
          <a:xfrm>
            <a:off x="3347864" y="3356992"/>
            <a:ext cx="720080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472514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Litiază biliară/renală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788024" y="2996952"/>
          <a:ext cx="2853976" cy="1800200"/>
        </p:xfrm>
        <a:graphic>
          <a:graphicData uri="http://schemas.openxmlformats.org/presentationml/2006/ole">
            <p:oleObj spid="_x0000_s93203" r:id="rId7" imgW="2454842" imgH="154483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00192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Proprietăți tinctoriale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AutoShape 10" descr="Imagini pentru rubiae tinctorum rad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5" name="Picture 11" descr="C:\Users\Teodora\Desktop\descărcare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836712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6" name="Picture 12" descr="C:\Users\Teodora\Desktop\36040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4941168"/>
            <a:ext cx="162518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5436096" y="2348880"/>
            <a:ext cx="2448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i="1" dirty="0">
                <a:latin typeface="Times New Roman" pitchFamily="18" charset="0"/>
                <a:cs typeface="Times New Roman" pitchFamily="18" charset="0"/>
              </a:rPr>
              <a:t>Rubiae tinctorium radix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6093296"/>
            <a:ext cx="18722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Coccionella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7164288" y="4365104"/>
            <a:ext cx="720080" cy="1224136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6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55576" y="500042"/>
            <a:ext cx="4429156" cy="12007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Droserae herba </a:t>
            </a:r>
          </a:p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Lidia\Desktop\poze curs 9\stoda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95" y="3714752"/>
            <a:ext cx="2857505" cy="2857505"/>
          </a:xfrm>
          <a:prstGeom prst="rect">
            <a:avLst/>
          </a:prstGeom>
          <a:noFill/>
        </p:spPr>
      </p:pic>
      <p:pic>
        <p:nvPicPr>
          <p:cNvPr id="2" name="Picture 2" descr="C:\Users\Lidia\Desktop\poze 2 curs 9\droser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66" y="3085103"/>
            <a:ext cx="362419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9267986"/>
              </p:ext>
            </p:extLst>
          </p:nvPr>
        </p:nvGraphicFramePr>
        <p:xfrm>
          <a:off x="6516216" y="620687"/>
          <a:ext cx="2232248" cy="2326569"/>
        </p:xfrm>
        <a:graphic>
          <a:graphicData uri="http://schemas.openxmlformats.org/presentationml/2006/ole">
            <p:oleObj spid="_x0000_s29761" r:id="rId5" imgW="1479276" imgH="1540241" progId="">
              <p:embed/>
            </p:oleObj>
          </a:graphicData>
        </a:graphic>
      </p:graphicFrame>
      <p:sp>
        <p:nvSpPr>
          <p:cNvPr id="3" name="Curved Left Arrow 2"/>
          <p:cNvSpPr/>
          <p:nvPr/>
        </p:nvSpPr>
        <p:spPr>
          <a:xfrm>
            <a:off x="5220072" y="2564904"/>
            <a:ext cx="1728192" cy="79208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2627620"/>
            <a:ext cx="3199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antibacteriană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antispastic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endParaRPr lang="ro-RO" sz="2000" b="1" dirty="0"/>
          </a:p>
        </p:txBody>
      </p:sp>
      <p:sp>
        <p:nvSpPr>
          <p:cNvPr id="7" name="Down Arrow 6"/>
          <p:cNvSpPr/>
          <p:nvPr/>
        </p:nvSpPr>
        <p:spPr>
          <a:xfrm>
            <a:off x="4572000" y="3212976"/>
            <a:ext cx="288032" cy="19305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4090856" y="5363924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tuse spastică</a:t>
            </a:r>
            <a:endParaRPr lang="ro-R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75656" y="285728"/>
            <a:ext cx="4387269" cy="107157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RUBIAE TINCTORIUM RADIX,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rădăcina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roibă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600" y="1428736"/>
            <a:ext cx="4529094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Compoziţie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chimică: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alizarină, purpurină, rubiadină.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2701502" y="2428868"/>
            <a:ext cx="214314" cy="64294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Rounded Rectangle 5"/>
          <p:cNvSpPr/>
          <p:nvPr/>
        </p:nvSpPr>
        <p:spPr>
          <a:xfrm>
            <a:off x="971600" y="3071810"/>
            <a:ext cx="5100598" cy="857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Acţiune: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antilitiazică; proprietăţi tinctoriale.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Întrebuinţări: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litiază renală.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64" y="4437112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Lidia\Desktop\poze curs 9\rubia tincto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85860"/>
            <a:ext cx="2220844" cy="2877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275" name="Picture 3" descr="C:\Users\Lidia\Desktop\poze curs 9\roiba.bmp"/>
          <p:cNvPicPr>
            <a:picLocks noChangeAspect="1" noChangeArrowheads="1"/>
          </p:cNvPicPr>
          <p:nvPr/>
        </p:nvPicPr>
        <p:blipFill rotWithShape="1">
          <a:blip r:embed="rId4" cstate="print"/>
          <a:srcRect b="12601"/>
          <a:stretch/>
        </p:blipFill>
        <p:spPr bwMode="auto">
          <a:xfrm>
            <a:off x="3563888" y="4522825"/>
            <a:ext cx="2571768" cy="149846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786578" y="4572008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Rubia tinctorium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Anem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65" r="22649"/>
          <a:stretch/>
        </p:blipFill>
        <p:spPr bwMode="auto">
          <a:xfrm>
            <a:off x="7072330" y="3571876"/>
            <a:ext cx="1448790" cy="257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91880" y="1523353"/>
            <a:ext cx="3723896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Rubiae cordifoliae cortex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8368" y="836712"/>
            <a:ext cx="3659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MEDICINA AYURVEDIC</a:t>
            </a:r>
            <a:r>
              <a:rPr lang="ro-RO" sz="2000" b="1" dirty="0"/>
              <a:t>Ă</a:t>
            </a:r>
          </a:p>
        </p:txBody>
      </p:sp>
      <p:pic>
        <p:nvPicPr>
          <p:cNvPr id="81924" name="Picture 4" descr="Image result for rubia cordifolia suplim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9" y="292756"/>
            <a:ext cx="267798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Poze Vopsea de par organica CASTANIU DESCHIS (Light Brow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000372"/>
            <a:ext cx="1565811" cy="299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Image result for cysto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29" t="13729" r="10729" b="14019"/>
          <a:stretch/>
        </p:blipFill>
        <p:spPr bwMode="auto">
          <a:xfrm>
            <a:off x="4429124" y="2643182"/>
            <a:ext cx="1533832" cy="228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6411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75656" y="285728"/>
            <a:ext cx="5976664" cy="71438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COCCIONELLA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cârmâz, coşenilă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844" y="1428736"/>
            <a:ext cx="6643734" cy="107157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Compoziţie chimică: 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acid carminic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Întrebuinţări: 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extracţia acidului carminic. </a:t>
            </a:r>
          </a:p>
          <a:p>
            <a:pPr algn="ctr"/>
            <a:endParaRPr lang="ro-RO" b="1" dirty="0"/>
          </a:p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53251" name="Picture 3" descr="C:\Users\Lidia\Desktop\poze curs 9\coccus cact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3429024" cy="2024757"/>
          </a:xfrm>
          <a:prstGeom prst="rect">
            <a:avLst/>
          </a:prstGeom>
          <a:noFill/>
        </p:spPr>
      </p:pic>
      <p:pic>
        <p:nvPicPr>
          <p:cNvPr id="55297" name="Picture 1" descr="C:\Users\Lidia\Desktop\carmine-carminic-acid-red-cochin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14686"/>
            <a:ext cx="4457700" cy="333375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214942" y="2357430"/>
            <a:ext cx="257176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Acid carminic = E130</a:t>
            </a:r>
          </a:p>
        </p:txBody>
      </p:sp>
      <p:pic>
        <p:nvPicPr>
          <p:cNvPr id="7" name="Picture 4" descr="C:\Users\Lidia\Desktop\poze finale curs 9\cociionel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143512"/>
            <a:ext cx="2000264" cy="149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2009083"/>
              </p:ext>
            </p:extLst>
          </p:nvPr>
        </p:nvGraphicFramePr>
        <p:xfrm>
          <a:off x="788504" y="1022415"/>
          <a:ext cx="3387452" cy="3716330"/>
        </p:xfrm>
        <a:graphic>
          <a:graphicData uri="http://schemas.openxmlformats.org/presentationml/2006/ole">
            <p:oleObj spid="_x0000_s90130" r:id="rId3" imgW="2245908" imgH="2454776" progId="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9764781"/>
              </p:ext>
            </p:extLst>
          </p:nvPr>
        </p:nvGraphicFramePr>
        <p:xfrm>
          <a:off x="4499993" y="1203091"/>
          <a:ext cx="3495868" cy="3449256"/>
        </p:xfrm>
        <a:graphic>
          <a:graphicData uri="http://schemas.openxmlformats.org/presentationml/2006/ole">
            <p:oleObj spid="_x0000_s90131" r:id="rId4" imgW="2482106" imgH="2456396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323364"/>
            <a:ext cx="316835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NAFTODIANTRONE</a:t>
            </a:r>
          </a:p>
        </p:txBody>
      </p:sp>
      <p:pic>
        <p:nvPicPr>
          <p:cNvPr id="23557" name="Picture 5" descr="Imagini pentru atent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350" y="4570203"/>
            <a:ext cx="1800200" cy="1228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547832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!!!!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ȚIUNE ANTIDEPRESIVĂ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70080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170080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213285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162880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6932" y="254627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10’</a:t>
            </a:r>
          </a:p>
        </p:txBody>
      </p:sp>
      <p:pic>
        <p:nvPicPr>
          <p:cNvPr id="67586" name="Picture 2" descr="Image result for sunato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8" y="4911865"/>
            <a:ext cx="2303660" cy="1631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5651956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Hyperici herba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6631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8640"/>
            <a:ext cx="316835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HYPERICI HERBA</a:t>
            </a:r>
          </a:p>
          <a:p>
            <a:pPr algn="ctr"/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Hypericum perforatum L.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Imagini pentru hyperici her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984190" cy="2248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Imagini pentru hyperici her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096" y="3212976"/>
            <a:ext cx="2844316" cy="1592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68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33891506"/>
              </p:ext>
            </p:extLst>
          </p:nvPr>
        </p:nvGraphicFramePr>
        <p:xfrm>
          <a:off x="356628" y="3356991"/>
          <a:ext cx="2919227" cy="3203657"/>
        </p:xfrm>
        <a:graphic>
          <a:graphicData uri="http://schemas.openxmlformats.org/presentationml/2006/ole">
            <p:oleObj spid="_x0000_s79908" r:id="rId5" imgW="2245908" imgH="2454776" progId="">
              <p:embed/>
            </p:oleObj>
          </a:graphicData>
        </a:graphic>
      </p:graphicFrame>
      <p:pic>
        <p:nvPicPr>
          <p:cNvPr id="36866" name="Picture 2" descr="DSC_0734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579413" y="1700883"/>
            <a:ext cx="1512168" cy="137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DSC_07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2611" y="5085184"/>
            <a:ext cx="171619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Imagini pentru hyperici herba leaves"/>
          <p:cNvPicPr>
            <a:picLocks noChangeAspect="1" noChangeArrowheads="1"/>
          </p:cNvPicPr>
          <p:nvPr/>
        </p:nvPicPr>
        <p:blipFill rotWithShape="1">
          <a:blip r:embed="rId8" cstate="print"/>
          <a:srcRect l="10008" r="2360" b="27273"/>
          <a:stretch/>
        </p:blipFill>
        <p:spPr bwMode="auto">
          <a:xfrm>
            <a:off x="2591780" y="1304764"/>
            <a:ext cx="2842582" cy="1767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 flipH="1">
            <a:off x="1691680" y="227687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34362" y="4320610"/>
            <a:ext cx="1093818" cy="97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03097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332656"/>
            <a:ext cx="352839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COMPOZIȚIE CHIMICĂ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0,10-0,50% naftodiantrone;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0,1-0,3% ulei volatil;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4-5% flavone (rutozidă, hiperozidă);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antone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proantociani;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APFC;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carotenoide;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hiperforină (derivat de fluoroglucinol)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5580112" y="332656"/>
          <a:ext cx="2663378" cy="2925186"/>
        </p:xfrm>
        <a:graphic>
          <a:graphicData uri="http://schemas.openxmlformats.org/presentationml/2006/ole">
            <p:oleObj spid="_x0000_s80997" r:id="rId3" imgW="2245908" imgH="2454776" progId="">
              <p:embed/>
            </p:oleObj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3046902"/>
              </p:ext>
            </p:extLst>
          </p:nvPr>
        </p:nvGraphicFramePr>
        <p:xfrm>
          <a:off x="5796136" y="3884512"/>
          <a:ext cx="2773843" cy="2736304"/>
        </p:xfrm>
        <a:graphic>
          <a:graphicData uri="http://schemas.openxmlformats.org/presentationml/2006/ole">
            <p:oleObj spid="_x0000_s80998" r:id="rId4" imgW="2482106" imgH="2456396" progId="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3549885"/>
              </p:ext>
            </p:extLst>
          </p:nvPr>
        </p:nvGraphicFramePr>
        <p:xfrm>
          <a:off x="611560" y="3487876"/>
          <a:ext cx="2520280" cy="3168773"/>
        </p:xfrm>
        <a:graphic>
          <a:graphicData uri="http://schemas.openxmlformats.org/presentationml/2006/ole">
            <p:oleObj spid="_x0000_s80999" r:id="rId5" imgW="2209466" imgH="2759531" progId="">
              <p:embed/>
            </p:oleObj>
          </a:graphicData>
        </a:graphic>
      </p:graphicFrame>
      <p:pic>
        <p:nvPicPr>
          <p:cNvPr id="7" name="Picture 2" descr="Imagini pentru sunatoare ce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91256"/>
            <a:ext cx="2613245" cy="1835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9206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88640"/>
            <a:ext cx="3528392" cy="648072"/>
          </a:xfrm>
          <a:prstGeom prst="roundRect">
            <a:avLst/>
          </a:prstGeom>
          <a:solidFill>
            <a:srgbClr val="CC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ACȚIUNE TERAPEUTICĂ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01351334"/>
              </p:ext>
            </p:extLst>
          </p:nvPr>
        </p:nvGraphicFramePr>
        <p:xfrm>
          <a:off x="683568" y="1052736"/>
          <a:ext cx="79208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5-Point Star 3"/>
          <p:cNvSpPr/>
          <p:nvPr/>
        </p:nvSpPr>
        <p:spPr>
          <a:xfrm>
            <a:off x="2879102" y="5661248"/>
            <a:ext cx="626368" cy="67322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535589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ini pentru mechanism of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19502" cy="2016224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868144" y="620688"/>
            <a:ext cx="2448272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DEPRESIA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AutoShape 6" descr="Imagini pentru seroton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0" name="Picture 8" descr="Imagini pentru seroto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213419" cy="1584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3573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 </a:t>
            </a:r>
            <a:r>
              <a:rPr lang="ro-RO" b="1" dirty="0"/>
              <a:t>serotonină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↓</a:t>
            </a:r>
            <a:r>
              <a:rPr lang="ro-RO" dirty="0"/>
              <a:t>   </a:t>
            </a:r>
            <a:endParaRPr lang="en-US" b="1" dirty="0"/>
          </a:p>
        </p:txBody>
      </p:sp>
      <p:sp>
        <p:nvSpPr>
          <p:cNvPr id="49164" name="AutoShape 12" descr="Imagini pentru adrena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6" name="Picture 14" descr="Imagini pentru adrena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32857"/>
            <a:ext cx="2314228" cy="12311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56176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↓</a:t>
            </a:r>
            <a:r>
              <a:rPr lang="ro-RO" b="1" dirty="0"/>
              <a:t> adrenalină</a:t>
            </a:r>
            <a:endParaRPr lang="en-US" b="1" dirty="0"/>
          </a:p>
        </p:txBody>
      </p:sp>
      <p:sp>
        <p:nvSpPr>
          <p:cNvPr id="49168" name="AutoShape 16" descr="Imagini pentru noradrena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70" name="Picture 18" descr="Imagini pentru noradrenal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132856"/>
            <a:ext cx="2160240" cy="145926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31840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↓</a:t>
            </a:r>
            <a:r>
              <a:rPr lang="ro-RO" b="1" dirty="0"/>
              <a:t> noradrenalină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796136" y="4797152"/>
            <a:ext cx="2736304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MAO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Imagini pentru neurochemistry of depressio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005064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6809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HIPERICINĂ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PSEUDOHIPERICINA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76672"/>
            <a:ext cx="41044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IMAO</a:t>
            </a: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(inhibitori monoaminoxidase)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132856"/>
            <a:ext cx="34563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Utilizări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852936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o-RO" dirty="0"/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intern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– afecțiuni digestive (colecistite, colite, ulcer gastro-duodenal);</a:t>
            </a:r>
          </a:p>
          <a:p>
            <a:pPr algn="ctr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intern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– antidepresiv;</a:t>
            </a:r>
          </a:p>
          <a:p>
            <a:pPr algn="ctr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extern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– arsuri.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3347864" y="404664"/>
            <a:ext cx="86409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132856"/>
            <a:ext cx="34563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Mod de administrare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78092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dirty="0"/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infuzie;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extracte standardizate în hipericină;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ulei de sunătoare.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5576" y="4581128"/>
            <a:ext cx="7560840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Efect antidepresiv –extracte standardizate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300-900 mg/zi sau 0,2-1 mg hipericină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259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345638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Reacții adverse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46805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fotosensibilitate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hipericism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620688"/>
            <a:ext cx="345638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Contraindicații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1967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sarcină;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alăptare.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3600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Interacțiuni medicamentoase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708920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heterozide cardiotonice;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antidepresive;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benzodiazepine (alprazolam);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antihipertensive (nifedipina);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omeprazol;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contraceptive orale;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hipocolesterolemiante (statine);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anticoagulante;</a:t>
            </a:r>
          </a:p>
          <a:p>
            <a:pPr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antiagregante plachetare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antivirale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Imagini pentru cheese effect"/>
          <p:cNvPicPr>
            <a:picLocks noChangeAspect="1" noChangeArrowheads="1"/>
          </p:cNvPicPr>
          <p:nvPr/>
        </p:nvPicPr>
        <p:blipFill>
          <a:blip r:embed="rId2" cstate="print"/>
          <a:srcRect t="15152" b="6061"/>
          <a:stretch>
            <a:fillRect/>
          </a:stretch>
        </p:blipFill>
        <p:spPr bwMode="auto">
          <a:xfrm>
            <a:off x="4211960" y="1916832"/>
            <a:ext cx="4630668" cy="273630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755576" y="5877272"/>
            <a:ext cx="3960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6021288"/>
            <a:ext cx="38164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INDUCTOR ENZIMATIC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5013176"/>
            <a:ext cx="23042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Alimente cu conținut ↑ tiramină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AutoShape 4" descr="Imagini pentru aten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 descr="Imagini pentru aten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4653136"/>
            <a:ext cx="1291169" cy="881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3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292080" y="664928"/>
            <a:ext cx="3851920" cy="2476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antibacteriană antifungică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proprietăţi tinctoriale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cosmetică</a:t>
            </a:r>
          </a:p>
        </p:txBody>
      </p:sp>
      <p:pic>
        <p:nvPicPr>
          <p:cNvPr id="27650" name="Picture 2" descr="C:\Users\Lidia\Desktop\poze curs 9\picturi h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34" y="3763866"/>
            <a:ext cx="3175000" cy="238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Lidia\Desktop\poze curs 9\par h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420" y="2904643"/>
            <a:ext cx="2817810" cy="3753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Lidia\Desktop\poze curs 9\hena pici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0" y="4005064"/>
            <a:ext cx="3175000" cy="234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Lidia\Desktop\poze curs 9\240px-Lawsonia_inermis_Ypey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56313"/>
            <a:ext cx="1714512" cy="3107553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1906876"/>
              </p:ext>
            </p:extLst>
          </p:nvPr>
        </p:nvGraphicFramePr>
        <p:xfrm>
          <a:off x="3786182" y="321783"/>
          <a:ext cx="2026429" cy="2384951"/>
        </p:xfrm>
        <a:graphic>
          <a:graphicData uri="http://schemas.openxmlformats.org/presentationml/2006/ole">
            <p:oleObj spid="_x0000_s27713" r:id="rId7" imgW="1313262" imgH="1540511" progId="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1924234" y="1141274"/>
            <a:ext cx="2071702" cy="20717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Hennae folium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2337048" cy="26970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43306" y="1500174"/>
            <a:ext cx="28201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FITOMEDICAMENTE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ine similară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928934"/>
            <a:ext cx="2626643" cy="178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426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dia\Desktop\poze curs 9\sun ce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825" y="0"/>
            <a:ext cx="2011728" cy="1628542"/>
          </a:xfrm>
          <a:prstGeom prst="rect">
            <a:avLst/>
          </a:prstGeom>
          <a:noFill/>
        </p:spPr>
      </p:pic>
      <p:sp>
        <p:nvSpPr>
          <p:cNvPr id="77832" name="AutoShape 8" descr="Imagini pentru remot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0" name="Picture 4" descr="Imagini pentru sunatoare ce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8" y="401035"/>
            <a:ext cx="1617901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Imagine similar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29" t="13262" r="27727" b="11139"/>
          <a:stretch/>
        </p:blipFill>
        <p:spPr bwMode="auto">
          <a:xfrm>
            <a:off x="2608632" y="160338"/>
            <a:ext cx="1360128" cy="2365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Imagini pentru sunatoare ce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83" y="1367394"/>
            <a:ext cx="2279523" cy="1468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96" y="2636912"/>
            <a:ext cx="3264246" cy="2174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8" name="Picture 12" descr="Ceai de sunătoar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39" r="11464"/>
          <a:stretch/>
        </p:blipFill>
        <p:spPr bwMode="auto">
          <a:xfrm>
            <a:off x="4436761" y="149512"/>
            <a:ext cx="1656185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0" name="Picture 14" descr="https://comenzi.farmaciatei.ro/images/products/comenzi.farmaciatei.ro/ceai-medicinal-hepatobiliar-60-g-alevia-1002300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02" r="16860"/>
          <a:stretch/>
        </p:blipFill>
        <p:spPr bwMode="auto">
          <a:xfrm>
            <a:off x="520538" y="3534587"/>
            <a:ext cx="1872208" cy="2809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2" name="Picture 16" descr="Ceai Hepatocol x 50g (Fares)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8" t="18932" r="29443" b="18699"/>
          <a:stretch/>
        </p:blipFill>
        <p:spPr bwMode="auto">
          <a:xfrm>
            <a:off x="5043649" y="4481736"/>
            <a:ext cx="1656185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4" name="Picture 18" descr="http://www.adnatura.ro/images/produse/ceaiuri_compuse_doze/Gastri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46" y="4970956"/>
            <a:ext cx="2629094" cy="1449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http://www.donaonline.ro/7100-thickbox_default/alevia-ceai-antistres-plcx-24-20-cadou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31" t="11374" r="21084" b="10398"/>
          <a:stretch/>
        </p:blipFill>
        <p:spPr bwMode="auto">
          <a:xfrm>
            <a:off x="6907382" y="3067573"/>
            <a:ext cx="1745827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28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Imagini pentru stresclin"/>
          <p:cNvPicPr>
            <a:picLocks noChangeAspect="1" noChangeArrowheads="1"/>
          </p:cNvPicPr>
          <p:nvPr/>
        </p:nvPicPr>
        <p:blipFill rotWithShape="1">
          <a:blip r:embed="rId2" cstate="print"/>
          <a:srcRect l="20063" r="19541"/>
          <a:stretch/>
        </p:blipFill>
        <p:spPr bwMode="auto">
          <a:xfrm>
            <a:off x="1657857" y="4312421"/>
            <a:ext cx="1521287" cy="1511306"/>
          </a:xfrm>
          <a:prstGeom prst="rect">
            <a:avLst/>
          </a:prstGeom>
          <a:noFill/>
        </p:spPr>
      </p:pic>
      <p:pic>
        <p:nvPicPr>
          <p:cNvPr id="92162" name="Picture 2" descr="Stomac Sanatos D49 63cps FA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83" r="15505"/>
          <a:stretch/>
        </p:blipFill>
        <p:spPr bwMode="auto">
          <a:xfrm>
            <a:off x="7055446" y="3925074"/>
            <a:ext cx="1627082" cy="2526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56" r="25571"/>
          <a:stretch/>
        </p:blipFill>
        <p:spPr bwMode="auto">
          <a:xfrm>
            <a:off x="7164288" y="332656"/>
            <a:ext cx="1342103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90" r="21907"/>
          <a:stretch/>
        </p:blipFill>
        <p:spPr bwMode="auto">
          <a:xfrm>
            <a:off x="5855144" y="322090"/>
            <a:ext cx="1446524" cy="2498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04" r="33473"/>
          <a:stretch/>
        </p:blipFill>
        <p:spPr bwMode="auto">
          <a:xfrm>
            <a:off x="864426" y="476214"/>
            <a:ext cx="899261" cy="2448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Image result for sunatoare cre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16" y="332656"/>
            <a:ext cx="2477055" cy="2477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Antistres 3D linea nou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23" r="28179"/>
          <a:stretch/>
        </p:blipFill>
        <p:spPr bwMode="auto">
          <a:xfrm>
            <a:off x="271818" y="3925074"/>
            <a:ext cx="1386039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Optimist Plus 60 capsule Herbagetic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86" t="6729" r="26280"/>
          <a:stretch/>
        </p:blipFill>
        <p:spPr bwMode="auto">
          <a:xfrm>
            <a:off x="3211534" y="3726263"/>
            <a:ext cx="1301471" cy="2683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Image result for tonic hepatic dacia pla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41" t="12389" r="28137" b="14209"/>
          <a:stretch/>
        </p:blipFill>
        <p:spPr bwMode="auto">
          <a:xfrm>
            <a:off x="5560142" y="3726262"/>
            <a:ext cx="1495304" cy="2593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004048" y="3212976"/>
            <a:ext cx="0" cy="32381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004048" y="0"/>
            <a:ext cx="0" cy="3212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4679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ini pentru preparate cu sunato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1" y="620688"/>
            <a:ext cx="1764737" cy="1764737"/>
          </a:xfrm>
          <a:prstGeom prst="rect">
            <a:avLst/>
          </a:prstGeom>
          <a:noFill/>
        </p:spPr>
      </p:pic>
      <p:pic>
        <p:nvPicPr>
          <p:cNvPr id="7" name="Picture 2" descr="Gel Biomobil, 50 ml, Fares&lt;br /&gt;&lt;span class=&quot;small&quot;&gt;[5941141006900]&lt;/span&g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68" r="25663"/>
          <a:stretch/>
        </p:blipFill>
        <p:spPr bwMode="auto">
          <a:xfrm>
            <a:off x="7452320" y="2131031"/>
            <a:ext cx="1087894" cy="2502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2" descr="Image result for sunatoare cr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5" y="3670375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6633" y="5575375"/>
            <a:ext cx="28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!</a:t>
            </a:r>
            <a:endParaRPr lang="ro-RO" sz="2400" b="1" dirty="0">
              <a:solidFill>
                <a:srgbClr val="FF0000"/>
              </a:solidFill>
            </a:endParaRPr>
          </a:p>
        </p:txBody>
      </p:sp>
      <p:pic>
        <p:nvPicPr>
          <p:cNvPr id="91138" name="Picture 2" descr="Image result for sunatoare crem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80" t="10735" r="14908" b="14555"/>
          <a:stretch/>
        </p:blipFill>
        <p:spPr bwMode="auto">
          <a:xfrm>
            <a:off x="2820497" y="201876"/>
            <a:ext cx="2159226" cy="2252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30" t="18163" r="15776" b="12701"/>
          <a:stretch/>
        </p:blipFill>
        <p:spPr bwMode="auto">
          <a:xfrm>
            <a:off x="5188077" y="1428665"/>
            <a:ext cx="1904203" cy="186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4U CREMA ANTICUPEROZICA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86" b="23205"/>
          <a:stretch/>
        </p:blipFill>
        <p:spPr bwMode="auto">
          <a:xfrm>
            <a:off x="3578871" y="4363248"/>
            <a:ext cx="2571750" cy="1442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47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40943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EMBELIAE RIBI FRUCTUS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i="1" dirty="0"/>
          </a:p>
        </p:txBody>
      </p:sp>
      <p:pic>
        <p:nvPicPr>
          <p:cNvPr id="3" name="Picture 2" descr="http://wikiwel.com/wikihealing/images/c/cf/Embelia_Ri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76672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571000246"/>
              </p:ext>
            </p:extLst>
          </p:nvPr>
        </p:nvGraphicFramePr>
        <p:xfrm>
          <a:off x="1763688" y="2132856"/>
          <a:ext cx="655272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971600" y="1988840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alcaloizi</a:t>
            </a:r>
            <a:endParaRPr lang="ro-RO" sz="2400" dirty="0">
              <a:solidFill>
                <a:srgbClr val="FF0000"/>
              </a:solidFill>
            </a:endParaRPr>
          </a:p>
        </p:txBody>
      </p:sp>
      <p:pic>
        <p:nvPicPr>
          <p:cNvPr id="92162" name="Picture 2" descr="Image result for EMBELIA RIBES FRUCTUS . medicamen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" t="16667" b="19285"/>
          <a:stretch/>
        </p:blipFill>
        <p:spPr bwMode="auto">
          <a:xfrm>
            <a:off x="467544" y="4734229"/>
            <a:ext cx="2597277" cy="168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347864" y="5574887"/>
            <a:ext cx="2160240" cy="59041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Pulbere pv</a:t>
            </a:r>
          </a:p>
        </p:txBody>
      </p:sp>
    </p:spTree>
    <p:extLst>
      <p:ext uri="{BB962C8B-B14F-4D97-AF65-F5344CB8AC3E}">
        <p14:creationId xmlns="" xmlns:p14="http://schemas.microsoft.com/office/powerpoint/2010/main" val="37441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8992" y="2643182"/>
            <a:ext cx="5715040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Shikonina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proprietăţi tinctoriale;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Lithospermi sp.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sz="2400" dirty="0">
              <a:latin typeface="Arial Black" pitchFamily="34" charset="0"/>
            </a:endParaRPr>
          </a:p>
        </p:txBody>
      </p:sp>
      <p:pic>
        <p:nvPicPr>
          <p:cNvPr id="49153" name="Picture 1" descr="C:\Users\Lidia\Desktop\poze curs 9\220px-Nawrot_czerwonoblekitny_Lithospermum_purpurocaeruc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654850"/>
            <a:ext cx="2203966" cy="2935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214282" y="3797020"/>
            <a:ext cx="6500858" cy="10001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Alkanina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proprietăţi tinctoriale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                               Alkannae radix</a:t>
            </a:r>
            <a:endParaRPr lang="ro-RO" sz="2400" dirty="0"/>
          </a:p>
        </p:txBody>
      </p:sp>
      <p:pic>
        <p:nvPicPr>
          <p:cNvPr id="12" name="Picture 1" descr="C:\Users\Lidia\Desktop\poze curs 9\220px-Alkanna_tinctor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2786082" cy="2089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" descr="C:\Users\Lidia\Desktop\poze curs 9\220px-Plumbago_zeylanica1MTF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8604"/>
            <a:ext cx="27940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285720" y="571480"/>
            <a:ext cx="5286412" cy="12858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Plumbagona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acţiune antimicrobiană,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Plumbaginis radix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2677387"/>
              </p:ext>
            </p:extLst>
          </p:nvPr>
        </p:nvGraphicFramePr>
        <p:xfrm>
          <a:off x="3707904" y="4827228"/>
          <a:ext cx="2339128" cy="1670806"/>
        </p:xfrm>
        <a:graphic>
          <a:graphicData uri="http://schemas.openxmlformats.org/presentationml/2006/ole">
            <p:oleObj spid="_x0000_s53373" r:id="rId6" imgW="2265884" imgH="1618252" progId="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1306594"/>
              </p:ext>
            </p:extLst>
          </p:nvPr>
        </p:nvGraphicFramePr>
        <p:xfrm>
          <a:off x="928662" y="1928802"/>
          <a:ext cx="2400798" cy="1847673"/>
        </p:xfrm>
        <a:graphic>
          <a:graphicData uri="http://schemas.openxmlformats.org/presentationml/2006/ole">
            <p:oleObj spid="_x0000_s53374" r:id="rId7" imgW="2107428" imgH="16303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596" y="357166"/>
            <a:ext cx="792961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200" b="1" dirty="0">
                <a:latin typeface="Times New Roman" pitchFamily="18" charset="0"/>
                <a:cs typeface="Times New Roman" pitchFamily="18" charset="0"/>
              </a:rPr>
              <a:t>Chinone alergizante 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din plante decorative</a:t>
            </a:r>
          </a:p>
          <a:p>
            <a:pPr algn="ctr"/>
            <a:endParaRPr lang="ro-RO" sz="2200" dirty="0">
              <a:latin typeface="Arial Black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42910" y="1357298"/>
            <a:ext cx="7143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Oval 3"/>
          <p:cNvSpPr/>
          <p:nvPr/>
        </p:nvSpPr>
        <p:spPr>
          <a:xfrm>
            <a:off x="0" y="2357430"/>
            <a:ext cx="3000364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Primina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Primula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sp.) </a:t>
            </a:r>
          </a:p>
        </p:txBody>
      </p:sp>
      <p:sp>
        <p:nvSpPr>
          <p:cNvPr id="5" name="Down Arrow 4"/>
          <p:cNvSpPr/>
          <p:nvPr/>
        </p:nvSpPr>
        <p:spPr>
          <a:xfrm>
            <a:off x="4071934" y="1357298"/>
            <a:ext cx="45719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Down Arrow 5"/>
          <p:cNvSpPr/>
          <p:nvPr/>
        </p:nvSpPr>
        <p:spPr>
          <a:xfrm>
            <a:off x="7786710" y="1357298"/>
            <a:ext cx="7143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3143240" cy="857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Dalbergione 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Dalbergia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sp.)</a:t>
            </a:r>
          </a:p>
        </p:txBody>
      </p:sp>
      <p:sp>
        <p:nvSpPr>
          <p:cNvPr id="8" name="Oval 7"/>
          <p:cNvSpPr/>
          <p:nvPr/>
        </p:nvSpPr>
        <p:spPr>
          <a:xfrm>
            <a:off x="6215074" y="2571744"/>
            <a:ext cx="2928926" cy="857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Diospirone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Diospyros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sp.)</a:t>
            </a:r>
          </a:p>
        </p:txBody>
      </p:sp>
      <p:pic>
        <p:nvPicPr>
          <p:cNvPr id="24577" name="Picture 1" descr="C:\Users\Lidia\Desktop\poze curs 9\primula sinen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1643074" cy="1643074"/>
          </a:xfrm>
          <a:prstGeom prst="rect">
            <a:avLst/>
          </a:prstGeom>
          <a:noFill/>
        </p:spPr>
      </p:pic>
      <p:pic>
        <p:nvPicPr>
          <p:cNvPr id="24578" name="Picture 2" descr="C:\Users\Lidia\Desktop\poze curs 9\Dalbergia latifolia_i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1714512" cy="2307684"/>
          </a:xfrm>
          <a:prstGeom prst="rect">
            <a:avLst/>
          </a:prstGeom>
          <a:noFill/>
        </p:spPr>
      </p:pic>
      <p:pic>
        <p:nvPicPr>
          <p:cNvPr id="24579" name="Picture 3" descr="C:\Users\Lidia\Desktop\poze curs 9\dalber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838845"/>
            <a:ext cx="1428760" cy="954764"/>
          </a:xfrm>
          <a:prstGeom prst="rect">
            <a:avLst/>
          </a:prstGeom>
          <a:noFill/>
        </p:spPr>
      </p:pic>
      <p:pic>
        <p:nvPicPr>
          <p:cNvPr id="47105" name="Picture 1" descr="C:\Users\Lidia\Desktop\poze curs 9\aba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56" y="3429000"/>
            <a:ext cx="2794000" cy="2095500"/>
          </a:xfrm>
          <a:prstGeom prst="rect">
            <a:avLst/>
          </a:prstGeom>
          <a:noFill/>
        </p:spPr>
      </p:pic>
      <p:pic>
        <p:nvPicPr>
          <p:cNvPr id="47106" name="Picture 2" descr="C:\Users\Lidia\Desktop\poze 2 curs 9\primule c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429132"/>
            <a:ext cx="1809760" cy="180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5202</TotalTime>
  <Words>1243</Words>
  <Application>Microsoft Office PowerPoint</Application>
  <PresentationFormat>On-screen Show (4:3)</PresentationFormat>
  <Paragraphs>328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Farmacognozie</cp:lastModifiedBy>
  <cp:revision>808</cp:revision>
  <dcterms:created xsi:type="dcterms:W3CDTF">2011-10-17T19:20:14Z</dcterms:created>
  <dcterms:modified xsi:type="dcterms:W3CDTF">2018-01-08T12:32:54Z</dcterms:modified>
</cp:coreProperties>
</file>