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371" r:id="rId2"/>
    <p:sldId id="338" r:id="rId3"/>
    <p:sldId id="339" r:id="rId4"/>
    <p:sldId id="340" r:id="rId5"/>
    <p:sldId id="342" r:id="rId6"/>
    <p:sldId id="343" r:id="rId7"/>
    <p:sldId id="344" r:id="rId8"/>
    <p:sldId id="346" r:id="rId9"/>
    <p:sldId id="321" r:id="rId10"/>
    <p:sldId id="323" r:id="rId11"/>
    <p:sldId id="324" r:id="rId12"/>
    <p:sldId id="32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389" r:id="rId2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FF"/>
    <a:srgbClr val="D4E43C"/>
    <a:srgbClr val="81F196"/>
    <a:srgbClr val="7EF492"/>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174" autoAdjust="0"/>
    <p:restoredTop sz="94660"/>
  </p:normalViewPr>
  <p:slideViewPr>
    <p:cSldViewPr>
      <p:cViewPr varScale="1">
        <p:scale>
          <a:sx n="69" d="100"/>
          <a:sy n="69" d="100"/>
        </p:scale>
        <p:origin x="-118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93D6A-804B-461A-97DC-44DB0A1366A4}" type="doc">
      <dgm:prSet loTypeId="urn:microsoft.com/office/officeart/2005/8/layout/pyramid2" loCatId="list" qsTypeId="urn:microsoft.com/office/officeart/2005/8/quickstyle/simple1" qsCatId="simple" csTypeId="urn:microsoft.com/office/officeart/2005/8/colors/colorful1#1" csCatId="colorful" phldr="1"/>
      <dgm:spPr/>
    </dgm:pt>
    <dgm:pt modelId="{2768ED9C-83CE-4C47-AD82-599A83F6993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a:solidFill>
                <a:schemeClr val="tx1"/>
              </a:solidFill>
              <a:latin typeface="Times New Roman" pitchFamily="18" charset="0"/>
              <a:cs typeface="Times New Roman" pitchFamily="18" charset="0"/>
            </a:rPr>
            <a:t>FARMACOGNOZIA</a:t>
          </a:r>
          <a:endParaRPr lang="ro-RO" sz="2400" dirty="0">
            <a:solidFill>
              <a:schemeClr val="tx1"/>
            </a:solidFill>
            <a:latin typeface="Times New Roman" pitchFamily="18" charset="0"/>
            <a:cs typeface="Times New Roman" pitchFamily="18" charset="0"/>
          </a:endParaRPr>
        </a:p>
      </dgm:t>
    </dgm:pt>
    <dgm:pt modelId="{5A1D2FBF-B499-424C-8189-9056F13B8D77}" type="parTrans" cxnId="{BEAEBA31-2932-4785-A994-BE59A066D131}">
      <dgm:prSet/>
      <dgm:spPr/>
      <dgm:t>
        <a:bodyPr/>
        <a:lstStyle/>
        <a:p>
          <a:endParaRPr lang="ro-RO"/>
        </a:p>
      </dgm:t>
    </dgm:pt>
    <dgm:pt modelId="{743E3024-08BF-43A9-8662-1B1832768D97}" type="sibTrans" cxnId="{BEAEBA31-2932-4785-A994-BE59A066D131}">
      <dgm:prSet/>
      <dgm:spPr/>
      <dgm:t>
        <a:bodyPr/>
        <a:lstStyle/>
        <a:p>
          <a:endParaRPr lang="ro-RO"/>
        </a:p>
      </dgm:t>
    </dgm:pt>
    <dgm:pt modelId="{2A75370F-7DBD-417E-86C1-296E02996CB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ro-RO" sz="2400" b="1" dirty="0">
              <a:latin typeface="Times New Roman" pitchFamily="18" charset="0"/>
              <a:cs typeface="Times New Roman" pitchFamily="18" charset="0"/>
            </a:rPr>
            <a:t>MATERII PRIME VEGETALE</a:t>
          </a:r>
          <a:endParaRPr lang="ro-RO" sz="2400" dirty="0">
            <a:latin typeface="Times New Roman" pitchFamily="18" charset="0"/>
            <a:cs typeface="Times New Roman" pitchFamily="18" charset="0"/>
          </a:endParaRPr>
        </a:p>
      </dgm:t>
    </dgm:pt>
    <dgm:pt modelId="{F84F29A5-36A1-410A-B674-5F2BC75DA83F}" type="parTrans" cxnId="{2635D3D8-5F64-4F7A-82AC-725702F18C6F}">
      <dgm:prSet/>
      <dgm:spPr/>
      <dgm:t>
        <a:bodyPr/>
        <a:lstStyle/>
        <a:p>
          <a:endParaRPr lang="ro-RO"/>
        </a:p>
      </dgm:t>
    </dgm:pt>
    <dgm:pt modelId="{EDF93451-6037-4DB3-90A6-E0F78B6AE60A}" type="sibTrans" cxnId="{2635D3D8-5F64-4F7A-82AC-725702F18C6F}">
      <dgm:prSet/>
      <dgm:spPr/>
      <dgm:t>
        <a:bodyPr/>
        <a:lstStyle/>
        <a:p>
          <a:endParaRPr lang="ro-RO"/>
        </a:p>
      </dgm:t>
    </dgm:pt>
    <dgm:pt modelId="{4B0A27DA-9285-44BC-A1AD-BBC10E15783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ro-RO" sz="2400" b="1" dirty="0">
              <a:latin typeface="Times New Roman" pitchFamily="18" charset="0"/>
              <a:cs typeface="Times New Roman" pitchFamily="18" charset="0"/>
            </a:rPr>
            <a:t>MATERII DE ORIGINE ANIMALĂ</a:t>
          </a:r>
          <a:endParaRPr lang="ro-RO" sz="2400" dirty="0">
            <a:latin typeface="Times New Roman" pitchFamily="18" charset="0"/>
            <a:cs typeface="Times New Roman" pitchFamily="18" charset="0"/>
          </a:endParaRPr>
        </a:p>
      </dgm:t>
    </dgm:pt>
    <dgm:pt modelId="{B6A72CFD-2F83-464B-9661-D7539C8D29A3}" type="parTrans" cxnId="{2C8808CB-8169-4F1A-B112-2341168734CE}">
      <dgm:prSet/>
      <dgm:spPr/>
      <dgm:t>
        <a:bodyPr/>
        <a:lstStyle/>
        <a:p>
          <a:endParaRPr lang="ro-RO"/>
        </a:p>
      </dgm:t>
    </dgm:pt>
    <dgm:pt modelId="{EE41F2C4-9EFA-4651-B76D-2DAD0B3DFDE3}" type="sibTrans" cxnId="{2C8808CB-8169-4F1A-B112-2341168734CE}">
      <dgm:prSet/>
      <dgm:spPr/>
      <dgm:t>
        <a:bodyPr/>
        <a:lstStyle/>
        <a:p>
          <a:endParaRPr lang="ro-RO"/>
        </a:p>
      </dgm:t>
    </dgm:pt>
    <dgm:pt modelId="{6CC4D520-4BB2-42E2-AB25-287C749FDFD5}" type="pres">
      <dgm:prSet presAssocID="{76493D6A-804B-461A-97DC-44DB0A1366A4}" presName="compositeShape" presStyleCnt="0">
        <dgm:presLayoutVars>
          <dgm:dir/>
          <dgm:resizeHandles/>
        </dgm:presLayoutVars>
      </dgm:prSet>
      <dgm:spPr/>
    </dgm:pt>
    <dgm:pt modelId="{388E5DAD-06B2-4DBB-8432-2CB591B3BD7D}" type="pres">
      <dgm:prSet presAssocID="{76493D6A-804B-461A-97DC-44DB0A1366A4}" presName="pyramid" presStyleLbl="node1" presStyleIdx="0" presStyleCnt="1"/>
      <dgm:spPr/>
    </dgm:pt>
    <dgm:pt modelId="{378E5746-8EFF-4351-92C4-A34DC8B7883B}" type="pres">
      <dgm:prSet presAssocID="{76493D6A-804B-461A-97DC-44DB0A1366A4}" presName="theList" presStyleCnt="0"/>
      <dgm:spPr/>
    </dgm:pt>
    <dgm:pt modelId="{6047A229-9268-4117-94BF-F6D338EB2C06}" type="pres">
      <dgm:prSet presAssocID="{2768ED9C-83CE-4C47-AD82-599A83F69931}" presName="aNode" presStyleLbl="fgAcc1" presStyleIdx="0" presStyleCnt="3">
        <dgm:presLayoutVars>
          <dgm:bulletEnabled val="1"/>
        </dgm:presLayoutVars>
      </dgm:prSet>
      <dgm:spPr/>
      <dgm:t>
        <a:bodyPr/>
        <a:lstStyle/>
        <a:p>
          <a:endParaRPr lang="en-US"/>
        </a:p>
      </dgm:t>
    </dgm:pt>
    <dgm:pt modelId="{6144F57C-C084-4D80-BED6-57DC6D88DE32}" type="pres">
      <dgm:prSet presAssocID="{2768ED9C-83CE-4C47-AD82-599A83F69931}" presName="aSpace" presStyleCnt="0"/>
      <dgm:spPr/>
    </dgm:pt>
    <dgm:pt modelId="{7FBAD6C6-B713-4236-9826-ED1D1EC6E1B0}" type="pres">
      <dgm:prSet presAssocID="{2A75370F-7DBD-417E-86C1-296E02996CBC}" presName="aNode" presStyleLbl="fgAcc1" presStyleIdx="1" presStyleCnt="3">
        <dgm:presLayoutVars>
          <dgm:bulletEnabled val="1"/>
        </dgm:presLayoutVars>
      </dgm:prSet>
      <dgm:spPr/>
      <dgm:t>
        <a:bodyPr/>
        <a:lstStyle/>
        <a:p>
          <a:endParaRPr lang="en-US"/>
        </a:p>
      </dgm:t>
    </dgm:pt>
    <dgm:pt modelId="{E98EFC85-3FAD-4D59-AA8E-70FC35CF4142}" type="pres">
      <dgm:prSet presAssocID="{2A75370F-7DBD-417E-86C1-296E02996CBC}" presName="aSpace" presStyleCnt="0"/>
      <dgm:spPr/>
    </dgm:pt>
    <dgm:pt modelId="{00512BB9-597B-4E00-8603-8E9C6B68CEC7}" type="pres">
      <dgm:prSet presAssocID="{4B0A27DA-9285-44BC-A1AD-BBC10E15783F}" presName="aNode" presStyleLbl="fgAcc1" presStyleIdx="2" presStyleCnt="3">
        <dgm:presLayoutVars>
          <dgm:bulletEnabled val="1"/>
        </dgm:presLayoutVars>
      </dgm:prSet>
      <dgm:spPr/>
      <dgm:t>
        <a:bodyPr/>
        <a:lstStyle/>
        <a:p>
          <a:endParaRPr lang="en-US"/>
        </a:p>
      </dgm:t>
    </dgm:pt>
    <dgm:pt modelId="{7253A2C5-6E03-4276-8A7B-79DC5AE32C1A}" type="pres">
      <dgm:prSet presAssocID="{4B0A27DA-9285-44BC-A1AD-BBC10E15783F}" presName="aSpace" presStyleCnt="0"/>
      <dgm:spPr/>
    </dgm:pt>
  </dgm:ptLst>
  <dgm:cxnLst>
    <dgm:cxn modelId="{2635D3D8-5F64-4F7A-82AC-725702F18C6F}" srcId="{76493D6A-804B-461A-97DC-44DB0A1366A4}" destId="{2A75370F-7DBD-417E-86C1-296E02996CBC}" srcOrd="1" destOrd="0" parTransId="{F84F29A5-36A1-410A-B674-5F2BC75DA83F}" sibTransId="{EDF93451-6037-4DB3-90A6-E0F78B6AE60A}"/>
    <dgm:cxn modelId="{927D5D2C-C0BD-4079-9447-0779132D749F}" type="presOf" srcId="{2A75370F-7DBD-417E-86C1-296E02996CBC}" destId="{7FBAD6C6-B713-4236-9826-ED1D1EC6E1B0}" srcOrd="0" destOrd="0" presId="urn:microsoft.com/office/officeart/2005/8/layout/pyramid2"/>
    <dgm:cxn modelId="{BEAEBA31-2932-4785-A994-BE59A066D131}" srcId="{76493D6A-804B-461A-97DC-44DB0A1366A4}" destId="{2768ED9C-83CE-4C47-AD82-599A83F69931}" srcOrd="0" destOrd="0" parTransId="{5A1D2FBF-B499-424C-8189-9056F13B8D77}" sibTransId="{743E3024-08BF-43A9-8662-1B1832768D97}"/>
    <dgm:cxn modelId="{00770CAB-2F11-422D-B15F-37954B3A56AE}" type="presOf" srcId="{4B0A27DA-9285-44BC-A1AD-BBC10E15783F}" destId="{00512BB9-597B-4E00-8603-8E9C6B68CEC7}" srcOrd="0" destOrd="0" presId="urn:microsoft.com/office/officeart/2005/8/layout/pyramid2"/>
    <dgm:cxn modelId="{2C8808CB-8169-4F1A-B112-2341168734CE}" srcId="{76493D6A-804B-461A-97DC-44DB0A1366A4}" destId="{4B0A27DA-9285-44BC-A1AD-BBC10E15783F}" srcOrd="2" destOrd="0" parTransId="{B6A72CFD-2F83-464B-9661-D7539C8D29A3}" sibTransId="{EE41F2C4-9EFA-4651-B76D-2DAD0B3DFDE3}"/>
    <dgm:cxn modelId="{97274B95-D272-4C70-BC1F-35BBDB3E704E}" type="presOf" srcId="{76493D6A-804B-461A-97DC-44DB0A1366A4}" destId="{6CC4D520-4BB2-42E2-AB25-287C749FDFD5}" srcOrd="0" destOrd="0" presId="urn:microsoft.com/office/officeart/2005/8/layout/pyramid2"/>
    <dgm:cxn modelId="{C297FD76-7011-4CF2-A823-E27EB7F01C3E}" type="presOf" srcId="{2768ED9C-83CE-4C47-AD82-599A83F69931}" destId="{6047A229-9268-4117-94BF-F6D338EB2C06}" srcOrd="0" destOrd="0" presId="urn:microsoft.com/office/officeart/2005/8/layout/pyramid2"/>
    <dgm:cxn modelId="{CDD6524D-F749-4EB7-B97A-A4EAE9B05C5B}" type="presParOf" srcId="{6CC4D520-4BB2-42E2-AB25-287C749FDFD5}" destId="{388E5DAD-06B2-4DBB-8432-2CB591B3BD7D}" srcOrd="0" destOrd="0" presId="urn:microsoft.com/office/officeart/2005/8/layout/pyramid2"/>
    <dgm:cxn modelId="{19E3F35C-C496-4A36-92A6-DADFD172CC32}" type="presParOf" srcId="{6CC4D520-4BB2-42E2-AB25-287C749FDFD5}" destId="{378E5746-8EFF-4351-92C4-A34DC8B7883B}" srcOrd="1" destOrd="0" presId="urn:microsoft.com/office/officeart/2005/8/layout/pyramid2"/>
    <dgm:cxn modelId="{50A22D18-FEE8-405C-BF57-99A3184EBDA0}" type="presParOf" srcId="{378E5746-8EFF-4351-92C4-A34DC8B7883B}" destId="{6047A229-9268-4117-94BF-F6D338EB2C06}" srcOrd="0" destOrd="0" presId="urn:microsoft.com/office/officeart/2005/8/layout/pyramid2"/>
    <dgm:cxn modelId="{4A6D974D-8CBF-4A17-8AB3-B52819F0B01E}" type="presParOf" srcId="{378E5746-8EFF-4351-92C4-A34DC8B7883B}" destId="{6144F57C-C084-4D80-BED6-57DC6D88DE32}" srcOrd="1" destOrd="0" presId="urn:microsoft.com/office/officeart/2005/8/layout/pyramid2"/>
    <dgm:cxn modelId="{BEB3C524-2136-4504-92AE-F68C01FD472F}" type="presParOf" srcId="{378E5746-8EFF-4351-92C4-A34DC8B7883B}" destId="{7FBAD6C6-B713-4236-9826-ED1D1EC6E1B0}" srcOrd="2" destOrd="0" presId="urn:microsoft.com/office/officeart/2005/8/layout/pyramid2"/>
    <dgm:cxn modelId="{E935DECA-0C9B-4820-87A8-8640E53F6A97}" type="presParOf" srcId="{378E5746-8EFF-4351-92C4-A34DC8B7883B}" destId="{E98EFC85-3FAD-4D59-AA8E-70FC35CF4142}" srcOrd="3" destOrd="0" presId="urn:microsoft.com/office/officeart/2005/8/layout/pyramid2"/>
    <dgm:cxn modelId="{9381228A-6DDB-4420-A710-735FE27BE807}" type="presParOf" srcId="{378E5746-8EFF-4351-92C4-A34DC8B7883B}" destId="{00512BB9-597B-4E00-8603-8E9C6B68CEC7}" srcOrd="4" destOrd="0" presId="urn:microsoft.com/office/officeart/2005/8/layout/pyramid2"/>
    <dgm:cxn modelId="{9D7A9BC5-B4D6-4695-965D-1567BCB2E76C}" type="presParOf" srcId="{378E5746-8EFF-4351-92C4-A34DC8B7883B}" destId="{7253A2C5-6E03-4276-8A7B-79DC5AE32C1A}"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0F9E0-728D-4192-9D7A-230A0A7851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o-RO"/>
        </a:p>
      </dgm:t>
    </dgm:pt>
    <dgm:pt modelId="{6BB13F1E-C6EB-4CCE-A721-BEB30EA0524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FARMACOGNOZIA</a:t>
          </a:r>
          <a:endParaRPr lang="ro-RO" sz="2400" dirty="0">
            <a:solidFill>
              <a:schemeClr val="tx1"/>
            </a:solidFill>
          </a:endParaRPr>
        </a:p>
      </dgm:t>
    </dgm:pt>
    <dgm:pt modelId="{C97128FB-8A66-4A42-BAE6-2AF58CD49E99}" type="parTrans" cxnId="{52EE2B57-9658-4FD0-AC61-C812CFE65420}">
      <dgm:prSet/>
      <dgm:spPr/>
      <dgm:t>
        <a:bodyPr/>
        <a:lstStyle/>
        <a:p>
          <a:endParaRPr lang="ro-RO"/>
        </a:p>
      </dgm:t>
    </dgm:pt>
    <dgm:pt modelId="{5E325350-D52A-4401-812D-D9EF58D7101A}" type="sibTrans" cxnId="{52EE2B57-9658-4FD0-AC61-C812CFE65420}">
      <dgm:prSet/>
      <dgm:spPr/>
      <dgm:t>
        <a:bodyPr/>
        <a:lstStyle/>
        <a:p>
          <a:endParaRPr lang="ro-RO"/>
        </a:p>
      </dgm:t>
    </dgm:pt>
    <dgm:pt modelId="{98ED7198-E470-4463-B6DC-49596C162C4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FITOCHIMIA</a:t>
          </a:r>
          <a:endParaRPr lang="ro-RO" sz="2400" dirty="0">
            <a:solidFill>
              <a:schemeClr val="tx1"/>
            </a:solidFill>
          </a:endParaRPr>
        </a:p>
      </dgm:t>
    </dgm:pt>
    <dgm:pt modelId="{F35CDFFF-B051-4947-9E6B-7212656E1943}" type="parTrans" cxnId="{A9DB10CB-33B6-4AD4-9E2B-5FE703E602EB}">
      <dgm:prSet/>
      <dgm:spPr/>
      <dgm:t>
        <a:bodyPr/>
        <a:lstStyle/>
        <a:p>
          <a:endParaRPr lang="ro-RO"/>
        </a:p>
      </dgm:t>
    </dgm:pt>
    <dgm:pt modelId="{D8002FE6-40E3-4A53-8E32-463CBF639340}" type="sibTrans" cxnId="{A9DB10CB-33B6-4AD4-9E2B-5FE703E602EB}">
      <dgm:prSet/>
      <dgm:spPr/>
      <dgm:t>
        <a:bodyPr/>
        <a:lstStyle/>
        <a:p>
          <a:endParaRPr lang="ro-RO"/>
        </a:p>
      </dgm:t>
    </dgm:pt>
    <dgm:pt modelId="{80391634-CE5C-4A9A-B3D1-593E7B5F0BC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FARMACOGNOZIA DESCRIPTIVĂ/</a:t>
          </a:r>
        </a:p>
        <a:p>
          <a:r>
            <a:rPr lang="ro-RO" sz="2400" b="1" dirty="0">
              <a:solidFill>
                <a:schemeClr val="tx1"/>
              </a:solidFill>
              <a:latin typeface="Times New Roman" pitchFamily="18" charset="0"/>
              <a:cs typeface="Times New Roman" pitchFamily="18" charset="0"/>
            </a:rPr>
            <a:t>FARMACOBOTANICA</a:t>
          </a:r>
          <a:endParaRPr lang="ro-RO" sz="2400" dirty="0">
            <a:solidFill>
              <a:schemeClr val="tx1"/>
            </a:solidFill>
          </a:endParaRPr>
        </a:p>
      </dgm:t>
    </dgm:pt>
    <dgm:pt modelId="{24E0D3AF-072F-4E37-8ECA-42A1E450A6A1}" type="parTrans" cxnId="{4D3CA931-383A-4E9D-B070-325574C41EA6}">
      <dgm:prSet/>
      <dgm:spPr/>
      <dgm:t>
        <a:bodyPr/>
        <a:lstStyle/>
        <a:p>
          <a:endParaRPr lang="ro-RO"/>
        </a:p>
      </dgm:t>
    </dgm:pt>
    <dgm:pt modelId="{90073C75-92B0-45D8-9196-D9A2DE49CFB1}" type="sibTrans" cxnId="{4D3CA931-383A-4E9D-B070-325574C41EA6}">
      <dgm:prSet/>
      <dgm:spPr/>
      <dgm:t>
        <a:bodyPr/>
        <a:lstStyle/>
        <a:p>
          <a:endParaRPr lang="ro-RO"/>
        </a:p>
      </dgm:t>
    </dgm:pt>
    <dgm:pt modelId="{AAAFFC19-4953-4730-BAC2-145F5C9FB085}">
      <dgm:prSet custT="1">
        <dgm:style>
          <a:lnRef idx="1">
            <a:schemeClr val="accent5"/>
          </a:lnRef>
          <a:fillRef idx="2">
            <a:schemeClr val="accent5"/>
          </a:fillRef>
          <a:effectRef idx="1">
            <a:schemeClr val="accent5"/>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FITOTERAPIA</a:t>
          </a:r>
        </a:p>
      </dgm:t>
    </dgm:pt>
    <dgm:pt modelId="{902AB03A-BED6-44C6-AC15-BA7CF1EFE240}" type="parTrans" cxnId="{6DBBC733-EAB3-4595-B5F6-ED8100A16EF0}">
      <dgm:prSet/>
      <dgm:spPr/>
      <dgm:t>
        <a:bodyPr/>
        <a:lstStyle/>
        <a:p>
          <a:endParaRPr lang="ro-RO"/>
        </a:p>
      </dgm:t>
    </dgm:pt>
    <dgm:pt modelId="{89E4715F-FFEA-45D0-8107-5C7E8221703E}" type="sibTrans" cxnId="{6DBBC733-EAB3-4595-B5F6-ED8100A16EF0}">
      <dgm:prSet/>
      <dgm:spPr/>
      <dgm:t>
        <a:bodyPr/>
        <a:lstStyle/>
        <a:p>
          <a:endParaRPr lang="ro-RO"/>
        </a:p>
      </dgm:t>
    </dgm:pt>
    <dgm:pt modelId="{AB20CD6B-E276-453B-BAE8-75DFDAC9640C}" type="pres">
      <dgm:prSet presAssocID="{D650F9E0-728D-4192-9D7A-230A0A785160}" presName="Name0" presStyleCnt="0">
        <dgm:presLayoutVars>
          <dgm:chMax val="7"/>
          <dgm:chPref val="7"/>
          <dgm:dir/>
        </dgm:presLayoutVars>
      </dgm:prSet>
      <dgm:spPr/>
      <dgm:t>
        <a:bodyPr/>
        <a:lstStyle/>
        <a:p>
          <a:endParaRPr lang="en-US"/>
        </a:p>
      </dgm:t>
    </dgm:pt>
    <dgm:pt modelId="{9810A4C5-7B96-409C-AD40-FA73BE27F9AF}" type="pres">
      <dgm:prSet presAssocID="{D650F9E0-728D-4192-9D7A-230A0A785160}" presName="Name1" presStyleCnt="0"/>
      <dgm:spPr/>
    </dgm:pt>
    <dgm:pt modelId="{879A317B-954E-4B8D-8B02-0564D5379D5F}" type="pres">
      <dgm:prSet presAssocID="{D650F9E0-728D-4192-9D7A-230A0A785160}" presName="cycle" presStyleCnt="0"/>
      <dgm:spPr/>
    </dgm:pt>
    <dgm:pt modelId="{BEDD7880-6063-4BD5-A40A-025C90A74854}" type="pres">
      <dgm:prSet presAssocID="{D650F9E0-728D-4192-9D7A-230A0A785160}" presName="srcNode" presStyleLbl="node1" presStyleIdx="0" presStyleCnt="4"/>
      <dgm:spPr/>
    </dgm:pt>
    <dgm:pt modelId="{49C9C854-1185-4867-8707-7300E4741CBA}" type="pres">
      <dgm:prSet presAssocID="{D650F9E0-728D-4192-9D7A-230A0A785160}" presName="conn" presStyleLbl="parChTrans1D2" presStyleIdx="0" presStyleCnt="1"/>
      <dgm:spPr/>
      <dgm:t>
        <a:bodyPr/>
        <a:lstStyle/>
        <a:p>
          <a:endParaRPr lang="en-US"/>
        </a:p>
      </dgm:t>
    </dgm:pt>
    <dgm:pt modelId="{336AB7B0-82C7-415C-8495-38E5DFE7D84E}" type="pres">
      <dgm:prSet presAssocID="{D650F9E0-728D-4192-9D7A-230A0A785160}" presName="extraNode" presStyleLbl="node1" presStyleIdx="0" presStyleCnt="4"/>
      <dgm:spPr/>
    </dgm:pt>
    <dgm:pt modelId="{8A43DA87-756E-40CE-BEB4-EDC9A5248615}" type="pres">
      <dgm:prSet presAssocID="{D650F9E0-728D-4192-9D7A-230A0A785160}" presName="dstNode" presStyleLbl="node1" presStyleIdx="0" presStyleCnt="4"/>
      <dgm:spPr/>
    </dgm:pt>
    <dgm:pt modelId="{01B7E5DC-AE00-48AB-AE06-A924E4A115F2}" type="pres">
      <dgm:prSet presAssocID="{6BB13F1E-C6EB-4CCE-A721-BEB30EA05242}" presName="text_1" presStyleLbl="node1" presStyleIdx="0" presStyleCnt="4">
        <dgm:presLayoutVars>
          <dgm:bulletEnabled val="1"/>
        </dgm:presLayoutVars>
      </dgm:prSet>
      <dgm:spPr/>
      <dgm:t>
        <a:bodyPr/>
        <a:lstStyle/>
        <a:p>
          <a:endParaRPr lang="en-US"/>
        </a:p>
      </dgm:t>
    </dgm:pt>
    <dgm:pt modelId="{28123DA9-9E7D-4935-B461-A9FDCEEDC6A8}" type="pres">
      <dgm:prSet presAssocID="{6BB13F1E-C6EB-4CCE-A721-BEB30EA05242}" presName="accent_1" presStyleCnt="0"/>
      <dgm:spPr/>
    </dgm:pt>
    <dgm:pt modelId="{7AB6ADE6-6151-4931-BC0E-2091BE8FE389}" type="pres">
      <dgm:prSet presAssocID="{6BB13F1E-C6EB-4CCE-A721-BEB30EA05242}" presName="accentRepeatNode" presStyleLbl="solidFgAcc1" presStyleIdx="0" presStyleCnt="4"/>
      <dgm:spPr/>
    </dgm:pt>
    <dgm:pt modelId="{F8E21959-BE0A-49A1-AC70-D99D49A0D265}" type="pres">
      <dgm:prSet presAssocID="{98ED7198-E470-4463-B6DC-49596C162C4A}" presName="text_2" presStyleLbl="node1" presStyleIdx="1" presStyleCnt="4">
        <dgm:presLayoutVars>
          <dgm:bulletEnabled val="1"/>
        </dgm:presLayoutVars>
      </dgm:prSet>
      <dgm:spPr/>
      <dgm:t>
        <a:bodyPr/>
        <a:lstStyle/>
        <a:p>
          <a:endParaRPr lang="en-US"/>
        </a:p>
      </dgm:t>
    </dgm:pt>
    <dgm:pt modelId="{EA532E1C-ED69-4D8D-9197-4DBCB43943A4}" type="pres">
      <dgm:prSet presAssocID="{98ED7198-E470-4463-B6DC-49596C162C4A}" presName="accent_2" presStyleCnt="0"/>
      <dgm:spPr/>
    </dgm:pt>
    <dgm:pt modelId="{C77FFF66-3DC7-4359-8321-26A2E6C835D4}" type="pres">
      <dgm:prSet presAssocID="{98ED7198-E470-4463-B6DC-49596C162C4A}" presName="accentRepeatNode" presStyleLbl="solidFgAcc1" presStyleIdx="1" presStyleCnt="4"/>
      <dgm:spPr>
        <a:blipFill rotWithShape="0">
          <a:blip xmlns:r="http://schemas.openxmlformats.org/officeDocument/2006/relationships" r:embed="rId1"/>
          <a:stretch>
            <a:fillRect/>
          </a:stretch>
        </a:blipFill>
      </dgm:spPr>
    </dgm:pt>
    <dgm:pt modelId="{22702CD3-8E5D-481B-9E7E-ED234C69BFF7}" type="pres">
      <dgm:prSet presAssocID="{80391634-CE5C-4A9A-B3D1-593E7B5F0BCB}" presName="text_3" presStyleLbl="node1" presStyleIdx="2" presStyleCnt="4">
        <dgm:presLayoutVars>
          <dgm:bulletEnabled val="1"/>
        </dgm:presLayoutVars>
      </dgm:prSet>
      <dgm:spPr/>
      <dgm:t>
        <a:bodyPr/>
        <a:lstStyle/>
        <a:p>
          <a:endParaRPr lang="en-US"/>
        </a:p>
      </dgm:t>
    </dgm:pt>
    <dgm:pt modelId="{DF723ADA-D5C8-4362-B28F-644FB4A57EDA}" type="pres">
      <dgm:prSet presAssocID="{80391634-CE5C-4A9A-B3D1-593E7B5F0BCB}" presName="accent_3" presStyleCnt="0"/>
      <dgm:spPr/>
    </dgm:pt>
    <dgm:pt modelId="{7D1B4284-5813-4D8A-B655-B58159E6110D}" type="pres">
      <dgm:prSet presAssocID="{80391634-CE5C-4A9A-B3D1-593E7B5F0BCB}" presName="accentRepeatNode" presStyleLbl="solidFgAcc1" presStyleIdx="2" presStyleCnt="4"/>
      <dgm:spPr>
        <a:blipFill rotWithShape="0">
          <a:blip xmlns:r="http://schemas.openxmlformats.org/officeDocument/2006/relationships" r:embed="rId2"/>
          <a:stretch>
            <a:fillRect/>
          </a:stretch>
        </a:blipFill>
      </dgm:spPr>
    </dgm:pt>
    <dgm:pt modelId="{64DC58D3-00AA-4ADF-941F-B32CCD7204D6}" type="pres">
      <dgm:prSet presAssocID="{AAAFFC19-4953-4730-BAC2-145F5C9FB085}" presName="text_4" presStyleLbl="node1" presStyleIdx="3" presStyleCnt="4">
        <dgm:presLayoutVars>
          <dgm:bulletEnabled val="1"/>
        </dgm:presLayoutVars>
      </dgm:prSet>
      <dgm:spPr/>
      <dgm:t>
        <a:bodyPr/>
        <a:lstStyle/>
        <a:p>
          <a:endParaRPr lang="en-US"/>
        </a:p>
      </dgm:t>
    </dgm:pt>
    <dgm:pt modelId="{93E5F421-2B97-46DF-9338-1D0658C611C9}" type="pres">
      <dgm:prSet presAssocID="{AAAFFC19-4953-4730-BAC2-145F5C9FB085}" presName="accent_4" presStyleCnt="0"/>
      <dgm:spPr/>
    </dgm:pt>
    <dgm:pt modelId="{A00B70D4-F998-4DB4-A3B6-EC0475E5B1FC}" type="pres">
      <dgm:prSet presAssocID="{AAAFFC19-4953-4730-BAC2-145F5C9FB085}" presName="accentRepeatNode" presStyleLbl="solidFgAcc1" presStyleIdx="3" presStyleCnt="4"/>
      <dgm:spPr>
        <a:blipFill rotWithShape="0">
          <a:blip xmlns:r="http://schemas.openxmlformats.org/officeDocument/2006/relationships" r:embed="rId3"/>
          <a:stretch>
            <a:fillRect/>
          </a:stretch>
        </a:blipFill>
      </dgm:spPr>
    </dgm:pt>
  </dgm:ptLst>
  <dgm:cxnLst>
    <dgm:cxn modelId="{52EE2B57-9658-4FD0-AC61-C812CFE65420}" srcId="{D650F9E0-728D-4192-9D7A-230A0A785160}" destId="{6BB13F1E-C6EB-4CCE-A721-BEB30EA05242}" srcOrd="0" destOrd="0" parTransId="{C97128FB-8A66-4A42-BAE6-2AF58CD49E99}" sibTransId="{5E325350-D52A-4401-812D-D9EF58D7101A}"/>
    <dgm:cxn modelId="{4D7AE87C-C255-4444-AD5B-5BC1DAC21AF1}" type="presOf" srcId="{6BB13F1E-C6EB-4CCE-A721-BEB30EA05242}" destId="{01B7E5DC-AE00-48AB-AE06-A924E4A115F2}" srcOrd="0" destOrd="0" presId="urn:microsoft.com/office/officeart/2008/layout/VerticalCurvedList"/>
    <dgm:cxn modelId="{3E34D62F-195B-4139-9B7B-80670189F75D}" type="presOf" srcId="{AAAFFC19-4953-4730-BAC2-145F5C9FB085}" destId="{64DC58D3-00AA-4ADF-941F-B32CCD7204D6}" srcOrd="0" destOrd="0" presId="urn:microsoft.com/office/officeart/2008/layout/VerticalCurvedList"/>
    <dgm:cxn modelId="{F5E85508-382D-4DCD-9E5B-BB0B5B4BF029}" type="presOf" srcId="{5E325350-D52A-4401-812D-D9EF58D7101A}" destId="{49C9C854-1185-4867-8707-7300E4741CBA}" srcOrd="0" destOrd="0" presId="urn:microsoft.com/office/officeart/2008/layout/VerticalCurvedList"/>
    <dgm:cxn modelId="{6DBBC733-EAB3-4595-B5F6-ED8100A16EF0}" srcId="{D650F9E0-728D-4192-9D7A-230A0A785160}" destId="{AAAFFC19-4953-4730-BAC2-145F5C9FB085}" srcOrd="3" destOrd="0" parTransId="{902AB03A-BED6-44C6-AC15-BA7CF1EFE240}" sibTransId="{89E4715F-FFEA-45D0-8107-5C7E8221703E}"/>
    <dgm:cxn modelId="{3ECA5DAB-38A7-4854-98BA-4221D588B471}" type="presOf" srcId="{D650F9E0-728D-4192-9D7A-230A0A785160}" destId="{AB20CD6B-E276-453B-BAE8-75DFDAC9640C}" srcOrd="0" destOrd="0" presId="urn:microsoft.com/office/officeart/2008/layout/VerticalCurvedList"/>
    <dgm:cxn modelId="{BB4A7921-AC05-46FB-9BB1-E54F805D59A7}" type="presOf" srcId="{80391634-CE5C-4A9A-B3D1-593E7B5F0BCB}" destId="{22702CD3-8E5D-481B-9E7E-ED234C69BFF7}" srcOrd="0" destOrd="0" presId="urn:microsoft.com/office/officeart/2008/layout/VerticalCurvedList"/>
    <dgm:cxn modelId="{4D3CA931-383A-4E9D-B070-325574C41EA6}" srcId="{D650F9E0-728D-4192-9D7A-230A0A785160}" destId="{80391634-CE5C-4A9A-B3D1-593E7B5F0BCB}" srcOrd="2" destOrd="0" parTransId="{24E0D3AF-072F-4E37-8ECA-42A1E450A6A1}" sibTransId="{90073C75-92B0-45D8-9196-D9A2DE49CFB1}"/>
    <dgm:cxn modelId="{9EF098C2-60D6-469A-96D3-1ED87E1947B0}" type="presOf" srcId="{98ED7198-E470-4463-B6DC-49596C162C4A}" destId="{F8E21959-BE0A-49A1-AC70-D99D49A0D265}" srcOrd="0" destOrd="0" presId="urn:microsoft.com/office/officeart/2008/layout/VerticalCurvedList"/>
    <dgm:cxn modelId="{A9DB10CB-33B6-4AD4-9E2B-5FE703E602EB}" srcId="{D650F9E0-728D-4192-9D7A-230A0A785160}" destId="{98ED7198-E470-4463-B6DC-49596C162C4A}" srcOrd="1" destOrd="0" parTransId="{F35CDFFF-B051-4947-9E6B-7212656E1943}" sibTransId="{D8002FE6-40E3-4A53-8E32-463CBF639340}"/>
    <dgm:cxn modelId="{B51682B0-54C5-440E-8284-DA4BFF5FCC30}" type="presParOf" srcId="{AB20CD6B-E276-453B-BAE8-75DFDAC9640C}" destId="{9810A4C5-7B96-409C-AD40-FA73BE27F9AF}" srcOrd="0" destOrd="0" presId="urn:microsoft.com/office/officeart/2008/layout/VerticalCurvedList"/>
    <dgm:cxn modelId="{8F25C463-6144-4CB9-95AE-6829DC8EC74A}" type="presParOf" srcId="{9810A4C5-7B96-409C-AD40-FA73BE27F9AF}" destId="{879A317B-954E-4B8D-8B02-0564D5379D5F}" srcOrd="0" destOrd="0" presId="urn:microsoft.com/office/officeart/2008/layout/VerticalCurvedList"/>
    <dgm:cxn modelId="{879BDD32-C647-4851-A18C-59785B4719F0}" type="presParOf" srcId="{879A317B-954E-4B8D-8B02-0564D5379D5F}" destId="{BEDD7880-6063-4BD5-A40A-025C90A74854}" srcOrd="0" destOrd="0" presId="urn:microsoft.com/office/officeart/2008/layout/VerticalCurvedList"/>
    <dgm:cxn modelId="{2A1C3514-7B65-41DF-8E19-45AE0D1AAA2B}" type="presParOf" srcId="{879A317B-954E-4B8D-8B02-0564D5379D5F}" destId="{49C9C854-1185-4867-8707-7300E4741CBA}" srcOrd="1" destOrd="0" presId="urn:microsoft.com/office/officeart/2008/layout/VerticalCurvedList"/>
    <dgm:cxn modelId="{23C9CD36-12CC-4401-B365-6DA9C2D23305}" type="presParOf" srcId="{879A317B-954E-4B8D-8B02-0564D5379D5F}" destId="{336AB7B0-82C7-415C-8495-38E5DFE7D84E}" srcOrd="2" destOrd="0" presId="urn:microsoft.com/office/officeart/2008/layout/VerticalCurvedList"/>
    <dgm:cxn modelId="{380A3B29-E86B-4846-B945-77AD27B2BF02}" type="presParOf" srcId="{879A317B-954E-4B8D-8B02-0564D5379D5F}" destId="{8A43DA87-756E-40CE-BEB4-EDC9A5248615}" srcOrd="3" destOrd="0" presId="urn:microsoft.com/office/officeart/2008/layout/VerticalCurvedList"/>
    <dgm:cxn modelId="{6A162003-658F-4556-AE98-7D356FF208C6}" type="presParOf" srcId="{9810A4C5-7B96-409C-AD40-FA73BE27F9AF}" destId="{01B7E5DC-AE00-48AB-AE06-A924E4A115F2}" srcOrd="1" destOrd="0" presId="urn:microsoft.com/office/officeart/2008/layout/VerticalCurvedList"/>
    <dgm:cxn modelId="{2E8F2F86-683F-4F76-9508-FD6BF9E40741}" type="presParOf" srcId="{9810A4C5-7B96-409C-AD40-FA73BE27F9AF}" destId="{28123DA9-9E7D-4935-B461-A9FDCEEDC6A8}" srcOrd="2" destOrd="0" presId="urn:microsoft.com/office/officeart/2008/layout/VerticalCurvedList"/>
    <dgm:cxn modelId="{8004E1D9-1C4B-496C-B2FC-9FE049D289F5}" type="presParOf" srcId="{28123DA9-9E7D-4935-B461-A9FDCEEDC6A8}" destId="{7AB6ADE6-6151-4931-BC0E-2091BE8FE389}" srcOrd="0" destOrd="0" presId="urn:microsoft.com/office/officeart/2008/layout/VerticalCurvedList"/>
    <dgm:cxn modelId="{E016B4AB-03A7-442B-9315-D1F4747CA057}" type="presParOf" srcId="{9810A4C5-7B96-409C-AD40-FA73BE27F9AF}" destId="{F8E21959-BE0A-49A1-AC70-D99D49A0D265}" srcOrd="3" destOrd="0" presId="urn:microsoft.com/office/officeart/2008/layout/VerticalCurvedList"/>
    <dgm:cxn modelId="{63D3F896-3D78-481E-8DE9-AF1DE8664299}" type="presParOf" srcId="{9810A4C5-7B96-409C-AD40-FA73BE27F9AF}" destId="{EA532E1C-ED69-4D8D-9197-4DBCB43943A4}" srcOrd="4" destOrd="0" presId="urn:microsoft.com/office/officeart/2008/layout/VerticalCurvedList"/>
    <dgm:cxn modelId="{C3C91F10-054A-4F10-8CDD-60C2BEFF566B}" type="presParOf" srcId="{EA532E1C-ED69-4D8D-9197-4DBCB43943A4}" destId="{C77FFF66-3DC7-4359-8321-26A2E6C835D4}" srcOrd="0" destOrd="0" presId="urn:microsoft.com/office/officeart/2008/layout/VerticalCurvedList"/>
    <dgm:cxn modelId="{8332E3C1-B063-43C6-B0D2-E697C600E79E}" type="presParOf" srcId="{9810A4C5-7B96-409C-AD40-FA73BE27F9AF}" destId="{22702CD3-8E5D-481B-9E7E-ED234C69BFF7}" srcOrd="5" destOrd="0" presId="urn:microsoft.com/office/officeart/2008/layout/VerticalCurvedList"/>
    <dgm:cxn modelId="{CF6C94E8-EDD0-4363-BE5C-2B955FE4B871}" type="presParOf" srcId="{9810A4C5-7B96-409C-AD40-FA73BE27F9AF}" destId="{DF723ADA-D5C8-4362-B28F-644FB4A57EDA}" srcOrd="6" destOrd="0" presId="urn:microsoft.com/office/officeart/2008/layout/VerticalCurvedList"/>
    <dgm:cxn modelId="{46112965-50D7-45C1-94EF-5DE97C6325DF}" type="presParOf" srcId="{DF723ADA-D5C8-4362-B28F-644FB4A57EDA}" destId="{7D1B4284-5813-4D8A-B655-B58159E6110D}" srcOrd="0" destOrd="0" presId="urn:microsoft.com/office/officeart/2008/layout/VerticalCurvedList"/>
    <dgm:cxn modelId="{C2AE1398-78F2-4DE2-BE35-D8D58E892EFC}" type="presParOf" srcId="{9810A4C5-7B96-409C-AD40-FA73BE27F9AF}" destId="{64DC58D3-00AA-4ADF-941F-B32CCD7204D6}" srcOrd="7" destOrd="0" presId="urn:microsoft.com/office/officeart/2008/layout/VerticalCurvedList"/>
    <dgm:cxn modelId="{4525431C-6117-4F4A-B029-F40ACA93650D}" type="presParOf" srcId="{9810A4C5-7B96-409C-AD40-FA73BE27F9AF}" destId="{93E5F421-2B97-46DF-9338-1D0658C611C9}" srcOrd="8" destOrd="0" presId="urn:microsoft.com/office/officeart/2008/layout/VerticalCurvedList"/>
    <dgm:cxn modelId="{B537D661-464B-404A-8748-7AE9D1E5DFE7}" type="presParOf" srcId="{93E5F421-2B97-46DF-9338-1D0658C611C9}" destId="{A00B70D4-F998-4DB4-A3B6-EC0475E5B1F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866FD-DAA8-4F51-8CCF-D7B5F0EB29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o-RO"/>
        </a:p>
      </dgm:t>
    </dgm:pt>
    <dgm:pt modelId="{B888B222-376D-4DA1-82C2-059AB4A8572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ro-RO" sz="2400" b="1" dirty="0">
              <a:solidFill>
                <a:schemeClr val="tx2">
                  <a:lumMod val="50000"/>
                </a:schemeClr>
              </a:solidFill>
              <a:latin typeface="Times New Roman" pitchFamily="18" charset="0"/>
              <a:cs typeface="Times New Roman" pitchFamily="18" charset="0"/>
            </a:rPr>
            <a:t>FITOPREPARATE/</a:t>
          </a:r>
        </a:p>
        <a:p>
          <a:r>
            <a:rPr lang="ro-RO" sz="2400" b="1" dirty="0">
              <a:solidFill>
                <a:schemeClr val="tx2">
                  <a:lumMod val="50000"/>
                </a:schemeClr>
              </a:solidFill>
              <a:latin typeface="Times New Roman" pitchFamily="18" charset="0"/>
              <a:cs typeface="Times New Roman" pitchFamily="18" charset="0"/>
            </a:rPr>
            <a:t>FITOMEDICAMENTE/</a:t>
          </a:r>
        </a:p>
        <a:p>
          <a:r>
            <a:rPr lang="ro-RO" sz="2400" b="1" dirty="0">
              <a:solidFill>
                <a:schemeClr val="tx2">
                  <a:lumMod val="50000"/>
                </a:schemeClr>
              </a:solidFill>
              <a:latin typeface="Times New Roman" pitchFamily="18" charset="0"/>
              <a:cs typeface="Times New Roman" pitchFamily="18" charset="0"/>
            </a:rPr>
            <a:t>FITOTERAPEUTICE</a:t>
          </a:r>
          <a:endParaRPr lang="ro-RO" sz="2400" dirty="0">
            <a:latin typeface="Times New Roman" pitchFamily="18" charset="0"/>
            <a:cs typeface="Times New Roman" pitchFamily="18" charset="0"/>
          </a:endParaRPr>
        </a:p>
      </dgm:t>
    </dgm:pt>
    <dgm:pt modelId="{CEE13EA6-73C4-47EB-B87A-8AECBDF39688}" type="parTrans" cxnId="{65ABFEC1-370B-4786-9E8B-CC7A040032B9}">
      <dgm:prSet/>
      <dgm:spPr/>
      <dgm:t>
        <a:bodyPr/>
        <a:lstStyle/>
        <a:p>
          <a:endParaRPr lang="ro-RO"/>
        </a:p>
      </dgm:t>
    </dgm:pt>
    <dgm:pt modelId="{D8EB2CFC-3C79-439F-9160-778195E30EF9}" type="sibTrans" cxnId="{65ABFEC1-370B-4786-9E8B-CC7A040032B9}">
      <dgm:prSet/>
      <dgm:spPr/>
      <dgm:t>
        <a:bodyPr/>
        <a:lstStyle/>
        <a:p>
          <a:endParaRPr lang="ro-RO"/>
        </a:p>
      </dgm:t>
    </dgm:pt>
    <dgm:pt modelId="{DE742DE8-6EEE-45C2-8955-C028B8FA1A2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2400" b="1" dirty="0">
              <a:latin typeface="Times New Roman" pitchFamily="18" charset="0"/>
              <a:cs typeface="Times New Roman" pitchFamily="18" charset="0"/>
            </a:rPr>
            <a:t>FITOCOMPLEX</a:t>
          </a:r>
          <a:endParaRPr lang="ro-RO" sz="2400" dirty="0"/>
        </a:p>
      </dgm:t>
    </dgm:pt>
    <dgm:pt modelId="{1A08708C-B579-45DE-917C-6D04BCE73771}" type="parTrans" cxnId="{C7C4B77A-572F-4A47-857B-D3AD8BED3564}">
      <dgm:prSet/>
      <dgm:spPr/>
      <dgm:t>
        <a:bodyPr/>
        <a:lstStyle/>
        <a:p>
          <a:endParaRPr lang="ro-RO"/>
        </a:p>
      </dgm:t>
    </dgm:pt>
    <dgm:pt modelId="{4A0AFAC2-54E2-4125-A63B-1C9FE38DE7B4}" type="sibTrans" cxnId="{C7C4B77A-572F-4A47-857B-D3AD8BED3564}">
      <dgm:prSet/>
      <dgm:spPr/>
      <dgm:t>
        <a:bodyPr/>
        <a:lstStyle/>
        <a:p>
          <a:endParaRPr lang="ro-RO"/>
        </a:p>
      </dgm:t>
    </dgm:pt>
    <dgm:pt modelId="{73D758D1-E01F-4905-BCD2-120651A375A8}">
      <dgm:prSet phldrT="[Text]">
        <dgm:style>
          <a:lnRef idx="1">
            <a:schemeClr val="accent1"/>
          </a:lnRef>
          <a:fillRef idx="2">
            <a:schemeClr val="accent1"/>
          </a:fillRef>
          <a:effectRef idx="1">
            <a:schemeClr val="accent1"/>
          </a:effectRef>
          <a:fontRef idx="minor">
            <a:schemeClr val="dk1"/>
          </a:fontRef>
        </dgm:style>
      </dgm:prSet>
      <dgm:spPr/>
      <dgm:t>
        <a:bodyPr/>
        <a:lstStyle/>
        <a:p>
          <a:r>
            <a:rPr lang="ro-RO" b="1" dirty="0">
              <a:solidFill>
                <a:schemeClr val="tx1"/>
              </a:solidFill>
              <a:latin typeface="Times New Roman" pitchFamily="18" charset="0"/>
              <a:cs typeface="Times New Roman" pitchFamily="18" charset="0"/>
            </a:rPr>
            <a:t>EFECT TERAPEUTIC</a:t>
          </a:r>
          <a:endParaRPr lang="ro-RO" dirty="0"/>
        </a:p>
      </dgm:t>
    </dgm:pt>
    <dgm:pt modelId="{E4F94E40-2B26-478B-813C-B2A025A8F861}" type="parTrans" cxnId="{478123B8-F794-486D-B6E9-8586F133B008}">
      <dgm:prSet/>
      <dgm:spPr/>
      <dgm:t>
        <a:bodyPr/>
        <a:lstStyle/>
        <a:p>
          <a:endParaRPr lang="ro-RO"/>
        </a:p>
      </dgm:t>
    </dgm:pt>
    <dgm:pt modelId="{6F1FCFAD-CAA6-4107-9B99-B4C034A76045}" type="sibTrans" cxnId="{478123B8-F794-486D-B6E9-8586F133B008}">
      <dgm:prSet/>
      <dgm:spPr/>
      <dgm:t>
        <a:bodyPr/>
        <a:lstStyle/>
        <a:p>
          <a:endParaRPr lang="ro-RO"/>
        </a:p>
      </dgm:t>
    </dgm:pt>
    <dgm:pt modelId="{C4CA3A9E-80E6-435E-9103-C1FEF35A574B}">
      <dgm:prSet phldrT="[Text]">
        <dgm:style>
          <a:lnRef idx="1">
            <a:schemeClr val="accent6"/>
          </a:lnRef>
          <a:fillRef idx="2">
            <a:schemeClr val="accent6"/>
          </a:fillRef>
          <a:effectRef idx="1">
            <a:schemeClr val="accent6"/>
          </a:effectRef>
          <a:fontRef idx="minor">
            <a:schemeClr val="dk1"/>
          </a:fontRef>
        </dgm:style>
      </dgm:prSet>
      <dgm:spPr/>
      <dgm:t>
        <a:bodyPr/>
        <a:lstStyle/>
        <a:p>
          <a:r>
            <a:rPr lang="ro-RO" b="1" dirty="0">
              <a:solidFill>
                <a:srgbClr val="FF0000"/>
              </a:solidFill>
              <a:latin typeface="Times New Roman" pitchFamily="18" charset="0"/>
              <a:cs typeface="Times New Roman" pitchFamily="18" charset="0"/>
            </a:rPr>
            <a:t>EFECT SECUNDAR</a:t>
          </a:r>
          <a:endParaRPr lang="ro-RO" dirty="0"/>
        </a:p>
      </dgm:t>
    </dgm:pt>
    <dgm:pt modelId="{13119E3A-51CB-4ABF-91E6-FBB2DCBDC0D2}" type="parTrans" cxnId="{5256B52F-7EED-486C-9898-8E8FF46DE844}">
      <dgm:prSet/>
      <dgm:spPr/>
      <dgm:t>
        <a:bodyPr/>
        <a:lstStyle/>
        <a:p>
          <a:endParaRPr lang="ro-RO"/>
        </a:p>
      </dgm:t>
    </dgm:pt>
    <dgm:pt modelId="{7A567561-6BFA-44FE-9ACF-BAC4D6A22195}" type="sibTrans" cxnId="{5256B52F-7EED-486C-9898-8E8FF46DE844}">
      <dgm:prSet/>
      <dgm:spPr/>
      <dgm:t>
        <a:bodyPr/>
        <a:lstStyle/>
        <a:p>
          <a:endParaRPr lang="ro-RO"/>
        </a:p>
      </dgm:t>
    </dgm:pt>
    <dgm:pt modelId="{4513832A-8014-4888-ABA5-AD4848308F29}">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ro-RO" sz="2400" b="1" dirty="0">
              <a:latin typeface="Times New Roman" pitchFamily="18" charset="0"/>
              <a:cs typeface="Times New Roman" pitchFamily="18" charset="0"/>
            </a:rPr>
            <a:t>FITOCOMPLEX</a:t>
          </a:r>
          <a:endParaRPr lang="ro-RO" sz="2400" dirty="0"/>
        </a:p>
      </dgm:t>
    </dgm:pt>
    <dgm:pt modelId="{2D638E17-DECA-4924-A8E8-01AD5B1A711A}" type="parTrans" cxnId="{AA0EC92D-BADE-4EFE-BE41-DC4319CF6186}">
      <dgm:prSet/>
      <dgm:spPr/>
      <dgm:t>
        <a:bodyPr/>
        <a:lstStyle/>
        <a:p>
          <a:endParaRPr lang="ro-RO"/>
        </a:p>
      </dgm:t>
    </dgm:pt>
    <dgm:pt modelId="{34057463-C65C-4CDA-BCD3-B658357373C9}" type="sibTrans" cxnId="{AA0EC92D-BADE-4EFE-BE41-DC4319CF6186}">
      <dgm:prSet/>
      <dgm:spPr/>
      <dgm:t>
        <a:bodyPr/>
        <a:lstStyle/>
        <a:p>
          <a:endParaRPr lang="ro-RO"/>
        </a:p>
      </dgm:t>
    </dgm:pt>
    <dgm:pt modelId="{72CDD16F-7C7C-4857-A018-35B3DB45A2BF}" type="pres">
      <dgm:prSet presAssocID="{1BB866FD-DAA8-4F51-8CCF-D7B5F0EB29A1}" presName="hierChild1" presStyleCnt="0">
        <dgm:presLayoutVars>
          <dgm:chPref val="1"/>
          <dgm:dir/>
          <dgm:animOne val="branch"/>
          <dgm:animLvl val="lvl"/>
          <dgm:resizeHandles/>
        </dgm:presLayoutVars>
      </dgm:prSet>
      <dgm:spPr/>
      <dgm:t>
        <a:bodyPr/>
        <a:lstStyle/>
        <a:p>
          <a:endParaRPr lang="en-US"/>
        </a:p>
      </dgm:t>
    </dgm:pt>
    <dgm:pt modelId="{C1E08815-75AA-449A-9B1B-3BD66B583664}" type="pres">
      <dgm:prSet presAssocID="{B888B222-376D-4DA1-82C2-059AB4A8572A}" presName="hierRoot1" presStyleCnt="0"/>
      <dgm:spPr/>
    </dgm:pt>
    <dgm:pt modelId="{2733568D-0192-4611-9127-E1C8ED702A66}" type="pres">
      <dgm:prSet presAssocID="{B888B222-376D-4DA1-82C2-059AB4A8572A}" presName="composite" presStyleCnt="0"/>
      <dgm:spPr/>
    </dgm:pt>
    <dgm:pt modelId="{F0EB934E-3322-4009-ADFB-D6FED78FEA06}" type="pres">
      <dgm:prSet presAssocID="{B888B222-376D-4DA1-82C2-059AB4A8572A}" presName="background" presStyleLbl="node0" presStyleIdx="0" presStyleCnt="1">
        <dgm:style>
          <a:lnRef idx="3">
            <a:schemeClr val="lt1"/>
          </a:lnRef>
          <a:fillRef idx="1">
            <a:schemeClr val="accent6"/>
          </a:fillRef>
          <a:effectRef idx="1">
            <a:schemeClr val="accent6"/>
          </a:effectRef>
          <a:fontRef idx="minor">
            <a:schemeClr val="lt1"/>
          </a:fontRef>
        </dgm:style>
      </dgm:prSet>
      <dgm:spPr/>
    </dgm:pt>
    <dgm:pt modelId="{D79F9D65-888B-4B08-A854-8F4D938460BD}" type="pres">
      <dgm:prSet presAssocID="{B888B222-376D-4DA1-82C2-059AB4A8572A}" presName="text" presStyleLbl="fgAcc0" presStyleIdx="0" presStyleCnt="1" custScaleX="180278">
        <dgm:presLayoutVars>
          <dgm:chPref val="3"/>
        </dgm:presLayoutVars>
      </dgm:prSet>
      <dgm:spPr/>
      <dgm:t>
        <a:bodyPr/>
        <a:lstStyle/>
        <a:p>
          <a:endParaRPr lang="en-US"/>
        </a:p>
      </dgm:t>
    </dgm:pt>
    <dgm:pt modelId="{EF18E6E5-222D-4D2B-B8DE-86ECD9CAC055}" type="pres">
      <dgm:prSet presAssocID="{B888B222-376D-4DA1-82C2-059AB4A8572A}" presName="hierChild2" presStyleCnt="0"/>
      <dgm:spPr/>
    </dgm:pt>
    <dgm:pt modelId="{A214D663-0653-4E4A-908E-75EBAB543D44}" type="pres">
      <dgm:prSet presAssocID="{1A08708C-B579-45DE-917C-6D04BCE73771}" presName="Name10" presStyleLbl="parChTrans1D2" presStyleIdx="0" presStyleCnt="2"/>
      <dgm:spPr/>
      <dgm:t>
        <a:bodyPr/>
        <a:lstStyle/>
        <a:p>
          <a:endParaRPr lang="en-US"/>
        </a:p>
      </dgm:t>
    </dgm:pt>
    <dgm:pt modelId="{C92956BB-8602-4AFD-B4DE-D90E46C0F894}" type="pres">
      <dgm:prSet presAssocID="{DE742DE8-6EEE-45C2-8955-C028B8FA1A28}" presName="hierRoot2" presStyleCnt="0"/>
      <dgm:spPr/>
    </dgm:pt>
    <dgm:pt modelId="{B5EE6C2B-A1F2-42A4-9FFF-924E2082ECB4}" type="pres">
      <dgm:prSet presAssocID="{DE742DE8-6EEE-45C2-8955-C028B8FA1A28}" presName="composite2" presStyleCnt="0"/>
      <dgm:spPr/>
    </dgm:pt>
    <dgm:pt modelId="{55B92412-E0C8-49C0-9DB3-B7C9233E131E}" type="pres">
      <dgm:prSet presAssocID="{DE742DE8-6EEE-45C2-8955-C028B8FA1A28}" presName="background2" presStyleLbl="node2" presStyleIdx="0" presStyleCnt="2">
        <dgm:style>
          <a:lnRef idx="3">
            <a:schemeClr val="lt1"/>
          </a:lnRef>
          <a:fillRef idx="1">
            <a:schemeClr val="accent2"/>
          </a:fillRef>
          <a:effectRef idx="1">
            <a:schemeClr val="accent2"/>
          </a:effectRef>
          <a:fontRef idx="minor">
            <a:schemeClr val="lt1"/>
          </a:fontRef>
        </dgm:style>
      </dgm:prSet>
      <dgm:spPr/>
    </dgm:pt>
    <dgm:pt modelId="{F64AFE9D-3ED1-4FBB-9499-8499CA60E8FE}" type="pres">
      <dgm:prSet presAssocID="{DE742DE8-6EEE-45C2-8955-C028B8FA1A28}" presName="text2" presStyleLbl="fgAcc2" presStyleIdx="0" presStyleCnt="2" custScaleX="155614">
        <dgm:presLayoutVars>
          <dgm:chPref val="3"/>
        </dgm:presLayoutVars>
      </dgm:prSet>
      <dgm:spPr/>
      <dgm:t>
        <a:bodyPr/>
        <a:lstStyle/>
        <a:p>
          <a:endParaRPr lang="en-US"/>
        </a:p>
      </dgm:t>
    </dgm:pt>
    <dgm:pt modelId="{9C4127D7-9BC8-40FC-B6B8-7F387369686F}" type="pres">
      <dgm:prSet presAssocID="{DE742DE8-6EEE-45C2-8955-C028B8FA1A28}" presName="hierChild3" presStyleCnt="0"/>
      <dgm:spPr/>
    </dgm:pt>
    <dgm:pt modelId="{6383C219-7343-4D51-A5BC-34C2F500A2A1}" type="pres">
      <dgm:prSet presAssocID="{E4F94E40-2B26-478B-813C-B2A025A8F861}" presName="Name17" presStyleLbl="parChTrans1D3" presStyleIdx="0" presStyleCnt="2"/>
      <dgm:spPr/>
      <dgm:t>
        <a:bodyPr/>
        <a:lstStyle/>
        <a:p>
          <a:endParaRPr lang="en-US"/>
        </a:p>
      </dgm:t>
    </dgm:pt>
    <dgm:pt modelId="{5DA3DC5F-E363-4CC6-9E42-DF0CF8C38BE5}" type="pres">
      <dgm:prSet presAssocID="{73D758D1-E01F-4905-BCD2-120651A375A8}" presName="hierRoot3" presStyleCnt="0"/>
      <dgm:spPr/>
    </dgm:pt>
    <dgm:pt modelId="{2878B266-CDCD-4194-AF4F-5AAF837C0FAF}" type="pres">
      <dgm:prSet presAssocID="{73D758D1-E01F-4905-BCD2-120651A375A8}" presName="composite3" presStyleCnt="0"/>
      <dgm:spPr/>
    </dgm:pt>
    <dgm:pt modelId="{7FB6B08E-116C-4796-BF56-F70755CB9A97}" type="pres">
      <dgm:prSet presAssocID="{73D758D1-E01F-4905-BCD2-120651A375A8}" presName="background3" presStyleLbl="node3" presStyleIdx="0" presStyleCnt="2">
        <dgm:style>
          <a:lnRef idx="3">
            <a:schemeClr val="lt1"/>
          </a:lnRef>
          <a:fillRef idx="1">
            <a:schemeClr val="accent4"/>
          </a:fillRef>
          <a:effectRef idx="1">
            <a:schemeClr val="accent4"/>
          </a:effectRef>
          <a:fontRef idx="minor">
            <a:schemeClr val="lt1"/>
          </a:fontRef>
        </dgm:style>
      </dgm:prSet>
      <dgm:spPr/>
    </dgm:pt>
    <dgm:pt modelId="{9E67126C-3729-43E8-BD89-FC13F658632F}" type="pres">
      <dgm:prSet presAssocID="{73D758D1-E01F-4905-BCD2-120651A375A8}" presName="text3" presStyleLbl="fgAcc3" presStyleIdx="0" presStyleCnt="2">
        <dgm:presLayoutVars>
          <dgm:chPref val="3"/>
        </dgm:presLayoutVars>
      </dgm:prSet>
      <dgm:spPr/>
      <dgm:t>
        <a:bodyPr/>
        <a:lstStyle/>
        <a:p>
          <a:endParaRPr lang="en-US"/>
        </a:p>
      </dgm:t>
    </dgm:pt>
    <dgm:pt modelId="{C43BF08E-26DD-4D14-8A55-92F260053585}" type="pres">
      <dgm:prSet presAssocID="{73D758D1-E01F-4905-BCD2-120651A375A8}" presName="hierChild4" presStyleCnt="0"/>
      <dgm:spPr/>
    </dgm:pt>
    <dgm:pt modelId="{A31356A5-61EC-48CD-A666-369262A96734}" type="pres">
      <dgm:prSet presAssocID="{13119E3A-51CB-4ABF-91E6-FBB2DCBDC0D2}" presName="Name17" presStyleLbl="parChTrans1D3" presStyleIdx="1" presStyleCnt="2"/>
      <dgm:spPr/>
      <dgm:t>
        <a:bodyPr/>
        <a:lstStyle/>
        <a:p>
          <a:endParaRPr lang="en-US"/>
        </a:p>
      </dgm:t>
    </dgm:pt>
    <dgm:pt modelId="{82296055-5F50-4E4B-ABE2-D3025F6DBD89}" type="pres">
      <dgm:prSet presAssocID="{C4CA3A9E-80E6-435E-9103-C1FEF35A574B}" presName="hierRoot3" presStyleCnt="0"/>
      <dgm:spPr/>
    </dgm:pt>
    <dgm:pt modelId="{65EDAE0D-699A-4131-859F-D7C12D6E4BB6}" type="pres">
      <dgm:prSet presAssocID="{C4CA3A9E-80E6-435E-9103-C1FEF35A574B}" presName="composite3" presStyleCnt="0"/>
      <dgm:spPr/>
    </dgm:pt>
    <dgm:pt modelId="{160FCEDE-0F11-4644-A0EF-BBBF60AB4FAF}" type="pres">
      <dgm:prSet presAssocID="{C4CA3A9E-80E6-435E-9103-C1FEF35A574B}" presName="background3" presStyleLbl="node3" presStyleIdx="1" presStyleCnt="2">
        <dgm:style>
          <a:lnRef idx="3">
            <a:schemeClr val="lt1"/>
          </a:lnRef>
          <a:fillRef idx="1">
            <a:schemeClr val="accent4"/>
          </a:fillRef>
          <a:effectRef idx="1">
            <a:schemeClr val="accent4"/>
          </a:effectRef>
          <a:fontRef idx="minor">
            <a:schemeClr val="lt1"/>
          </a:fontRef>
        </dgm:style>
      </dgm:prSet>
      <dgm:spPr/>
    </dgm:pt>
    <dgm:pt modelId="{1A29C736-CFA0-4DEC-A581-D72A64EDBEB9}" type="pres">
      <dgm:prSet presAssocID="{C4CA3A9E-80E6-435E-9103-C1FEF35A574B}" presName="text3" presStyleLbl="fgAcc3" presStyleIdx="1" presStyleCnt="2">
        <dgm:presLayoutVars>
          <dgm:chPref val="3"/>
        </dgm:presLayoutVars>
      </dgm:prSet>
      <dgm:spPr/>
      <dgm:t>
        <a:bodyPr/>
        <a:lstStyle/>
        <a:p>
          <a:endParaRPr lang="en-US"/>
        </a:p>
      </dgm:t>
    </dgm:pt>
    <dgm:pt modelId="{AFBC6723-F698-4A10-8258-48D740C597B2}" type="pres">
      <dgm:prSet presAssocID="{C4CA3A9E-80E6-435E-9103-C1FEF35A574B}" presName="hierChild4" presStyleCnt="0"/>
      <dgm:spPr/>
    </dgm:pt>
    <dgm:pt modelId="{0E68D285-6DBE-412A-BD65-F5B9A2293F5F}" type="pres">
      <dgm:prSet presAssocID="{2D638E17-DECA-4924-A8E8-01AD5B1A711A}" presName="Name10" presStyleLbl="parChTrans1D2" presStyleIdx="1" presStyleCnt="2"/>
      <dgm:spPr/>
      <dgm:t>
        <a:bodyPr/>
        <a:lstStyle/>
        <a:p>
          <a:endParaRPr lang="en-US"/>
        </a:p>
      </dgm:t>
    </dgm:pt>
    <dgm:pt modelId="{B246E3AE-F347-4D6E-B9C6-C525E78C7B4A}" type="pres">
      <dgm:prSet presAssocID="{4513832A-8014-4888-ABA5-AD4848308F29}" presName="hierRoot2" presStyleCnt="0"/>
      <dgm:spPr/>
    </dgm:pt>
    <dgm:pt modelId="{EE440C4B-24E6-4BE0-B258-D4537C4733EA}" type="pres">
      <dgm:prSet presAssocID="{4513832A-8014-4888-ABA5-AD4848308F29}" presName="composite2" presStyleCnt="0"/>
      <dgm:spPr/>
    </dgm:pt>
    <dgm:pt modelId="{AB97D364-4EB2-4FAB-BE3B-1251217C98AB}" type="pres">
      <dgm:prSet presAssocID="{4513832A-8014-4888-ABA5-AD4848308F29}" presName="background2" presStyleLbl="node2" presStyleIdx="1" presStyleCnt="2">
        <dgm:style>
          <a:lnRef idx="3">
            <a:schemeClr val="lt1"/>
          </a:lnRef>
          <a:fillRef idx="1">
            <a:schemeClr val="accent2"/>
          </a:fillRef>
          <a:effectRef idx="1">
            <a:schemeClr val="accent2"/>
          </a:effectRef>
          <a:fontRef idx="minor">
            <a:schemeClr val="lt1"/>
          </a:fontRef>
        </dgm:style>
      </dgm:prSet>
      <dgm:spPr/>
    </dgm:pt>
    <dgm:pt modelId="{ABFBE149-9396-47C5-A6F9-F26AF6788FDE}" type="pres">
      <dgm:prSet presAssocID="{4513832A-8014-4888-ABA5-AD4848308F29}" presName="text2" presStyleLbl="fgAcc2" presStyleIdx="1" presStyleCnt="2" custScaleX="139198">
        <dgm:presLayoutVars>
          <dgm:chPref val="3"/>
        </dgm:presLayoutVars>
      </dgm:prSet>
      <dgm:spPr/>
      <dgm:t>
        <a:bodyPr/>
        <a:lstStyle/>
        <a:p>
          <a:endParaRPr lang="en-US"/>
        </a:p>
      </dgm:t>
    </dgm:pt>
    <dgm:pt modelId="{2D8E0328-1487-4B87-8ECE-B5156ED1C7AC}" type="pres">
      <dgm:prSet presAssocID="{4513832A-8014-4888-ABA5-AD4848308F29}" presName="hierChild3" presStyleCnt="0"/>
      <dgm:spPr/>
    </dgm:pt>
  </dgm:ptLst>
  <dgm:cxnLst>
    <dgm:cxn modelId="{0AD8C2AD-E08B-4C27-B24F-6234DE9FDD51}" type="presOf" srcId="{1BB866FD-DAA8-4F51-8CCF-D7B5F0EB29A1}" destId="{72CDD16F-7C7C-4857-A018-35B3DB45A2BF}" srcOrd="0" destOrd="0" presId="urn:microsoft.com/office/officeart/2005/8/layout/hierarchy1"/>
    <dgm:cxn modelId="{FBE6B917-9137-4B08-A148-DB4DE48C2941}" type="presOf" srcId="{C4CA3A9E-80E6-435E-9103-C1FEF35A574B}" destId="{1A29C736-CFA0-4DEC-A581-D72A64EDBEB9}" srcOrd="0" destOrd="0" presId="urn:microsoft.com/office/officeart/2005/8/layout/hierarchy1"/>
    <dgm:cxn modelId="{1989D7E4-C28D-4E32-A737-D8D8F33C2195}" type="presOf" srcId="{B888B222-376D-4DA1-82C2-059AB4A8572A}" destId="{D79F9D65-888B-4B08-A854-8F4D938460BD}" srcOrd="0" destOrd="0" presId="urn:microsoft.com/office/officeart/2005/8/layout/hierarchy1"/>
    <dgm:cxn modelId="{4BD3D0E6-1C50-4373-942C-FBA89D64E509}" type="presOf" srcId="{2D638E17-DECA-4924-A8E8-01AD5B1A711A}" destId="{0E68D285-6DBE-412A-BD65-F5B9A2293F5F}" srcOrd="0" destOrd="0" presId="urn:microsoft.com/office/officeart/2005/8/layout/hierarchy1"/>
    <dgm:cxn modelId="{C443FA0B-7B32-409D-A422-758A08058B36}" type="presOf" srcId="{1A08708C-B579-45DE-917C-6D04BCE73771}" destId="{A214D663-0653-4E4A-908E-75EBAB543D44}" srcOrd="0" destOrd="0" presId="urn:microsoft.com/office/officeart/2005/8/layout/hierarchy1"/>
    <dgm:cxn modelId="{FA0E79F8-E891-4A64-A80F-032C6895D200}" type="presOf" srcId="{73D758D1-E01F-4905-BCD2-120651A375A8}" destId="{9E67126C-3729-43E8-BD89-FC13F658632F}" srcOrd="0" destOrd="0" presId="urn:microsoft.com/office/officeart/2005/8/layout/hierarchy1"/>
    <dgm:cxn modelId="{C9274A2E-B481-4934-B778-3293DD12D1D5}" type="presOf" srcId="{4513832A-8014-4888-ABA5-AD4848308F29}" destId="{ABFBE149-9396-47C5-A6F9-F26AF6788FDE}" srcOrd="0" destOrd="0" presId="urn:microsoft.com/office/officeart/2005/8/layout/hierarchy1"/>
    <dgm:cxn modelId="{65ABFEC1-370B-4786-9E8B-CC7A040032B9}" srcId="{1BB866FD-DAA8-4F51-8CCF-D7B5F0EB29A1}" destId="{B888B222-376D-4DA1-82C2-059AB4A8572A}" srcOrd="0" destOrd="0" parTransId="{CEE13EA6-73C4-47EB-B87A-8AECBDF39688}" sibTransId="{D8EB2CFC-3C79-439F-9160-778195E30EF9}"/>
    <dgm:cxn modelId="{AA0EC92D-BADE-4EFE-BE41-DC4319CF6186}" srcId="{B888B222-376D-4DA1-82C2-059AB4A8572A}" destId="{4513832A-8014-4888-ABA5-AD4848308F29}" srcOrd="1" destOrd="0" parTransId="{2D638E17-DECA-4924-A8E8-01AD5B1A711A}" sibTransId="{34057463-C65C-4CDA-BCD3-B658357373C9}"/>
    <dgm:cxn modelId="{478123B8-F794-486D-B6E9-8586F133B008}" srcId="{DE742DE8-6EEE-45C2-8955-C028B8FA1A28}" destId="{73D758D1-E01F-4905-BCD2-120651A375A8}" srcOrd="0" destOrd="0" parTransId="{E4F94E40-2B26-478B-813C-B2A025A8F861}" sibTransId="{6F1FCFAD-CAA6-4107-9B99-B4C034A76045}"/>
    <dgm:cxn modelId="{1329DEBD-6866-4433-90F9-3097C138D142}" type="presOf" srcId="{DE742DE8-6EEE-45C2-8955-C028B8FA1A28}" destId="{F64AFE9D-3ED1-4FBB-9499-8499CA60E8FE}" srcOrd="0" destOrd="0" presId="urn:microsoft.com/office/officeart/2005/8/layout/hierarchy1"/>
    <dgm:cxn modelId="{4374FC41-48CD-4C07-9059-35ABFB87D597}" type="presOf" srcId="{13119E3A-51CB-4ABF-91E6-FBB2DCBDC0D2}" destId="{A31356A5-61EC-48CD-A666-369262A96734}" srcOrd="0" destOrd="0" presId="urn:microsoft.com/office/officeart/2005/8/layout/hierarchy1"/>
    <dgm:cxn modelId="{5256B52F-7EED-486C-9898-8E8FF46DE844}" srcId="{DE742DE8-6EEE-45C2-8955-C028B8FA1A28}" destId="{C4CA3A9E-80E6-435E-9103-C1FEF35A574B}" srcOrd="1" destOrd="0" parTransId="{13119E3A-51CB-4ABF-91E6-FBB2DCBDC0D2}" sibTransId="{7A567561-6BFA-44FE-9ACF-BAC4D6A22195}"/>
    <dgm:cxn modelId="{C7C4B77A-572F-4A47-857B-D3AD8BED3564}" srcId="{B888B222-376D-4DA1-82C2-059AB4A8572A}" destId="{DE742DE8-6EEE-45C2-8955-C028B8FA1A28}" srcOrd="0" destOrd="0" parTransId="{1A08708C-B579-45DE-917C-6D04BCE73771}" sibTransId="{4A0AFAC2-54E2-4125-A63B-1C9FE38DE7B4}"/>
    <dgm:cxn modelId="{B9CEACC3-5AE7-4E02-A5AB-AB9621422A34}" type="presOf" srcId="{E4F94E40-2B26-478B-813C-B2A025A8F861}" destId="{6383C219-7343-4D51-A5BC-34C2F500A2A1}" srcOrd="0" destOrd="0" presId="urn:microsoft.com/office/officeart/2005/8/layout/hierarchy1"/>
    <dgm:cxn modelId="{58EA1DB1-CD59-4C8C-8DF7-95A527900A7A}" type="presParOf" srcId="{72CDD16F-7C7C-4857-A018-35B3DB45A2BF}" destId="{C1E08815-75AA-449A-9B1B-3BD66B583664}" srcOrd="0" destOrd="0" presId="urn:microsoft.com/office/officeart/2005/8/layout/hierarchy1"/>
    <dgm:cxn modelId="{E5E1FD01-8985-4DAD-A9CD-52A6A54AD94C}" type="presParOf" srcId="{C1E08815-75AA-449A-9B1B-3BD66B583664}" destId="{2733568D-0192-4611-9127-E1C8ED702A66}" srcOrd="0" destOrd="0" presId="urn:microsoft.com/office/officeart/2005/8/layout/hierarchy1"/>
    <dgm:cxn modelId="{51867CAB-83EB-4924-AB30-FA20A40C0936}" type="presParOf" srcId="{2733568D-0192-4611-9127-E1C8ED702A66}" destId="{F0EB934E-3322-4009-ADFB-D6FED78FEA06}" srcOrd="0" destOrd="0" presId="urn:microsoft.com/office/officeart/2005/8/layout/hierarchy1"/>
    <dgm:cxn modelId="{9947C6FA-1E96-4CF0-83C0-69286F7FF057}" type="presParOf" srcId="{2733568D-0192-4611-9127-E1C8ED702A66}" destId="{D79F9D65-888B-4B08-A854-8F4D938460BD}" srcOrd="1" destOrd="0" presId="urn:microsoft.com/office/officeart/2005/8/layout/hierarchy1"/>
    <dgm:cxn modelId="{755D9304-7B73-45F1-AAB9-06888D1A38F4}" type="presParOf" srcId="{C1E08815-75AA-449A-9B1B-3BD66B583664}" destId="{EF18E6E5-222D-4D2B-B8DE-86ECD9CAC055}" srcOrd="1" destOrd="0" presId="urn:microsoft.com/office/officeart/2005/8/layout/hierarchy1"/>
    <dgm:cxn modelId="{C8929A36-D624-405C-8C73-0BD7CA43CE01}" type="presParOf" srcId="{EF18E6E5-222D-4D2B-B8DE-86ECD9CAC055}" destId="{A214D663-0653-4E4A-908E-75EBAB543D44}" srcOrd="0" destOrd="0" presId="urn:microsoft.com/office/officeart/2005/8/layout/hierarchy1"/>
    <dgm:cxn modelId="{01DC474E-E2C7-4090-903F-4A26418ABBC7}" type="presParOf" srcId="{EF18E6E5-222D-4D2B-B8DE-86ECD9CAC055}" destId="{C92956BB-8602-4AFD-B4DE-D90E46C0F894}" srcOrd="1" destOrd="0" presId="urn:microsoft.com/office/officeart/2005/8/layout/hierarchy1"/>
    <dgm:cxn modelId="{CC94CAB0-CC00-461A-8855-FE0F9CDC451C}" type="presParOf" srcId="{C92956BB-8602-4AFD-B4DE-D90E46C0F894}" destId="{B5EE6C2B-A1F2-42A4-9FFF-924E2082ECB4}" srcOrd="0" destOrd="0" presId="urn:microsoft.com/office/officeart/2005/8/layout/hierarchy1"/>
    <dgm:cxn modelId="{0BF9010D-B1E8-4BC5-92FB-808F297F6307}" type="presParOf" srcId="{B5EE6C2B-A1F2-42A4-9FFF-924E2082ECB4}" destId="{55B92412-E0C8-49C0-9DB3-B7C9233E131E}" srcOrd="0" destOrd="0" presId="urn:microsoft.com/office/officeart/2005/8/layout/hierarchy1"/>
    <dgm:cxn modelId="{32471064-E7DC-4FDD-BA0C-9F4463A8F1CD}" type="presParOf" srcId="{B5EE6C2B-A1F2-42A4-9FFF-924E2082ECB4}" destId="{F64AFE9D-3ED1-4FBB-9499-8499CA60E8FE}" srcOrd="1" destOrd="0" presId="urn:microsoft.com/office/officeart/2005/8/layout/hierarchy1"/>
    <dgm:cxn modelId="{2EEA3B5B-FD2F-4A99-804C-C5A71E625804}" type="presParOf" srcId="{C92956BB-8602-4AFD-B4DE-D90E46C0F894}" destId="{9C4127D7-9BC8-40FC-B6B8-7F387369686F}" srcOrd="1" destOrd="0" presId="urn:microsoft.com/office/officeart/2005/8/layout/hierarchy1"/>
    <dgm:cxn modelId="{ACA20304-10DA-4840-AD20-F9827893DD29}" type="presParOf" srcId="{9C4127D7-9BC8-40FC-B6B8-7F387369686F}" destId="{6383C219-7343-4D51-A5BC-34C2F500A2A1}" srcOrd="0" destOrd="0" presId="urn:microsoft.com/office/officeart/2005/8/layout/hierarchy1"/>
    <dgm:cxn modelId="{06AFBD7C-4DD5-47D2-9813-18B3E8A5E47D}" type="presParOf" srcId="{9C4127D7-9BC8-40FC-B6B8-7F387369686F}" destId="{5DA3DC5F-E363-4CC6-9E42-DF0CF8C38BE5}" srcOrd="1" destOrd="0" presId="urn:microsoft.com/office/officeart/2005/8/layout/hierarchy1"/>
    <dgm:cxn modelId="{3E678F0D-A44D-4CAB-B49A-340597325440}" type="presParOf" srcId="{5DA3DC5F-E363-4CC6-9E42-DF0CF8C38BE5}" destId="{2878B266-CDCD-4194-AF4F-5AAF837C0FAF}" srcOrd="0" destOrd="0" presId="urn:microsoft.com/office/officeart/2005/8/layout/hierarchy1"/>
    <dgm:cxn modelId="{A1CFF58E-18FF-4B30-A007-590A6BA63B2E}" type="presParOf" srcId="{2878B266-CDCD-4194-AF4F-5AAF837C0FAF}" destId="{7FB6B08E-116C-4796-BF56-F70755CB9A97}" srcOrd="0" destOrd="0" presId="urn:microsoft.com/office/officeart/2005/8/layout/hierarchy1"/>
    <dgm:cxn modelId="{159D8E8A-331F-4693-A003-78092137F15A}" type="presParOf" srcId="{2878B266-CDCD-4194-AF4F-5AAF837C0FAF}" destId="{9E67126C-3729-43E8-BD89-FC13F658632F}" srcOrd="1" destOrd="0" presId="urn:microsoft.com/office/officeart/2005/8/layout/hierarchy1"/>
    <dgm:cxn modelId="{861B6E0A-0067-421F-B25B-E65297448518}" type="presParOf" srcId="{5DA3DC5F-E363-4CC6-9E42-DF0CF8C38BE5}" destId="{C43BF08E-26DD-4D14-8A55-92F260053585}" srcOrd="1" destOrd="0" presId="urn:microsoft.com/office/officeart/2005/8/layout/hierarchy1"/>
    <dgm:cxn modelId="{2E603C38-A0C8-4EE7-A022-820B66F88116}" type="presParOf" srcId="{9C4127D7-9BC8-40FC-B6B8-7F387369686F}" destId="{A31356A5-61EC-48CD-A666-369262A96734}" srcOrd="2" destOrd="0" presId="urn:microsoft.com/office/officeart/2005/8/layout/hierarchy1"/>
    <dgm:cxn modelId="{7A03D0E1-8F02-4D37-BE02-E5F8A549DA37}" type="presParOf" srcId="{9C4127D7-9BC8-40FC-B6B8-7F387369686F}" destId="{82296055-5F50-4E4B-ABE2-D3025F6DBD89}" srcOrd="3" destOrd="0" presId="urn:microsoft.com/office/officeart/2005/8/layout/hierarchy1"/>
    <dgm:cxn modelId="{9D100E41-4AFD-406B-AB3A-2F3D6EC5348C}" type="presParOf" srcId="{82296055-5F50-4E4B-ABE2-D3025F6DBD89}" destId="{65EDAE0D-699A-4131-859F-D7C12D6E4BB6}" srcOrd="0" destOrd="0" presId="urn:microsoft.com/office/officeart/2005/8/layout/hierarchy1"/>
    <dgm:cxn modelId="{51984326-DD94-4560-8875-9BFDB39169BD}" type="presParOf" srcId="{65EDAE0D-699A-4131-859F-D7C12D6E4BB6}" destId="{160FCEDE-0F11-4644-A0EF-BBBF60AB4FAF}" srcOrd="0" destOrd="0" presId="urn:microsoft.com/office/officeart/2005/8/layout/hierarchy1"/>
    <dgm:cxn modelId="{BF1ECD04-C3AA-493D-8892-089B6991389F}" type="presParOf" srcId="{65EDAE0D-699A-4131-859F-D7C12D6E4BB6}" destId="{1A29C736-CFA0-4DEC-A581-D72A64EDBEB9}" srcOrd="1" destOrd="0" presId="urn:microsoft.com/office/officeart/2005/8/layout/hierarchy1"/>
    <dgm:cxn modelId="{E5FD5B1C-FD51-453C-8C25-C43199AD3386}" type="presParOf" srcId="{82296055-5F50-4E4B-ABE2-D3025F6DBD89}" destId="{AFBC6723-F698-4A10-8258-48D740C597B2}" srcOrd="1" destOrd="0" presId="urn:microsoft.com/office/officeart/2005/8/layout/hierarchy1"/>
    <dgm:cxn modelId="{EADE1AB7-9223-4407-A644-47C8D1AC3338}" type="presParOf" srcId="{EF18E6E5-222D-4D2B-B8DE-86ECD9CAC055}" destId="{0E68D285-6DBE-412A-BD65-F5B9A2293F5F}" srcOrd="2" destOrd="0" presId="urn:microsoft.com/office/officeart/2005/8/layout/hierarchy1"/>
    <dgm:cxn modelId="{A3CD7346-12B8-4D97-AABE-3D337BA8DB23}" type="presParOf" srcId="{EF18E6E5-222D-4D2B-B8DE-86ECD9CAC055}" destId="{B246E3AE-F347-4D6E-B9C6-C525E78C7B4A}" srcOrd="3" destOrd="0" presId="urn:microsoft.com/office/officeart/2005/8/layout/hierarchy1"/>
    <dgm:cxn modelId="{B057932C-1800-4B9B-9154-3A69CD7F356E}" type="presParOf" srcId="{B246E3AE-F347-4D6E-B9C6-C525E78C7B4A}" destId="{EE440C4B-24E6-4BE0-B258-D4537C4733EA}" srcOrd="0" destOrd="0" presId="urn:microsoft.com/office/officeart/2005/8/layout/hierarchy1"/>
    <dgm:cxn modelId="{C5C42F83-E991-44C5-ADC5-747D1113063E}" type="presParOf" srcId="{EE440C4B-24E6-4BE0-B258-D4537C4733EA}" destId="{AB97D364-4EB2-4FAB-BE3B-1251217C98AB}" srcOrd="0" destOrd="0" presId="urn:microsoft.com/office/officeart/2005/8/layout/hierarchy1"/>
    <dgm:cxn modelId="{8AB49FE8-8FC0-4456-AE1B-9D8737B341E3}" type="presParOf" srcId="{EE440C4B-24E6-4BE0-B258-D4537C4733EA}" destId="{ABFBE149-9396-47C5-A6F9-F26AF6788FDE}" srcOrd="1" destOrd="0" presId="urn:microsoft.com/office/officeart/2005/8/layout/hierarchy1"/>
    <dgm:cxn modelId="{6583CF2D-C883-4BE4-BFC6-8E49136301E7}" type="presParOf" srcId="{B246E3AE-F347-4D6E-B9C6-C525E78C7B4A}" destId="{2D8E0328-1487-4B87-8ECE-B5156ED1C7A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AE5E4-CC70-4538-821C-F5AC601C90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o-RO"/>
        </a:p>
      </dgm:t>
    </dgm:pt>
    <dgm:pt modelId="{3A668941-4B47-43B0-B0D9-7526CA774D8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ro-RO" sz="2400" b="1" dirty="0">
              <a:latin typeface="Times New Roman" pitchFamily="18" charset="0"/>
              <a:cs typeface="Times New Roman" pitchFamily="18" charset="0"/>
            </a:rPr>
            <a:t>FITOPREPARATE</a:t>
          </a:r>
          <a:endParaRPr lang="ro-RO" sz="2400" dirty="0"/>
        </a:p>
      </dgm:t>
    </dgm:pt>
    <dgm:pt modelId="{2B99445F-8A79-4C9B-9633-210220E19347}" type="parTrans" cxnId="{E5C73F91-4AA6-4740-BA0E-475341C6A586}">
      <dgm:prSet/>
      <dgm:spPr/>
      <dgm:t>
        <a:bodyPr/>
        <a:lstStyle/>
        <a:p>
          <a:endParaRPr lang="ro-RO"/>
        </a:p>
      </dgm:t>
    </dgm:pt>
    <dgm:pt modelId="{4BD5BE47-AFF4-4A2A-9BFE-5018F9CEE0E5}" type="sibTrans" cxnId="{E5C73F91-4AA6-4740-BA0E-475341C6A586}">
      <dgm:prSet/>
      <dgm:spPr/>
      <dgm:t>
        <a:bodyPr/>
        <a:lstStyle/>
        <a:p>
          <a:endParaRPr lang="ro-RO"/>
        </a:p>
      </dgm:t>
    </dgm:pt>
    <dgm:pt modelId="{A9E981C6-213B-4969-85C2-79C0637D1021}">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TIP supliment alimentar/nutritiv</a:t>
          </a:r>
          <a:endParaRPr lang="ro-RO" sz="2400" dirty="0">
            <a:solidFill>
              <a:schemeClr val="tx1"/>
            </a:solidFill>
          </a:endParaRPr>
        </a:p>
      </dgm:t>
    </dgm:pt>
    <dgm:pt modelId="{E4B10A6A-9448-46D2-AD74-C3603FD3F041}" type="parTrans" cxnId="{40A05D37-C066-4D1C-A202-0B371E46C143}">
      <dgm:prSet/>
      <dgm:spPr/>
      <dgm:t>
        <a:bodyPr/>
        <a:lstStyle/>
        <a:p>
          <a:endParaRPr lang="ro-RO"/>
        </a:p>
      </dgm:t>
    </dgm:pt>
    <dgm:pt modelId="{C1AB1D7B-896E-4BAD-8548-848E65E37DAE}" type="sibTrans" cxnId="{40A05D37-C066-4D1C-A202-0B371E46C143}">
      <dgm:prSet/>
      <dgm:spPr/>
      <dgm:t>
        <a:bodyPr/>
        <a:lstStyle/>
        <a:p>
          <a:endParaRPr lang="ro-RO"/>
        </a:p>
      </dgm:t>
    </dgm:pt>
    <dgm:pt modelId="{8A5D8FDD-4882-4292-A028-87258A2C6E1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TIP medicament</a:t>
          </a:r>
          <a:endParaRPr lang="ro-RO" sz="2400" dirty="0">
            <a:solidFill>
              <a:schemeClr val="tx1"/>
            </a:solidFill>
          </a:endParaRPr>
        </a:p>
      </dgm:t>
    </dgm:pt>
    <dgm:pt modelId="{82B369EC-C845-4D06-B5AB-C90EE9A2402C}" type="parTrans" cxnId="{AE61DFF9-041A-4986-A68B-057D1EE6C130}">
      <dgm:prSet/>
      <dgm:spPr/>
      <dgm:t>
        <a:bodyPr/>
        <a:lstStyle/>
        <a:p>
          <a:endParaRPr lang="ro-RO"/>
        </a:p>
      </dgm:t>
    </dgm:pt>
    <dgm:pt modelId="{882EEA78-5D66-4001-8E41-665F9A51A5D7}" type="sibTrans" cxnId="{AE61DFF9-041A-4986-A68B-057D1EE6C130}">
      <dgm:prSet/>
      <dgm:spPr/>
      <dgm:t>
        <a:bodyPr/>
        <a:lstStyle/>
        <a:p>
          <a:endParaRPr lang="ro-RO"/>
        </a:p>
      </dgm:t>
    </dgm:pt>
    <dgm:pt modelId="{7B8E6018-5774-411B-8BDA-3EB3954E83B0}" type="pres">
      <dgm:prSet presAssocID="{9A0AE5E4-CC70-4538-821C-F5AC601C90BE}" presName="linear" presStyleCnt="0">
        <dgm:presLayoutVars>
          <dgm:dir/>
          <dgm:animLvl val="lvl"/>
          <dgm:resizeHandles val="exact"/>
        </dgm:presLayoutVars>
      </dgm:prSet>
      <dgm:spPr/>
      <dgm:t>
        <a:bodyPr/>
        <a:lstStyle/>
        <a:p>
          <a:endParaRPr lang="en-US"/>
        </a:p>
      </dgm:t>
    </dgm:pt>
    <dgm:pt modelId="{AEB9DAC9-E45D-482A-8052-6E7983BCFA6F}" type="pres">
      <dgm:prSet presAssocID="{3A668941-4B47-43B0-B0D9-7526CA774D82}" presName="parentLin" presStyleCnt="0"/>
      <dgm:spPr/>
    </dgm:pt>
    <dgm:pt modelId="{11522311-E579-4AED-9A0A-4A6117AB9AA5}" type="pres">
      <dgm:prSet presAssocID="{3A668941-4B47-43B0-B0D9-7526CA774D82}" presName="parentLeftMargin" presStyleLbl="node1" presStyleIdx="0" presStyleCnt="3"/>
      <dgm:spPr/>
      <dgm:t>
        <a:bodyPr/>
        <a:lstStyle/>
        <a:p>
          <a:endParaRPr lang="en-US"/>
        </a:p>
      </dgm:t>
    </dgm:pt>
    <dgm:pt modelId="{35876E15-05BF-4ADB-A8C5-BA9920C32A01}" type="pres">
      <dgm:prSet presAssocID="{3A668941-4B47-43B0-B0D9-7526CA774D82}" presName="parentText" presStyleLbl="node1" presStyleIdx="0" presStyleCnt="3">
        <dgm:presLayoutVars>
          <dgm:chMax val="0"/>
          <dgm:bulletEnabled val="1"/>
        </dgm:presLayoutVars>
      </dgm:prSet>
      <dgm:spPr/>
      <dgm:t>
        <a:bodyPr/>
        <a:lstStyle/>
        <a:p>
          <a:endParaRPr lang="en-US"/>
        </a:p>
      </dgm:t>
    </dgm:pt>
    <dgm:pt modelId="{728EAE93-2E22-4525-AA2D-15EDE507A540}" type="pres">
      <dgm:prSet presAssocID="{3A668941-4B47-43B0-B0D9-7526CA774D82}" presName="negativeSpace" presStyleCnt="0"/>
      <dgm:spPr/>
    </dgm:pt>
    <dgm:pt modelId="{ECB6D08E-3436-42E9-A001-ACB2A5F4AE77}" type="pres">
      <dgm:prSet presAssocID="{3A668941-4B47-43B0-B0D9-7526CA774D82}" presName="childText" presStyleLbl="conFgAcc1" presStyleIdx="0" presStyleCnt="3">
        <dgm:presLayoutVars>
          <dgm:bulletEnabled val="1"/>
        </dgm:presLayoutVars>
        <dgm:style>
          <a:lnRef idx="3">
            <a:schemeClr val="lt1"/>
          </a:lnRef>
          <a:fillRef idx="1">
            <a:schemeClr val="accent2"/>
          </a:fillRef>
          <a:effectRef idx="1">
            <a:schemeClr val="accent2"/>
          </a:effectRef>
          <a:fontRef idx="minor">
            <a:schemeClr val="lt1"/>
          </a:fontRef>
        </dgm:style>
      </dgm:prSet>
      <dgm:spPr/>
    </dgm:pt>
    <dgm:pt modelId="{2FED2DFD-28FC-4EE8-85BC-F78C14922267}" type="pres">
      <dgm:prSet presAssocID="{4BD5BE47-AFF4-4A2A-9BFE-5018F9CEE0E5}" presName="spaceBetweenRectangles" presStyleCnt="0"/>
      <dgm:spPr/>
    </dgm:pt>
    <dgm:pt modelId="{A2C2844A-8BF6-47FE-9036-0BE6F378868C}" type="pres">
      <dgm:prSet presAssocID="{A9E981C6-213B-4969-85C2-79C0637D1021}" presName="parentLin" presStyleCnt="0"/>
      <dgm:spPr/>
    </dgm:pt>
    <dgm:pt modelId="{FA1DB396-8FD3-4AA6-81AF-DCA1B5932EC5}" type="pres">
      <dgm:prSet presAssocID="{A9E981C6-213B-4969-85C2-79C0637D1021}" presName="parentLeftMargin" presStyleLbl="node1" presStyleIdx="0" presStyleCnt="3"/>
      <dgm:spPr/>
      <dgm:t>
        <a:bodyPr/>
        <a:lstStyle/>
        <a:p>
          <a:endParaRPr lang="en-US"/>
        </a:p>
      </dgm:t>
    </dgm:pt>
    <dgm:pt modelId="{A4EA6949-EC84-4E26-B444-8AD3EA423508}" type="pres">
      <dgm:prSet presAssocID="{A9E981C6-213B-4969-85C2-79C0637D1021}" presName="parentText" presStyleLbl="node1" presStyleIdx="1" presStyleCnt="3">
        <dgm:presLayoutVars>
          <dgm:chMax val="0"/>
          <dgm:bulletEnabled val="1"/>
        </dgm:presLayoutVars>
      </dgm:prSet>
      <dgm:spPr/>
      <dgm:t>
        <a:bodyPr/>
        <a:lstStyle/>
        <a:p>
          <a:endParaRPr lang="en-US"/>
        </a:p>
      </dgm:t>
    </dgm:pt>
    <dgm:pt modelId="{028DF68A-2454-44C7-BCB2-FECA20CB42F8}" type="pres">
      <dgm:prSet presAssocID="{A9E981C6-213B-4969-85C2-79C0637D1021}" presName="negativeSpace" presStyleCnt="0"/>
      <dgm:spPr/>
    </dgm:pt>
    <dgm:pt modelId="{862C29E6-CAB1-424F-8A71-D6D5A14D3622}" type="pres">
      <dgm:prSet presAssocID="{A9E981C6-213B-4969-85C2-79C0637D1021}" presName="childText" presStyleLbl="conFgAcc1" presStyleIdx="1" presStyleCnt="3">
        <dgm:presLayoutVars>
          <dgm:bulletEnabled val="1"/>
        </dgm:presLayoutVars>
        <dgm:style>
          <a:lnRef idx="2">
            <a:schemeClr val="accent5">
              <a:shade val="50000"/>
            </a:schemeClr>
          </a:lnRef>
          <a:fillRef idx="1">
            <a:schemeClr val="accent5"/>
          </a:fillRef>
          <a:effectRef idx="0">
            <a:schemeClr val="accent5"/>
          </a:effectRef>
          <a:fontRef idx="minor">
            <a:schemeClr val="lt1"/>
          </a:fontRef>
        </dgm:style>
      </dgm:prSet>
      <dgm:spPr/>
    </dgm:pt>
    <dgm:pt modelId="{3917DC50-4B85-4684-B760-56FD86406FBA}" type="pres">
      <dgm:prSet presAssocID="{C1AB1D7B-896E-4BAD-8548-848E65E37DAE}" presName="spaceBetweenRectangles" presStyleCnt="0"/>
      <dgm:spPr/>
    </dgm:pt>
    <dgm:pt modelId="{BE09845F-4510-48A3-8373-0C21AB63F154}" type="pres">
      <dgm:prSet presAssocID="{8A5D8FDD-4882-4292-A028-87258A2C6E18}" presName="parentLin" presStyleCnt="0"/>
      <dgm:spPr/>
    </dgm:pt>
    <dgm:pt modelId="{2CCC16BA-C510-4FA1-911D-CAE02E46248F}" type="pres">
      <dgm:prSet presAssocID="{8A5D8FDD-4882-4292-A028-87258A2C6E18}" presName="parentLeftMargin" presStyleLbl="node1" presStyleIdx="1" presStyleCnt="3"/>
      <dgm:spPr/>
      <dgm:t>
        <a:bodyPr/>
        <a:lstStyle/>
        <a:p>
          <a:endParaRPr lang="en-US"/>
        </a:p>
      </dgm:t>
    </dgm:pt>
    <dgm:pt modelId="{D30D76DC-5B20-4121-9D30-3FAA9B355A44}" type="pres">
      <dgm:prSet presAssocID="{8A5D8FDD-4882-4292-A028-87258A2C6E18}" presName="parentText" presStyleLbl="node1" presStyleIdx="2" presStyleCnt="3" custLinFactNeighborX="2262" custLinFactNeighborY="-7289">
        <dgm:presLayoutVars>
          <dgm:chMax val="0"/>
          <dgm:bulletEnabled val="1"/>
        </dgm:presLayoutVars>
      </dgm:prSet>
      <dgm:spPr/>
      <dgm:t>
        <a:bodyPr/>
        <a:lstStyle/>
        <a:p>
          <a:endParaRPr lang="en-US"/>
        </a:p>
      </dgm:t>
    </dgm:pt>
    <dgm:pt modelId="{7A34E372-F699-4326-8DE3-C2C219C8ADFB}" type="pres">
      <dgm:prSet presAssocID="{8A5D8FDD-4882-4292-A028-87258A2C6E18}" presName="negativeSpace" presStyleCnt="0"/>
      <dgm:spPr/>
    </dgm:pt>
    <dgm:pt modelId="{E25C4BE6-2F03-4040-8C48-D4C18B52A0CB}" type="pres">
      <dgm:prSet presAssocID="{8A5D8FDD-4882-4292-A028-87258A2C6E18}" presName="childText" presStyleLbl="conFgAcc1" presStyleIdx="2" presStyleCnt="3">
        <dgm:presLayoutVars>
          <dgm:bulletEnabled val="1"/>
        </dgm:presLayoutVars>
        <dgm:style>
          <a:lnRef idx="2">
            <a:schemeClr val="accent4">
              <a:shade val="50000"/>
            </a:schemeClr>
          </a:lnRef>
          <a:fillRef idx="1">
            <a:schemeClr val="accent4"/>
          </a:fillRef>
          <a:effectRef idx="0">
            <a:schemeClr val="accent4"/>
          </a:effectRef>
          <a:fontRef idx="minor">
            <a:schemeClr val="lt1"/>
          </a:fontRef>
        </dgm:style>
      </dgm:prSet>
      <dgm:spPr/>
    </dgm:pt>
  </dgm:ptLst>
  <dgm:cxnLst>
    <dgm:cxn modelId="{9693F31D-0335-4FEC-9E7F-071DCA4A0EEC}" type="presOf" srcId="{3A668941-4B47-43B0-B0D9-7526CA774D82}" destId="{35876E15-05BF-4ADB-A8C5-BA9920C32A01}" srcOrd="1" destOrd="0" presId="urn:microsoft.com/office/officeart/2005/8/layout/list1"/>
    <dgm:cxn modelId="{394B047A-5F1B-469C-825D-83D42BB4D1EE}" type="presOf" srcId="{8A5D8FDD-4882-4292-A028-87258A2C6E18}" destId="{2CCC16BA-C510-4FA1-911D-CAE02E46248F}" srcOrd="0" destOrd="0" presId="urn:microsoft.com/office/officeart/2005/8/layout/list1"/>
    <dgm:cxn modelId="{EFDE8AC3-180A-4238-8C99-5463BDBA6947}" type="presOf" srcId="{9A0AE5E4-CC70-4538-821C-F5AC601C90BE}" destId="{7B8E6018-5774-411B-8BDA-3EB3954E83B0}" srcOrd="0" destOrd="0" presId="urn:microsoft.com/office/officeart/2005/8/layout/list1"/>
    <dgm:cxn modelId="{FC4A8C5A-63AC-4A18-8D87-A845A933C91D}" type="presOf" srcId="{3A668941-4B47-43B0-B0D9-7526CA774D82}" destId="{11522311-E579-4AED-9A0A-4A6117AB9AA5}" srcOrd="0" destOrd="0" presId="urn:microsoft.com/office/officeart/2005/8/layout/list1"/>
    <dgm:cxn modelId="{40A05D37-C066-4D1C-A202-0B371E46C143}" srcId="{9A0AE5E4-CC70-4538-821C-F5AC601C90BE}" destId="{A9E981C6-213B-4969-85C2-79C0637D1021}" srcOrd="1" destOrd="0" parTransId="{E4B10A6A-9448-46D2-AD74-C3603FD3F041}" sibTransId="{C1AB1D7B-896E-4BAD-8548-848E65E37DAE}"/>
    <dgm:cxn modelId="{705AFA0F-3FFA-445E-8D5E-4B1EA342B9FE}" type="presOf" srcId="{A9E981C6-213B-4969-85C2-79C0637D1021}" destId="{A4EA6949-EC84-4E26-B444-8AD3EA423508}" srcOrd="1" destOrd="0" presId="urn:microsoft.com/office/officeart/2005/8/layout/list1"/>
    <dgm:cxn modelId="{BEE2DF75-B535-4298-9BAB-112174B63A61}" type="presOf" srcId="{A9E981C6-213B-4969-85C2-79C0637D1021}" destId="{FA1DB396-8FD3-4AA6-81AF-DCA1B5932EC5}" srcOrd="0" destOrd="0" presId="urn:microsoft.com/office/officeart/2005/8/layout/list1"/>
    <dgm:cxn modelId="{E5C73F91-4AA6-4740-BA0E-475341C6A586}" srcId="{9A0AE5E4-CC70-4538-821C-F5AC601C90BE}" destId="{3A668941-4B47-43B0-B0D9-7526CA774D82}" srcOrd="0" destOrd="0" parTransId="{2B99445F-8A79-4C9B-9633-210220E19347}" sibTransId="{4BD5BE47-AFF4-4A2A-9BFE-5018F9CEE0E5}"/>
    <dgm:cxn modelId="{2DE7081F-A3E9-4CE4-985E-15C0B1CCE793}" type="presOf" srcId="{8A5D8FDD-4882-4292-A028-87258A2C6E18}" destId="{D30D76DC-5B20-4121-9D30-3FAA9B355A44}" srcOrd="1" destOrd="0" presId="urn:microsoft.com/office/officeart/2005/8/layout/list1"/>
    <dgm:cxn modelId="{AE61DFF9-041A-4986-A68B-057D1EE6C130}" srcId="{9A0AE5E4-CC70-4538-821C-F5AC601C90BE}" destId="{8A5D8FDD-4882-4292-A028-87258A2C6E18}" srcOrd="2" destOrd="0" parTransId="{82B369EC-C845-4D06-B5AB-C90EE9A2402C}" sibTransId="{882EEA78-5D66-4001-8E41-665F9A51A5D7}"/>
    <dgm:cxn modelId="{670689D4-C941-491F-9149-494F7A037E01}" type="presParOf" srcId="{7B8E6018-5774-411B-8BDA-3EB3954E83B0}" destId="{AEB9DAC9-E45D-482A-8052-6E7983BCFA6F}" srcOrd="0" destOrd="0" presId="urn:microsoft.com/office/officeart/2005/8/layout/list1"/>
    <dgm:cxn modelId="{060DAB5B-9DD9-4C6B-BA16-8257E113C297}" type="presParOf" srcId="{AEB9DAC9-E45D-482A-8052-6E7983BCFA6F}" destId="{11522311-E579-4AED-9A0A-4A6117AB9AA5}" srcOrd="0" destOrd="0" presId="urn:microsoft.com/office/officeart/2005/8/layout/list1"/>
    <dgm:cxn modelId="{38442B62-B2B9-4D49-868A-D9DB84E9DFEC}" type="presParOf" srcId="{AEB9DAC9-E45D-482A-8052-6E7983BCFA6F}" destId="{35876E15-05BF-4ADB-A8C5-BA9920C32A01}" srcOrd="1" destOrd="0" presId="urn:microsoft.com/office/officeart/2005/8/layout/list1"/>
    <dgm:cxn modelId="{BAE4CA0D-1EFA-46EF-BFB7-2A6959B29EA1}" type="presParOf" srcId="{7B8E6018-5774-411B-8BDA-3EB3954E83B0}" destId="{728EAE93-2E22-4525-AA2D-15EDE507A540}" srcOrd="1" destOrd="0" presId="urn:microsoft.com/office/officeart/2005/8/layout/list1"/>
    <dgm:cxn modelId="{61C49C6C-764A-4F9F-8BDB-DEE9EBB4B82D}" type="presParOf" srcId="{7B8E6018-5774-411B-8BDA-3EB3954E83B0}" destId="{ECB6D08E-3436-42E9-A001-ACB2A5F4AE77}" srcOrd="2" destOrd="0" presId="urn:microsoft.com/office/officeart/2005/8/layout/list1"/>
    <dgm:cxn modelId="{220189E3-0E45-48F7-B77A-4906E6E8F858}" type="presParOf" srcId="{7B8E6018-5774-411B-8BDA-3EB3954E83B0}" destId="{2FED2DFD-28FC-4EE8-85BC-F78C14922267}" srcOrd="3" destOrd="0" presId="urn:microsoft.com/office/officeart/2005/8/layout/list1"/>
    <dgm:cxn modelId="{F6BC2890-B53F-4F02-BDCE-8B2C4A2E81F0}" type="presParOf" srcId="{7B8E6018-5774-411B-8BDA-3EB3954E83B0}" destId="{A2C2844A-8BF6-47FE-9036-0BE6F378868C}" srcOrd="4" destOrd="0" presId="urn:microsoft.com/office/officeart/2005/8/layout/list1"/>
    <dgm:cxn modelId="{939A2CB1-6545-48A9-96DA-49912FA69C2F}" type="presParOf" srcId="{A2C2844A-8BF6-47FE-9036-0BE6F378868C}" destId="{FA1DB396-8FD3-4AA6-81AF-DCA1B5932EC5}" srcOrd="0" destOrd="0" presId="urn:microsoft.com/office/officeart/2005/8/layout/list1"/>
    <dgm:cxn modelId="{EAA64FC5-5D60-4999-A97E-B225B5979E62}" type="presParOf" srcId="{A2C2844A-8BF6-47FE-9036-0BE6F378868C}" destId="{A4EA6949-EC84-4E26-B444-8AD3EA423508}" srcOrd="1" destOrd="0" presId="urn:microsoft.com/office/officeart/2005/8/layout/list1"/>
    <dgm:cxn modelId="{41FE3690-AA01-4D4D-B22D-8AD73E5A7222}" type="presParOf" srcId="{7B8E6018-5774-411B-8BDA-3EB3954E83B0}" destId="{028DF68A-2454-44C7-BCB2-FECA20CB42F8}" srcOrd="5" destOrd="0" presId="urn:microsoft.com/office/officeart/2005/8/layout/list1"/>
    <dgm:cxn modelId="{C5755663-FA29-4575-9550-0055CD118E12}" type="presParOf" srcId="{7B8E6018-5774-411B-8BDA-3EB3954E83B0}" destId="{862C29E6-CAB1-424F-8A71-D6D5A14D3622}" srcOrd="6" destOrd="0" presId="urn:microsoft.com/office/officeart/2005/8/layout/list1"/>
    <dgm:cxn modelId="{9E17C224-0031-4186-A75C-9905A9ACF3BC}" type="presParOf" srcId="{7B8E6018-5774-411B-8BDA-3EB3954E83B0}" destId="{3917DC50-4B85-4684-B760-56FD86406FBA}" srcOrd="7" destOrd="0" presId="urn:microsoft.com/office/officeart/2005/8/layout/list1"/>
    <dgm:cxn modelId="{24FB9395-4E83-4861-BF95-B8BC9B651E02}" type="presParOf" srcId="{7B8E6018-5774-411B-8BDA-3EB3954E83B0}" destId="{BE09845F-4510-48A3-8373-0C21AB63F154}" srcOrd="8" destOrd="0" presId="urn:microsoft.com/office/officeart/2005/8/layout/list1"/>
    <dgm:cxn modelId="{6C61B820-9572-4284-A6E0-245A1656FDCB}" type="presParOf" srcId="{BE09845F-4510-48A3-8373-0C21AB63F154}" destId="{2CCC16BA-C510-4FA1-911D-CAE02E46248F}" srcOrd="0" destOrd="0" presId="urn:microsoft.com/office/officeart/2005/8/layout/list1"/>
    <dgm:cxn modelId="{7FEBD33A-3E47-43A7-AE35-60F37AFA16F9}" type="presParOf" srcId="{BE09845F-4510-48A3-8373-0C21AB63F154}" destId="{D30D76DC-5B20-4121-9D30-3FAA9B355A44}" srcOrd="1" destOrd="0" presId="urn:microsoft.com/office/officeart/2005/8/layout/list1"/>
    <dgm:cxn modelId="{8BDC7D39-B08C-4A5F-A0CC-3E41290EC2DB}" type="presParOf" srcId="{7B8E6018-5774-411B-8BDA-3EB3954E83B0}" destId="{7A34E372-F699-4326-8DE3-C2C219C8ADFB}" srcOrd="9" destOrd="0" presId="urn:microsoft.com/office/officeart/2005/8/layout/list1"/>
    <dgm:cxn modelId="{D6079592-ECC9-4062-93FA-61CC0D046183}" type="presParOf" srcId="{7B8E6018-5774-411B-8BDA-3EB3954E83B0}" destId="{E25C4BE6-2F03-4040-8C48-D4C18B52A0C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91868C-46B4-4B56-8F19-D19431EDCC0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ro-RO"/>
        </a:p>
      </dgm:t>
    </dgm:pt>
    <dgm:pt modelId="{8580C27F-47F6-47DC-9DFA-4A75B497065B}">
      <dgm:prSet phldrT="[Text]" custT="1"/>
      <dgm:spPr/>
      <dgm:t>
        <a:bodyPr/>
        <a:lstStyle/>
        <a:p>
          <a:r>
            <a:rPr lang="ro-RO" sz="2000" b="1" dirty="0">
              <a:latin typeface="Times New Roman" pitchFamily="18" charset="0"/>
              <a:cs typeface="Times New Roman" pitchFamily="18" charset="0"/>
            </a:rPr>
            <a:t>Medicament din plante</a:t>
          </a:r>
        </a:p>
      </dgm:t>
    </dgm:pt>
    <dgm:pt modelId="{AC44EF4D-E55B-495C-8DE5-6E8F8FFC40D3}" type="parTrans" cxnId="{90107CF3-3CC4-4454-9739-396205C8840A}">
      <dgm:prSet/>
      <dgm:spPr/>
      <dgm:t>
        <a:bodyPr/>
        <a:lstStyle/>
        <a:p>
          <a:endParaRPr lang="ro-RO"/>
        </a:p>
      </dgm:t>
    </dgm:pt>
    <dgm:pt modelId="{9B50AADC-EC6A-480D-A521-6EE380D700E0}" type="sibTrans" cxnId="{90107CF3-3CC4-4454-9739-396205C8840A}">
      <dgm:prSet/>
      <dgm:spPr/>
      <dgm:t>
        <a:bodyPr/>
        <a:lstStyle/>
        <a:p>
          <a:endParaRPr lang="ro-RO"/>
        </a:p>
      </dgm:t>
    </dgm:pt>
    <dgm:pt modelId="{9594DAE4-52D0-4E48-93F1-FF710D9BC9E2}">
      <dgm:prSet phldrT="[Text]" custT="1"/>
      <dgm:spPr/>
      <dgm:t>
        <a:bodyPr/>
        <a:lstStyle/>
        <a:p>
          <a:r>
            <a:rPr lang="ro-RO" sz="1600" b="1" dirty="0">
              <a:latin typeface="Times New Roman" pitchFamily="18" charset="0"/>
              <a:cs typeface="Times New Roman" pitchFamily="18" charset="0"/>
            </a:rPr>
            <a:t>Medicament din plante cu utilizare tradițională</a:t>
          </a:r>
        </a:p>
      </dgm:t>
    </dgm:pt>
    <dgm:pt modelId="{7B4CF98A-DE5C-431C-B6C7-F17D3B81CE2D}" type="parTrans" cxnId="{A3F98BE4-8C73-4E20-9A2E-107B0FB375BC}">
      <dgm:prSet/>
      <dgm:spPr/>
      <dgm:t>
        <a:bodyPr/>
        <a:lstStyle/>
        <a:p>
          <a:endParaRPr lang="ro-RO"/>
        </a:p>
      </dgm:t>
    </dgm:pt>
    <dgm:pt modelId="{EE3893AA-9909-4649-A743-EF9AF222AD9E}" type="sibTrans" cxnId="{A3F98BE4-8C73-4E20-9A2E-107B0FB375BC}">
      <dgm:prSet/>
      <dgm:spPr/>
      <dgm:t>
        <a:bodyPr/>
        <a:lstStyle/>
        <a:p>
          <a:endParaRPr lang="ro-RO"/>
        </a:p>
      </dgm:t>
    </dgm:pt>
    <dgm:pt modelId="{C9794AA3-5C42-4BB5-91EF-E3BF30901E5F}">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ro-RO" sz="2400" b="1" dirty="0">
              <a:solidFill>
                <a:schemeClr val="tx1"/>
              </a:solidFill>
              <a:latin typeface="Times New Roman" pitchFamily="18" charset="0"/>
              <a:cs typeface="Times New Roman" pitchFamily="18" charset="0"/>
            </a:rPr>
            <a:t>Produs de graniță cu alimentele, suplimentele alimentare, produsele cosmetice, dispozitivele medicale</a:t>
          </a:r>
        </a:p>
      </dgm:t>
    </dgm:pt>
    <dgm:pt modelId="{4131AFD2-24DF-4EA4-AF31-010D0142BC39}" type="parTrans" cxnId="{4751EFAE-F461-4A2F-AB21-A376AB851B2D}">
      <dgm:prSet/>
      <dgm:spPr/>
      <dgm:t>
        <a:bodyPr/>
        <a:lstStyle/>
        <a:p>
          <a:endParaRPr lang="ro-RO"/>
        </a:p>
      </dgm:t>
    </dgm:pt>
    <dgm:pt modelId="{B6E234CE-52D9-4A7F-B08C-647F082165B8}" type="sibTrans" cxnId="{4751EFAE-F461-4A2F-AB21-A376AB851B2D}">
      <dgm:prSet/>
      <dgm:spPr/>
      <dgm:t>
        <a:bodyPr/>
        <a:lstStyle/>
        <a:p>
          <a:endParaRPr lang="ro-RO"/>
        </a:p>
      </dgm:t>
    </dgm:pt>
    <dgm:pt modelId="{63C2E420-C975-4AC3-B487-0FBDD2E25AB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ro-RO" sz="2400" b="1" dirty="0">
              <a:solidFill>
                <a:schemeClr val="tx1"/>
              </a:solidFill>
              <a:latin typeface="Times New Roman" pitchFamily="18" charset="0"/>
              <a:cs typeface="Times New Roman" pitchFamily="18" charset="0"/>
            </a:rPr>
            <a:t>Legislație europeană</a:t>
          </a:r>
        </a:p>
      </dgm:t>
    </dgm:pt>
    <dgm:pt modelId="{7E1FF191-70B1-4D07-9480-467CD8649564}" type="sibTrans" cxnId="{51F0330B-F92F-45A1-868F-C7BE3D9B8A49}">
      <dgm:prSet/>
      <dgm:spPr/>
      <dgm:t>
        <a:bodyPr/>
        <a:lstStyle/>
        <a:p>
          <a:endParaRPr lang="ro-RO"/>
        </a:p>
      </dgm:t>
    </dgm:pt>
    <dgm:pt modelId="{08F72D75-B6D2-4F79-9AAF-FA3C34950CAC}" type="parTrans" cxnId="{51F0330B-F92F-45A1-868F-C7BE3D9B8A49}">
      <dgm:prSet/>
      <dgm:spPr/>
      <dgm:t>
        <a:bodyPr/>
        <a:lstStyle/>
        <a:p>
          <a:endParaRPr lang="ro-RO"/>
        </a:p>
      </dgm:t>
    </dgm:pt>
    <dgm:pt modelId="{25D26D21-FC27-4E2A-9661-06F6C92BCB4D}" type="pres">
      <dgm:prSet presAssocID="{9191868C-46B4-4B56-8F19-D19431EDCC07}" presName="Name0" presStyleCnt="0">
        <dgm:presLayoutVars>
          <dgm:dir/>
          <dgm:animLvl val="lvl"/>
          <dgm:resizeHandles val="exact"/>
        </dgm:presLayoutVars>
      </dgm:prSet>
      <dgm:spPr/>
      <dgm:t>
        <a:bodyPr/>
        <a:lstStyle/>
        <a:p>
          <a:endParaRPr lang="en-US"/>
        </a:p>
      </dgm:t>
    </dgm:pt>
    <dgm:pt modelId="{64150EAC-74C3-45B6-A696-76A948A673E4}" type="pres">
      <dgm:prSet presAssocID="{C9794AA3-5C42-4BB5-91EF-E3BF30901E5F}" presName="boxAndChildren" presStyleCnt="0"/>
      <dgm:spPr/>
    </dgm:pt>
    <dgm:pt modelId="{85441E0D-8F40-4B2D-A9D5-A91CD39958EE}" type="pres">
      <dgm:prSet presAssocID="{C9794AA3-5C42-4BB5-91EF-E3BF30901E5F}" presName="parentTextBox" presStyleLbl="node1" presStyleIdx="0" presStyleCnt="2" custLinFactNeighborY="2883"/>
      <dgm:spPr/>
      <dgm:t>
        <a:bodyPr/>
        <a:lstStyle/>
        <a:p>
          <a:endParaRPr lang="en-US"/>
        </a:p>
      </dgm:t>
    </dgm:pt>
    <dgm:pt modelId="{BA1A8468-048A-47AB-8875-792995965823}" type="pres">
      <dgm:prSet presAssocID="{7E1FF191-70B1-4D07-9480-467CD8649564}" presName="sp" presStyleCnt="0"/>
      <dgm:spPr/>
    </dgm:pt>
    <dgm:pt modelId="{394D5FEC-1169-4678-A7DC-71D7B5E775A6}" type="pres">
      <dgm:prSet presAssocID="{63C2E420-C975-4AC3-B487-0FBDD2E25AB2}" presName="arrowAndChildren" presStyleCnt="0"/>
      <dgm:spPr/>
    </dgm:pt>
    <dgm:pt modelId="{5A6221F4-FD26-4ADF-BCB6-D98BC2853198}" type="pres">
      <dgm:prSet presAssocID="{63C2E420-C975-4AC3-B487-0FBDD2E25AB2}" presName="parentTextArrow" presStyleLbl="node1" presStyleIdx="0" presStyleCnt="2"/>
      <dgm:spPr/>
      <dgm:t>
        <a:bodyPr/>
        <a:lstStyle/>
        <a:p>
          <a:endParaRPr lang="en-US"/>
        </a:p>
      </dgm:t>
    </dgm:pt>
    <dgm:pt modelId="{D853E62A-72C0-4E44-932C-300D3AA19C1E}" type="pres">
      <dgm:prSet presAssocID="{63C2E420-C975-4AC3-B487-0FBDD2E25AB2}" presName="arrow" presStyleLbl="node1" presStyleIdx="1" presStyleCnt="2" custLinFactNeighborX="2990" custLinFactNeighborY="6842"/>
      <dgm:spPr/>
      <dgm:t>
        <a:bodyPr/>
        <a:lstStyle/>
        <a:p>
          <a:endParaRPr lang="en-US"/>
        </a:p>
      </dgm:t>
    </dgm:pt>
    <dgm:pt modelId="{92885954-B43C-4F95-BBF2-3675127037E6}" type="pres">
      <dgm:prSet presAssocID="{63C2E420-C975-4AC3-B487-0FBDD2E25AB2}" presName="descendantArrow" presStyleCnt="0"/>
      <dgm:spPr/>
    </dgm:pt>
    <dgm:pt modelId="{0B857099-0260-4C8A-9C15-72A745ACACD4}" type="pres">
      <dgm:prSet presAssocID="{8580C27F-47F6-47DC-9DFA-4A75B497065B}" presName="childTextArrow" presStyleLbl="fgAccFollowNode1" presStyleIdx="0" presStyleCnt="2">
        <dgm:presLayoutVars>
          <dgm:bulletEnabled val="1"/>
        </dgm:presLayoutVars>
      </dgm:prSet>
      <dgm:spPr/>
      <dgm:t>
        <a:bodyPr/>
        <a:lstStyle/>
        <a:p>
          <a:endParaRPr lang="en-US"/>
        </a:p>
      </dgm:t>
    </dgm:pt>
    <dgm:pt modelId="{24BEF091-4A10-48E2-9327-AE40B0B75BBE}" type="pres">
      <dgm:prSet presAssocID="{9594DAE4-52D0-4E48-93F1-FF710D9BC9E2}" presName="childTextArrow" presStyleLbl="fgAccFollowNode1" presStyleIdx="1" presStyleCnt="2">
        <dgm:presLayoutVars>
          <dgm:bulletEnabled val="1"/>
        </dgm:presLayoutVars>
      </dgm:prSet>
      <dgm:spPr/>
      <dgm:t>
        <a:bodyPr/>
        <a:lstStyle/>
        <a:p>
          <a:endParaRPr lang="en-US"/>
        </a:p>
      </dgm:t>
    </dgm:pt>
  </dgm:ptLst>
  <dgm:cxnLst>
    <dgm:cxn modelId="{90107CF3-3CC4-4454-9739-396205C8840A}" srcId="{63C2E420-C975-4AC3-B487-0FBDD2E25AB2}" destId="{8580C27F-47F6-47DC-9DFA-4A75B497065B}" srcOrd="0" destOrd="0" parTransId="{AC44EF4D-E55B-495C-8DE5-6E8F8FFC40D3}" sibTransId="{9B50AADC-EC6A-480D-A521-6EE380D700E0}"/>
    <dgm:cxn modelId="{51F0330B-F92F-45A1-868F-C7BE3D9B8A49}" srcId="{9191868C-46B4-4B56-8F19-D19431EDCC07}" destId="{63C2E420-C975-4AC3-B487-0FBDD2E25AB2}" srcOrd="0" destOrd="0" parTransId="{08F72D75-B6D2-4F79-9AAF-FA3C34950CAC}" sibTransId="{7E1FF191-70B1-4D07-9480-467CD8649564}"/>
    <dgm:cxn modelId="{2E21EBE0-3983-473C-B3E2-892E0B76F7A7}" type="presOf" srcId="{9594DAE4-52D0-4E48-93F1-FF710D9BC9E2}" destId="{24BEF091-4A10-48E2-9327-AE40B0B75BBE}" srcOrd="0" destOrd="0" presId="urn:microsoft.com/office/officeart/2005/8/layout/process4"/>
    <dgm:cxn modelId="{CC7F77C6-63F3-49A9-9C36-966F4CB46805}" type="presOf" srcId="{C9794AA3-5C42-4BB5-91EF-E3BF30901E5F}" destId="{85441E0D-8F40-4B2D-A9D5-A91CD39958EE}" srcOrd="0" destOrd="0" presId="urn:microsoft.com/office/officeart/2005/8/layout/process4"/>
    <dgm:cxn modelId="{7C93EDC3-30CB-4E36-BB18-7611C97A5D97}" type="presOf" srcId="{9191868C-46B4-4B56-8F19-D19431EDCC07}" destId="{25D26D21-FC27-4E2A-9661-06F6C92BCB4D}" srcOrd="0" destOrd="0" presId="urn:microsoft.com/office/officeart/2005/8/layout/process4"/>
    <dgm:cxn modelId="{4751EFAE-F461-4A2F-AB21-A376AB851B2D}" srcId="{9191868C-46B4-4B56-8F19-D19431EDCC07}" destId="{C9794AA3-5C42-4BB5-91EF-E3BF30901E5F}" srcOrd="1" destOrd="0" parTransId="{4131AFD2-24DF-4EA4-AF31-010D0142BC39}" sibTransId="{B6E234CE-52D9-4A7F-B08C-647F082165B8}"/>
    <dgm:cxn modelId="{CCE2334B-A31E-4CEE-99F5-8F8CD8BA2CED}" type="presOf" srcId="{8580C27F-47F6-47DC-9DFA-4A75B497065B}" destId="{0B857099-0260-4C8A-9C15-72A745ACACD4}" srcOrd="0" destOrd="0" presId="urn:microsoft.com/office/officeart/2005/8/layout/process4"/>
    <dgm:cxn modelId="{A3F98BE4-8C73-4E20-9A2E-107B0FB375BC}" srcId="{63C2E420-C975-4AC3-B487-0FBDD2E25AB2}" destId="{9594DAE4-52D0-4E48-93F1-FF710D9BC9E2}" srcOrd="1" destOrd="0" parTransId="{7B4CF98A-DE5C-431C-B6C7-F17D3B81CE2D}" sibTransId="{EE3893AA-9909-4649-A743-EF9AF222AD9E}"/>
    <dgm:cxn modelId="{6F1AE384-525C-44E9-A2A2-AAA8F794F7AD}" type="presOf" srcId="{63C2E420-C975-4AC3-B487-0FBDD2E25AB2}" destId="{5A6221F4-FD26-4ADF-BCB6-D98BC2853198}" srcOrd="0" destOrd="0" presId="urn:microsoft.com/office/officeart/2005/8/layout/process4"/>
    <dgm:cxn modelId="{379F0B28-6F91-4638-B1BF-4F473433D77C}" type="presOf" srcId="{63C2E420-C975-4AC3-B487-0FBDD2E25AB2}" destId="{D853E62A-72C0-4E44-932C-300D3AA19C1E}" srcOrd="1" destOrd="0" presId="urn:microsoft.com/office/officeart/2005/8/layout/process4"/>
    <dgm:cxn modelId="{654C77AC-FD14-4097-AA34-1D71EBE88376}" type="presParOf" srcId="{25D26D21-FC27-4E2A-9661-06F6C92BCB4D}" destId="{64150EAC-74C3-45B6-A696-76A948A673E4}" srcOrd="0" destOrd="0" presId="urn:microsoft.com/office/officeart/2005/8/layout/process4"/>
    <dgm:cxn modelId="{4A0EFBD0-E270-44AE-8FE8-10E54BC7F747}" type="presParOf" srcId="{64150EAC-74C3-45B6-A696-76A948A673E4}" destId="{85441E0D-8F40-4B2D-A9D5-A91CD39958EE}" srcOrd="0" destOrd="0" presId="urn:microsoft.com/office/officeart/2005/8/layout/process4"/>
    <dgm:cxn modelId="{72DA491C-3A9E-4A85-BFE0-F92B67F737F5}" type="presParOf" srcId="{25D26D21-FC27-4E2A-9661-06F6C92BCB4D}" destId="{BA1A8468-048A-47AB-8875-792995965823}" srcOrd="1" destOrd="0" presId="urn:microsoft.com/office/officeart/2005/8/layout/process4"/>
    <dgm:cxn modelId="{F3A21D8F-8B75-4564-B737-275BD4381406}" type="presParOf" srcId="{25D26D21-FC27-4E2A-9661-06F6C92BCB4D}" destId="{394D5FEC-1169-4678-A7DC-71D7B5E775A6}" srcOrd="2" destOrd="0" presId="urn:microsoft.com/office/officeart/2005/8/layout/process4"/>
    <dgm:cxn modelId="{6FBD6FD3-9B7C-476F-A7FB-D05DCBB846B9}" type="presParOf" srcId="{394D5FEC-1169-4678-A7DC-71D7B5E775A6}" destId="{5A6221F4-FD26-4ADF-BCB6-D98BC2853198}" srcOrd="0" destOrd="0" presId="urn:microsoft.com/office/officeart/2005/8/layout/process4"/>
    <dgm:cxn modelId="{76C304E1-AEA2-423E-97A1-B0E0DD5CBF0F}" type="presParOf" srcId="{394D5FEC-1169-4678-A7DC-71D7B5E775A6}" destId="{D853E62A-72C0-4E44-932C-300D3AA19C1E}" srcOrd="1" destOrd="0" presId="urn:microsoft.com/office/officeart/2005/8/layout/process4"/>
    <dgm:cxn modelId="{59784464-5B5B-4639-8DB4-71B10C71790E}" type="presParOf" srcId="{394D5FEC-1169-4678-A7DC-71D7B5E775A6}" destId="{92885954-B43C-4F95-BBF2-3675127037E6}" srcOrd="2" destOrd="0" presId="urn:microsoft.com/office/officeart/2005/8/layout/process4"/>
    <dgm:cxn modelId="{C28F2CD2-5D2F-4D9F-AE8B-9D01F2F00B4C}" type="presParOf" srcId="{92885954-B43C-4F95-BBF2-3675127037E6}" destId="{0B857099-0260-4C8A-9C15-72A745ACACD4}" srcOrd="0" destOrd="0" presId="urn:microsoft.com/office/officeart/2005/8/layout/process4"/>
    <dgm:cxn modelId="{0D499483-87E9-45D3-A671-534DBBC56D1A}" type="presParOf" srcId="{92885954-B43C-4F95-BBF2-3675127037E6}" destId="{24BEF091-4A10-48E2-9327-AE40B0B75BBE}"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4C3F1-AD14-49FA-8C28-0A68301FDE6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o-RO"/>
        </a:p>
      </dgm:t>
    </dgm:pt>
    <dgm:pt modelId="{9A890B17-C90D-4140-82DB-5BC98D1B93AD}">
      <dgm:prSet phldrT="[Text]" custT="1">
        <dgm:style>
          <a:lnRef idx="2">
            <a:schemeClr val="accent1"/>
          </a:lnRef>
          <a:fillRef idx="1">
            <a:schemeClr val="lt1"/>
          </a:fillRef>
          <a:effectRef idx="0">
            <a:schemeClr val="accent1"/>
          </a:effectRef>
          <a:fontRef idx="minor">
            <a:schemeClr val="dk1"/>
          </a:fontRef>
        </dgm:style>
      </dgm:prSet>
      <dgm:spPr/>
      <dgm:t>
        <a:bodyPr/>
        <a:lstStyle/>
        <a:p>
          <a:r>
            <a:rPr lang="it-IT" sz="2000" b="1" i="0" dirty="0">
              <a:solidFill>
                <a:schemeClr val="tx1"/>
              </a:solidFill>
              <a:latin typeface="Times New Roman" pitchFamily="18" charset="0"/>
              <a:cs typeface="Times New Roman" pitchFamily="18" charset="0"/>
            </a:rPr>
            <a:t>SUPLIMENTELE ALIMENTARE care con</a:t>
          </a:r>
          <a:r>
            <a:rPr lang="ro-RO" sz="2000" b="1" i="0" dirty="0">
              <a:solidFill>
                <a:schemeClr val="tx1"/>
              </a:solidFill>
              <a:latin typeface="Times New Roman" pitchFamily="18" charset="0"/>
              <a:cs typeface="Times New Roman" pitchFamily="18" charset="0"/>
            </a:rPr>
            <a:t>ț</a:t>
          </a:r>
          <a:r>
            <a:rPr lang="it-IT" sz="2000" b="1" i="0" dirty="0">
              <a:solidFill>
                <a:schemeClr val="tx1"/>
              </a:solidFill>
              <a:latin typeface="Times New Roman" pitchFamily="18" charset="0"/>
              <a:cs typeface="Times New Roman" pitchFamily="18" charset="0"/>
            </a:rPr>
            <a:t>in numai vitamine </a:t>
          </a:r>
          <a:r>
            <a:rPr lang="ro-RO" sz="2000" b="1" i="0" dirty="0">
              <a:solidFill>
                <a:schemeClr val="tx1"/>
              </a:solidFill>
              <a:latin typeface="Times New Roman" pitchFamily="18" charset="0"/>
              <a:cs typeface="Times New Roman" pitchFamily="18" charset="0"/>
            </a:rPr>
            <a:t>ș</a:t>
          </a:r>
          <a:r>
            <a:rPr lang="it-IT" sz="2000" b="1" i="0" dirty="0">
              <a:solidFill>
                <a:schemeClr val="tx1"/>
              </a:solidFill>
              <a:latin typeface="Times New Roman" pitchFamily="18" charset="0"/>
              <a:cs typeface="Times New Roman" pitchFamily="18" charset="0"/>
            </a:rPr>
            <a:t>i minerale se notific</a:t>
          </a:r>
          <a:r>
            <a:rPr lang="ro-RO" sz="2000" b="1" i="0" dirty="0">
              <a:solidFill>
                <a:schemeClr val="tx1"/>
              </a:solidFill>
              <a:latin typeface="Times New Roman" pitchFamily="18" charset="0"/>
              <a:cs typeface="Times New Roman" pitchFamily="18" charset="0"/>
            </a:rPr>
            <a:t>ă</a:t>
          </a:r>
          <a:r>
            <a:rPr lang="it-IT" sz="2000" b="1" i="0" dirty="0">
              <a:solidFill>
                <a:schemeClr val="tx1"/>
              </a:solidFill>
              <a:latin typeface="Times New Roman" pitchFamily="18" charset="0"/>
              <a:cs typeface="Times New Roman" pitchFamily="18" charset="0"/>
            </a:rPr>
            <a:t> la Ministerul S</a:t>
          </a:r>
          <a:r>
            <a:rPr lang="ro-RO" sz="2000" b="1" i="0" dirty="0">
              <a:solidFill>
                <a:schemeClr val="tx1"/>
              </a:solidFill>
              <a:latin typeface="Times New Roman" pitchFamily="18" charset="0"/>
              <a:cs typeface="Times New Roman" pitchFamily="18" charset="0"/>
            </a:rPr>
            <a:t>ă</a:t>
          </a:r>
          <a:r>
            <a:rPr lang="it-IT" sz="2000" b="1" i="0" dirty="0">
              <a:solidFill>
                <a:schemeClr val="tx1"/>
              </a:solidFill>
              <a:latin typeface="Times New Roman" pitchFamily="18" charset="0"/>
              <a:cs typeface="Times New Roman" pitchFamily="18" charset="0"/>
            </a:rPr>
            <a:t>n</a:t>
          </a:r>
          <a:r>
            <a:rPr lang="ro-RO" sz="2000" b="1" i="0" dirty="0">
              <a:solidFill>
                <a:schemeClr val="tx1"/>
              </a:solidFill>
              <a:latin typeface="Times New Roman" pitchFamily="18" charset="0"/>
              <a:cs typeface="Times New Roman" pitchFamily="18" charset="0"/>
            </a:rPr>
            <a:t>ă</a:t>
          </a:r>
          <a:r>
            <a:rPr lang="it-IT" sz="2000" b="1" i="0" dirty="0">
              <a:solidFill>
                <a:schemeClr val="tx1"/>
              </a:solidFill>
              <a:latin typeface="Times New Roman" pitchFamily="18" charset="0"/>
              <a:cs typeface="Times New Roman" pitchFamily="18" charset="0"/>
            </a:rPr>
            <a:t>t</a:t>
          </a:r>
          <a:r>
            <a:rPr lang="ro-RO" sz="2000" b="1" i="0" dirty="0">
              <a:solidFill>
                <a:schemeClr val="tx1"/>
              </a:solidFill>
              <a:latin typeface="Times New Roman" pitchFamily="18" charset="0"/>
              <a:cs typeface="Times New Roman" pitchFamily="18" charset="0"/>
            </a:rPr>
            <a:t>ăț</a:t>
          </a:r>
          <a:r>
            <a:rPr lang="it-IT" sz="2000" b="1" i="0" dirty="0">
              <a:solidFill>
                <a:schemeClr val="tx1"/>
              </a:solidFill>
              <a:latin typeface="Times New Roman" pitchFamily="18" charset="0"/>
              <a:cs typeface="Times New Roman" pitchFamily="18" charset="0"/>
            </a:rPr>
            <a:t>ii (Ord. 1069/2007)</a:t>
          </a:r>
          <a:endParaRPr lang="ro-RO" sz="2000" dirty="0">
            <a:solidFill>
              <a:schemeClr val="tx1"/>
            </a:solidFill>
            <a:latin typeface="Times New Roman" pitchFamily="18" charset="0"/>
            <a:cs typeface="Times New Roman" pitchFamily="18" charset="0"/>
          </a:endParaRPr>
        </a:p>
      </dgm:t>
    </dgm:pt>
    <dgm:pt modelId="{FE613FBE-671F-4E37-8254-8E8DEA2BA443}" type="parTrans" cxnId="{A1C47B82-9D6C-435F-A725-DF95C125E22B}">
      <dgm:prSet/>
      <dgm:spPr/>
      <dgm:t>
        <a:bodyPr/>
        <a:lstStyle/>
        <a:p>
          <a:endParaRPr lang="ro-RO"/>
        </a:p>
      </dgm:t>
    </dgm:pt>
    <dgm:pt modelId="{FF57DE5E-EBD0-4B0A-9791-C151C935D3EF}" type="sibTrans" cxnId="{A1C47B82-9D6C-435F-A725-DF95C125E22B}">
      <dgm:prSet/>
      <dgm:spPr/>
      <dgm:t>
        <a:bodyPr/>
        <a:lstStyle/>
        <a:p>
          <a:endParaRPr lang="ro-RO"/>
        </a:p>
      </dgm:t>
    </dgm:pt>
    <dgm:pt modelId="{9D3DA9F4-9F19-4AEF-9903-2433623886A9}">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ro-RO" sz="2000" b="1" dirty="0">
              <a:solidFill>
                <a:schemeClr val="tx1"/>
              </a:solidFill>
              <a:latin typeface="Times New Roman" pitchFamily="18" charset="0"/>
              <a:cs typeface="Times New Roman" pitchFamily="18" charset="0"/>
            </a:rPr>
            <a:t>Plante medicinale și aromatice  utilizate ca atare, prelucrate primar sau procesate</a:t>
          </a:r>
        </a:p>
      </dgm:t>
    </dgm:pt>
    <dgm:pt modelId="{B67E0CCD-BD30-4673-90D9-4F688CD3F8C6}" type="parTrans" cxnId="{DCE8EAF0-B8EE-47A8-988A-5856EBE3793B}">
      <dgm:prSet/>
      <dgm:spPr/>
      <dgm:t>
        <a:bodyPr/>
        <a:lstStyle/>
        <a:p>
          <a:endParaRPr lang="ro-RO"/>
        </a:p>
      </dgm:t>
    </dgm:pt>
    <dgm:pt modelId="{14126241-95F9-442D-B611-FB2AFD25864C}" type="sibTrans" cxnId="{DCE8EAF0-B8EE-47A8-988A-5856EBE3793B}">
      <dgm:prSet/>
      <dgm:spPr/>
      <dgm:t>
        <a:bodyPr/>
        <a:lstStyle/>
        <a:p>
          <a:endParaRPr lang="ro-RO"/>
        </a:p>
      </dgm:t>
    </dgm:pt>
    <dgm:pt modelId="{B49680E2-1557-461B-B884-63FF0D147CF2}">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ro-RO" sz="2000" b="1" dirty="0">
              <a:solidFill>
                <a:schemeClr val="tx1"/>
              </a:solidFill>
              <a:latin typeface="Times New Roman" pitchFamily="18" charset="0"/>
              <a:cs typeface="Times New Roman" pitchFamily="18" charset="0"/>
            </a:rPr>
            <a:t>Extracte vegetale și animale și alte produse de origine animală procesate</a:t>
          </a:r>
        </a:p>
      </dgm:t>
    </dgm:pt>
    <dgm:pt modelId="{5DB72D31-D0FE-4707-B0B0-C816D104073E}" type="parTrans" cxnId="{BE98FAB3-54E8-4C4D-B2EC-8EDC9CAE984E}">
      <dgm:prSet/>
      <dgm:spPr/>
      <dgm:t>
        <a:bodyPr/>
        <a:lstStyle/>
        <a:p>
          <a:endParaRPr lang="ro-RO"/>
        </a:p>
      </dgm:t>
    </dgm:pt>
    <dgm:pt modelId="{71FD2BFA-13F7-4FB9-92BF-4D6635E06BF6}" type="sibTrans" cxnId="{BE98FAB3-54E8-4C4D-B2EC-8EDC9CAE984E}">
      <dgm:prSet/>
      <dgm:spPr/>
      <dgm:t>
        <a:bodyPr/>
        <a:lstStyle/>
        <a:p>
          <a:endParaRPr lang="ro-RO"/>
        </a:p>
      </dgm:t>
    </dgm:pt>
    <dgm:pt modelId="{B9567A67-97E0-4C1E-B7FD-D0BEF6DEA178}" type="pres">
      <dgm:prSet presAssocID="{1B84C3F1-AD14-49FA-8C28-0A68301FDE65}" presName="linear" presStyleCnt="0">
        <dgm:presLayoutVars>
          <dgm:dir/>
          <dgm:animLvl val="lvl"/>
          <dgm:resizeHandles val="exact"/>
        </dgm:presLayoutVars>
      </dgm:prSet>
      <dgm:spPr/>
      <dgm:t>
        <a:bodyPr/>
        <a:lstStyle/>
        <a:p>
          <a:endParaRPr lang="en-US"/>
        </a:p>
      </dgm:t>
    </dgm:pt>
    <dgm:pt modelId="{428E57C9-C343-4859-9002-B3AA4D287678}" type="pres">
      <dgm:prSet presAssocID="{9A890B17-C90D-4140-82DB-5BC98D1B93AD}" presName="parentLin" presStyleCnt="0"/>
      <dgm:spPr/>
    </dgm:pt>
    <dgm:pt modelId="{D89128D1-0ACC-4F28-AE50-B46CB1FAE4B9}" type="pres">
      <dgm:prSet presAssocID="{9A890B17-C90D-4140-82DB-5BC98D1B93AD}" presName="parentLeftMargin" presStyleLbl="node1" presStyleIdx="0" presStyleCnt="3"/>
      <dgm:spPr/>
      <dgm:t>
        <a:bodyPr/>
        <a:lstStyle/>
        <a:p>
          <a:endParaRPr lang="en-US"/>
        </a:p>
      </dgm:t>
    </dgm:pt>
    <dgm:pt modelId="{05986B3F-0803-4859-A723-5CCB5F08C1D4}" type="pres">
      <dgm:prSet presAssocID="{9A890B17-C90D-4140-82DB-5BC98D1B93AD}" presName="parentText" presStyleLbl="node1" presStyleIdx="0" presStyleCnt="3" custScaleY="138097">
        <dgm:presLayoutVars>
          <dgm:chMax val="0"/>
          <dgm:bulletEnabled val="1"/>
        </dgm:presLayoutVars>
      </dgm:prSet>
      <dgm:spPr/>
      <dgm:t>
        <a:bodyPr/>
        <a:lstStyle/>
        <a:p>
          <a:endParaRPr lang="en-US"/>
        </a:p>
      </dgm:t>
    </dgm:pt>
    <dgm:pt modelId="{6FA54D08-028B-468A-88F5-92EC869E4F04}" type="pres">
      <dgm:prSet presAssocID="{9A890B17-C90D-4140-82DB-5BC98D1B93AD}" presName="negativeSpace" presStyleCnt="0"/>
      <dgm:spPr/>
    </dgm:pt>
    <dgm:pt modelId="{3FF03EB0-1ABB-45B3-9314-D5EE8B38866D}" type="pres">
      <dgm:prSet presAssocID="{9A890B17-C90D-4140-82DB-5BC98D1B93AD}" presName="childText" presStyleLbl="conFgAcc1" presStyleIdx="0" presStyleCnt="3">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 modelId="{8A0D980E-1758-4482-A88F-E4BBF6D84763}" type="pres">
      <dgm:prSet presAssocID="{FF57DE5E-EBD0-4B0A-9791-C151C935D3EF}" presName="spaceBetweenRectangles" presStyleCnt="0"/>
      <dgm:spPr/>
    </dgm:pt>
    <dgm:pt modelId="{B48FF153-3AD6-4024-8E34-EB08B9A5E0C6}" type="pres">
      <dgm:prSet presAssocID="{9D3DA9F4-9F19-4AEF-9903-2433623886A9}" presName="parentLin" presStyleCnt="0"/>
      <dgm:spPr/>
    </dgm:pt>
    <dgm:pt modelId="{E31CA35D-EDB2-4C74-AC26-83B7ABC35D92}" type="pres">
      <dgm:prSet presAssocID="{9D3DA9F4-9F19-4AEF-9903-2433623886A9}" presName="parentLeftMargin" presStyleLbl="node1" presStyleIdx="0" presStyleCnt="3"/>
      <dgm:spPr/>
      <dgm:t>
        <a:bodyPr/>
        <a:lstStyle/>
        <a:p>
          <a:endParaRPr lang="en-US"/>
        </a:p>
      </dgm:t>
    </dgm:pt>
    <dgm:pt modelId="{396F30C8-00D8-42B2-B383-8B9CE5BAE3EB}" type="pres">
      <dgm:prSet presAssocID="{9D3DA9F4-9F19-4AEF-9903-2433623886A9}" presName="parentText" presStyleLbl="node1" presStyleIdx="1" presStyleCnt="3">
        <dgm:presLayoutVars>
          <dgm:chMax val="0"/>
          <dgm:bulletEnabled val="1"/>
        </dgm:presLayoutVars>
      </dgm:prSet>
      <dgm:spPr/>
      <dgm:t>
        <a:bodyPr/>
        <a:lstStyle/>
        <a:p>
          <a:endParaRPr lang="en-US"/>
        </a:p>
      </dgm:t>
    </dgm:pt>
    <dgm:pt modelId="{5184730E-D5E7-4A0D-A1D3-28D18127F667}" type="pres">
      <dgm:prSet presAssocID="{9D3DA9F4-9F19-4AEF-9903-2433623886A9}" presName="negativeSpace" presStyleCnt="0"/>
      <dgm:spPr/>
    </dgm:pt>
    <dgm:pt modelId="{C0814B79-45F2-4B56-B521-15EA9D750D2C}" type="pres">
      <dgm:prSet presAssocID="{9D3DA9F4-9F19-4AEF-9903-2433623886A9}" presName="childText" presStyleLbl="conFgAcc1" presStyleIdx="1" presStyleCnt="3">
        <dgm:presLayoutVars>
          <dgm:bulletEnabled val="1"/>
        </dgm:presLayoutVars>
        <dgm:style>
          <a:lnRef idx="1">
            <a:schemeClr val="accent4"/>
          </a:lnRef>
          <a:fillRef idx="2">
            <a:schemeClr val="accent4"/>
          </a:fillRef>
          <a:effectRef idx="1">
            <a:schemeClr val="accent4"/>
          </a:effectRef>
          <a:fontRef idx="minor">
            <a:schemeClr val="dk1"/>
          </a:fontRef>
        </dgm:style>
      </dgm:prSet>
      <dgm:spPr/>
    </dgm:pt>
    <dgm:pt modelId="{0D8E144E-7B8D-43FB-81BA-7DB64AC3A3C3}" type="pres">
      <dgm:prSet presAssocID="{14126241-95F9-442D-B611-FB2AFD25864C}" presName="spaceBetweenRectangles" presStyleCnt="0"/>
      <dgm:spPr/>
    </dgm:pt>
    <dgm:pt modelId="{C38526DC-6EE7-49E5-B7AB-0C47B0A69F8C}" type="pres">
      <dgm:prSet presAssocID="{B49680E2-1557-461B-B884-63FF0D147CF2}" presName="parentLin" presStyleCnt="0"/>
      <dgm:spPr/>
    </dgm:pt>
    <dgm:pt modelId="{3825E99C-7EDB-4475-9E24-290EF1DABB9A}" type="pres">
      <dgm:prSet presAssocID="{B49680E2-1557-461B-B884-63FF0D147CF2}" presName="parentLeftMargin" presStyleLbl="node1" presStyleIdx="1" presStyleCnt="3"/>
      <dgm:spPr/>
      <dgm:t>
        <a:bodyPr/>
        <a:lstStyle/>
        <a:p>
          <a:endParaRPr lang="en-US"/>
        </a:p>
      </dgm:t>
    </dgm:pt>
    <dgm:pt modelId="{C917D84F-AF5B-4738-A5C7-694B0263E300}" type="pres">
      <dgm:prSet presAssocID="{B49680E2-1557-461B-B884-63FF0D147CF2}" presName="parentText" presStyleLbl="node1" presStyleIdx="2" presStyleCnt="3">
        <dgm:presLayoutVars>
          <dgm:chMax val="0"/>
          <dgm:bulletEnabled val="1"/>
        </dgm:presLayoutVars>
      </dgm:prSet>
      <dgm:spPr/>
      <dgm:t>
        <a:bodyPr/>
        <a:lstStyle/>
        <a:p>
          <a:endParaRPr lang="en-US"/>
        </a:p>
      </dgm:t>
    </dgm:pt>
    <dgm:pt modelId="{9CB95D7E-C408-4EF1-B37F-826064B233D6}" type="pres">
      <dgm:prSet presAssocID="{B49680E2-1557-461B-B884-63FF0D147CF2}" presName="negativeSpace" presStyleCnt="0"/>
      <dgm:spPr/>
    </dgm:pt>
    <dgm:pt modelId="{826B9A20-2C8F-4C59-B8EC-58404E519568}" type="pres">
      <dgm:prSet presAssocID="{B49680E2-1557-461B-B884-63FF0D147CF2}" presName="childText" presStyleLbl="conFgAcc1" presStyleIdx="2" presStyleCnt="3">
        <dgm:presLayoutVars>
          <dgm:bulletEnabled val="1"/>
        </dgm:presLayoutVars>
        <dgm:style>
          <a:lnRef idx="1">
            <a:schemeClr val="accent5"/>
          </a:lnRef>
          <a:fillRef idx="2">
            <a:schemeClr val="accent5"/>
          </a:fillRef>
          <a:effectRef idx="1">
            <a:schemeClr val="accent5"/>
          </a:effectRef>
          <a:fontRef idx="minor">
            <a:schemeClr val="dk1"/>
          </a:fontRef>
        </dgm:style>
      </dgm:prSet>
      <dgm:spPr/>
    </dgm:pt>
  </dgm:ptLst>
  <dgm:cxnLst>
    <dgm:cxn modelId="{0F396AD9-B858-4D11-AEC3-6F056927292D}" type="presOf" srcId="{9D3DA9F4-9F19-4AEF-9903-2433623886A9}" destId="{396F30C8-00D8-42B2-B383-8B9CE5BAE3EB}" srcOrd="1" destOrd="0" presId="urn:microsoft.com/office/officeart/2005/8/layout/list1"/>
    <dgm:cxn modelId="{A1C47B82-9D6C-435F-A725-DF95C125E22B}" srcId="{1B84C3F1-AD14-49FA-8C28-0A68301FDE65}" destId="{9A890B17-C90D-4140-82DB-5BC98D1B93AD}" srcOrd="0" destOrd="0" parTransId="{FE613FBE-671F-4E37-8254-8E8DEA2BA443}" sibTransId="{FF57DE5E-EBD0-4B0A-9791-C151C935D3EF}"/>
    <dgm:cxn modelId="{6931B449-75A7-4130-915B-A36C67938509}" type="presOf" srcId="{9D3DA9F4-9F19-4AEF-9903-2433623886A9}" destId="{E31CA35D-EDB2-4C74-AC26-83B7ABC35D92}" srcOrd="0" destOrd="0" presId="urn:microsoft.com/office/officeart/2005/8/layout/list1"/>
    <dgm:cxn modelId="{862CBA5C-1D65-4C44-AF5B-0CFDEFC6EDFB}" type="presOf" srcId="{B49680E2-1557-461B-B884-63FF0D147CF2}" destId="{3825E99C-7EDB-4475-9E24-290EF1DABB9A}" srcOrd="0" destOrd="0" presId="urn:microsoft.com/office/officeart/2005/8/layout/list1"/>
    <dgm:cxn modelId="{BE98FAB3-54E8-4C4D-B2EC-8EDC9CAE984E}" srcId="{1B84C3F1-AD14-49FA-8C28-0A68301FDE65}" destId="{B49680E2-1557-461B-B884-63FF0D147CF2}" srcOrd="2" destOrd="0" parTransId="{5DB72D31-D0FE-4707-B0B0-C816D104073E}" sibTransId="{71FD2BFA-13F7-4FB9-92BF-4D6635E06BF6}"/>
    <dgm:cxn modelId="{6E40931C-69E3-4955-938D-4AFB09C8202C}" type="presOf" srcId="{B49680E2-1557-461B-B884-63FF0D147CF2}" destId="{C917D84F-AF5B-4738-A5C7-694B0263E300}" srcOrd="1" destOrd="0" presId="urn:microsoft.com/office/officeart/2005/8/layout/list1"/>
    <dgm:cxn modelId="{DCE8EAF0-B8EE-47A8-988A-5856EBE3793B}" srcId="{1B84C3F1-AD14-49FA-8C28-0A68301FDE65}" destId="{9D3DA9F4-9F19-4AEF-9903-2433623886A9}" srcOrd="1" destOrd="0" parTransId="{B67E0CCD-BD30-4673-90D9-4F688CD3F8C6}" sibTransId="{14126241-95F9-442D-B611-FB2AFD25864C}"/>
    <dgm:cxn modelId="{0FD114AB-8CDA-4AA7-9242-DECC7547199D}" type="presOf" srcId="{9A890B17-C90D-4140-82DB-5BC98D1B93AD}" destId="{D89128D1-0ACC-4F28-AE50-B46CB1FAE4B9}" srcOrd="0" destOrd="0" presId="urn:microsoft.com/office/officeart/2005/8/layout/list1"/>
    <dgm:cxn modelId="{06101E7B-389C-4944-9538-F3FA983F9DE6}" type="presOf" srcId="{9A890B17-C90D-4140-82DB-5BC98D1B93AD}" destId="{05986B3F-0803-4859-A723-5CCB5F08C1D4}" srcOrd="1" destOrd="0" presId="urn:microsoft.com/office/officeart/2005/8/layout/list1"/>
    <dgm:cxn modelId="{48221A69-002A-4110-9D59-E046AC103F08}" type="presOf" srcId="{1B84C3F1-AD14-49FA-8C28-0A68301FDE65}" destId="{B9567A67-97E0-4C1E-B7FD-D0BEF6DEA178}" srcOrd="0" destOrd="0" presId="urn:microsoft.com/office/officeart/2005/8/layout/list1"/>
    <dgm:cxn modelId="{9E31377B-A782-4CF7-993A-CAD7EAA04AF2}" type="presParOf" srcId="{B9567A67-97E0-4C1E-B7FD-D0BEF6DEA178}" destId="{428E57C9-C343-4859-9002-B3AA4D287678}" srcOrd="0" destOrd="0" presId="urn:microsoft.com/office/officeart/2005/8/layout/list1"/>
    <dgm:cxn modelId="{66092955-2203-4461-9BB9-CB6D2E0CAA66}" type="presParOf" srcId="{428E57C9-C343-4859-9002-B3AA4D287678}" destId="{D89128D1-0ACC-4F28-AE50-B46CB1FAE4B9}" srcOrd="0" destOrd="0" presId="urn:microsoft.com/office/officeart/2005/8/layout/list1"/>
    <dgm:cxn modelId="{9CAD4447-B7E9-495D-84B7-46249A6AC752}" type="presParOf" srcId="{428E57C9-C343-4859-9002-B3AA4D287678}" destId="{05986B3F-0803-4859-A723-5CCB5F08C1D4}" srcOrd="1" destOrd="0" presId="urn:microsoft.com/office/officeart/2005/8/layout/list1"/>
    <dgm:cxn modelId="{F6654E25-B73C-4A53-96EC-69761D39ED97}" type="presParOf" srcId="{B9567A67-97E0-4C1E-B7FD-D0BEF6DEA178}" destId="{6FA54D08-028B-468A-88F5-92EC869E4F04}" srcOrd="1" destOrd="0" presId="urn:microsoft.com/office/officeart/2005/8/layout/list1"/>
    <dgm:cxn modelId="{420D1F3C-FB2C-4BA2-9883-E62E21CBBE68}" type="presParOf" srcId="{B9567A67-97E0-4C1E-B7FD-D0BEF6DEA178}" destId="{3FF03EB0-1ABB-45B3-9314-D5EE8B38866D}" srcOrd="2" destOrd="0" presId="urn:microsoft.com/office/officeart/2005/8/layout/list1"/>
    <dgm:cxn modelId="{8CA9AF75-2366-497C-AE99-B2C35B3BD016}" type="presParOf" srcId="{B9567A67-97E0-4C1E-B7FD-D0BEF6DEA178}" destId="{8A0D980E-1758-4482-A88F-E4BBF6D84763}" srcOrd="3" destOrd="0" presId="urn:microsoft.com/office/officeart/2005/8/layout/list1"/>
    <dgm:cxn modelId="{6CDB6FBF-58F6-4442-8A8C-EAB5E56B8CD9}" type="presParOf" srcId="{B9567A67-97E0-4C1E-B7FD-D0BEF6DEA178}" destId="{B48FF153-3AD6-4024-8E34-EB08B9A5E0C6}" srcOrd="4" destOrd="0" presId="urn:microsoft.com/office/officeart/2005/8/layout/list1"/>
    <dgm:cxn modelId="{F0008A02-FE63-4391-A43D-9B1FFF927BF3}" type="presParOf" srcId="{B48FF153-3AD6-4024-8E34-EB08B9A5E0C6}" destId="{E31CA35D-EDB2-4C74-AC26-83B7ABC35D92}" srcOrd="0" destOrd="0" presId="urn:microsoft.com/office/officeart/2005/8/layout/list1"/>
    <dgm:cxn modelId="{35CBDC54-1D84-4900-916A-BF97DABE89A7}" type="presParOf" srcId="{B48FF153-3AD6-4024-8E34-EB08B9A5E0C6}" destId="{396F30C8-00D8-42B2-B383-8B9CE5BAE3EB}" srcOrd="1" destOrd="0" presId="urn:microsoft.com/office/officeart/2005/8/layout/list1"/>
    <dgm:cxn modelId="{D668BB55-F2F2-49EF-A5E6-4B4F88E0C719}" type="presParOf" srcId="{B9567A67-97E0-4C1E-B7FD-D0BEF6DEA178}" destId="{5184730E-D5E7-4A0D-A1D3-28D18127F667}" srcOrd="5" destOrd="0" presId="urn:microsoft.com/office/officeart/2005/8/layout/list1"/>
    <dgm:cxn modelId="{CACC8A1E-33D2-4FB4-A041-C0DABEB9430A}" type="presParOf" srcId="{B9567A67-97E0-4C1E-B7FD-D0BEF6DEA178}" destId="{C0814B79-45F2-4B56-B521-15EA9D750D2C}" srcOrd="6" destOrd="0" presId="urn:microsoft.com/office/officeart/2005/8/layout/list1"/>
    <dgm:cxn modelId="{60946294-0BB2-40E5-930A-E8B9BC782AD3}" type="presParOf" srcId="{B9567A67-97E0-4C1E-B7FD-D0BEF6DEA178}" destId="{0D8E144E-7B8D-43FB-81BA-7DB64AC3A3C3}" srcOrd="7" destOrd="0" presId="urn:microsoft.com/office/officeart/2005/8/layout/list1"/>
    <dgm:cxn modelId="{9D40D125-84A7-4B10-BBEE-EE71B1CFF933}" type="presParOf" srcId="{B9567A67-97E0-4C1E-B7FD-D0BEF6DEA178}" destId="{C38526DC-6EE7-49E5-B7AB-0C47B0A69F8C}" srcOrd="8" destOrd="0" presId="urn:microsoft.com/office/officeart/2005/8/layout/list1"/>
    <dgm:cxn modelId="{E7BB9FAE-5E32-4E0D-84A5-6B87808A8972}" type="presParOf" srcId="{C38526DC-6EE7-49E5-B7AB-0C47B0A69F8C}" destId="{3825E99C-7EDB-4475-9E24-290EF1DABB9A}" srcOrd="0" destOrd="0" presId="urn:microsoft.com/office/officeart/2005/8/layout/list1"/>
    <dgm:cxn modelId="{BC8390A6-1CAD-4965-AE8F-91DE7C96B900}" type="presParOf" srcId="{C38526DC-6EE7-49E5-B7AB-0C47B0A69F8C}" destId="{C917D84F-AF5B-4738-A5C7-694B0263E300}" srcOrd="1" destOrd="0" presId="urn:microsoft.com/office/officeart/2005/8/layout/list1"/>
    <dgm:cxn modelId="{A6DDA562-C750-4E53-ACCE-3F4EC503B40C}" type="presParOf" srcId="{B9567A67-97E0-4C1E-B7FD-D0BEF6DEA178}" destId="{9CB95D7E-C408-4EF1-B37F-826064B233D6}" srcOrd="9" destOrd="0" presId="urn:microsoft.com/office/officeart/2005/8/layout/list1"/>
    <dgm:cxn modelId="{831159C2-E460-4969-BA2F-1331D60E840B}" type="presParOf" srcId="{B9567A67-97E0-4C1E-B7FD-D0BEF6DEA178}" destId="{826B9A20-2C8F-4C59-B8EC-58404E51956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7FEBED-CBC8-43DF-A1CA-88CF5BAABE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o-RO"/>
        </a:p>
      </dgm:t>
    </dgm:pt>
    <dgm:pt modelId="{92B198AD-3373-4F4E-8A18-9C0D99CA592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ro-RO" sz="1400" b="1" dirty="0">
              <a:solidFill>
                <a:schemeClr val="tx1"/>
              </a:solidFill>
              <a:latin typeface="Times New Roman" pitchFamily="18" charset="0"/>
              <a:cs typeface="Times New Roman" pitchFamily="18" charset="0"/>
            </a:rPr>
            <a:t>amestecuri de extracte vegetale şi animale, amestecuri ale acestora cu vitamine şi/sau minerale, inclusiv, </a:t>
          </a:r>
          <a:r>
            <a:rPr lang="vi-VN" sz="1400" b="1" dirty="0">
              <a:solidFill>
                <a:schemeClr val="tx1"/>
              </a:solidFill>
              <a:latin typeface="Times New Roman" pitchFamily="18" charset="0"/>
              <a:cs typeface="Times New Roman" pitchFamily="18" charset="0"/>
            </a:rPr>
            <a:t>amestecuri de vitamine şi/sau minerale cu plante medicinale şi aromatice, produse de origine animală,</a:t>
          </a:r>
          <a:r>
            <a:rPr lang="ro-RO" sz="1400" b="1" dirty="0">
              <a:solidFill>
                <a:schemeClr val="tx1"/>
              </a:solidFill>
              <a:latin typeface="Times New Roman" pitchFamily="18" charset="0"/>
              <a:cs typeface="Times New Roman" pitchFamily="18" charset="0"/>
            </a:rPr>
            <a:t> </a:t>
          </a:r>
          <a:r>
            <a:rPr lang="vi-VN" sz="1400" b="1" dirty="0">
              <a:solidFill>
                <a:schemeClr val="tx1"/>
              </a:solidFill>
              <a:latin typeface="Times New Roman" pitchFamily="18" charset="0"/>
              <a:cs typeface="Times New Roman" pitchFamily="18" charset="0"/>
            </a:rPr>
            <a:t>microorganisme, aminoacizi, grăsimi de origine vegetală şi animală şi alte nutrimente; </a:t>
          </a:r>
          <a:endParaRPr lang="ro-RO" sz="1400" b="1" dirty="0">
            <a:solidFill>
              <a:schemeClr val="tx1"/>
            </a:solidFill>
            <a:latin typeface="Times New Roman" pitchFamily="18" charset="0"/>
            <a:cs typeface="Times New Roman" pitchFamily="18" charset="0"/>
          </a:endParaRPr>
        </a:p>
        <a:p>
          <a:endParaRPr lang="ro-RO" sz="1400" dirty="0">
            <a:latin typeface="Times New Roman" pitchFamily="18" charset="0"/>
            <a:cs typeface="Times New Roman" pitchFamily="18" charset="0"/>
          </a:endParaRPr>
        </a:p>
      </dgm:t>
    </dgm:pt>
    <dgm:pt modelId="{68878322-6717-4AA0-B10D-34A35CF5CBFF}" type="parTrans" cxnId="{18C78516-1FB0-4C12-8137-A44222556D29}">
      <dgm:prSet/>
      <dgm:spPr/>
      <dgm:t>
        <a:bodyPr/>
        <a:lstStyle/>
        <a:p>
          <a:endParaRPr lang="ro-RO"/>
        </a:p>
      </dgm:t>
    </dgm:pt>
    <dgm:pt modelId="{1B4A8D35-B48B-4E31-AFA0-A3DD85BB88D4}" type="sibTrans" cxnId="{18C78516-1FB0-4C12-8137-A44222556D29}">
      <dgm:prSet/>
      <dgm:spPr/>
      <dgm:t>
        <a:bodyPr/>
        <a:lstStyle/>
        <a:p>
          <a:endParaRPr lang="ro-RO"/>
        </a:p>
      </dgm:t>
    </dgm:pt>
    <dgm:pt modelId="{7233C29D-25F6-402C-879F-44DEA8E877C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vi-VN" sz="1400" b="1" dirty="0">
              <a:solidFill>
                <a:schemeClr val="tx1"/>
              </a:solidFill>
              <a:latin typeface="Times New Roman" panose="02020603050405020304" pitchFamily="18" charset="0"/>
              <a:cs typeface="Times New Roman" panose="02020603050405020304" pitchFamily="18" charset="0"/>
            </a:rPr>
            <a:t>produse apicole: polen, păstură, lăptişor de matcă, propolis, extracte de larve de albine/trântori şi alte produse apicole, amestecuri de produse apicole şi/sau amestecuri de produse apicole cu plante medicinale şi aromatice şi/sau alte produse de origine animală şi/sau uleiuri esenţiale, vitamine, minerale şi alţi nutrienţi; </a:t>
          </a:r>
          <a:endParaRPr lang="ro-RO" sz="1400" b="1" dirty="0">
            <a:solidFill>
              <a:schemeClr val="tx1"/>
            </a:solidFill>
            <a:latin typeface="Times New Roman" panose="02020603050405020304" pitchFamily="18" charset="0"/>
            <a:cs typeface="Times New Roman" panose="02020603050405020304" pitchFamily="18" charset="0"/>
          </a:endParaRPr>
        </a:p>
      </dgm:t>
    </dgm:pt>
    <dgm:pt modelId="{49DD4714-3C42-483B-96A3-72FBD4B5E2A2}" type="parTrans" cxnId="{D460B968-3B40-4579-AE48-A3F0E9FE7A94}">
      <dgm:prSet/>
      <dgm:spPr/>
      <dgm:t>
        <a:bodyPr/>
        <a:lstStyle/>
        <a:p>
          <a:endParaRPr lang="ro-RO"/>
        </a:p>
      </dgm:t>
    </dgm:pt>
    <dgm:pt modelId="{57FFD490-6295-4806-B184-E2C2E6EA2A93}" type="sibTrans" cxnId="{D460B968-3B40-4579-AE48-A3F0E9FE7A94}">
      <dgm:prSet/>
      <dgm:spPr/>
      <dgm:t>
        <a:bodyPr/>
        <a:lstStyle/>
        <a:p>
          <a:endParaRPr lang="ro-RO"/>
        </a:p>
      </dgm:t>
    </dgm:pt>
    <dgm:pt modelId="{5B1BF620-18E4-4D26-9FB4-FF1998E17BF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vi-VN" sz="1200" b="1" dirty="0">
              <a:solidFill>
                <a:schemeClr val="tx1"/>
              </a:solidFill>
              <a:latin typeface="Times New Roman" pitchFamily="18" charset="0"/>
              <a:cs typeface="Times New Roman" pitchFamily="18" charset="0"/>
            </a:rPr>
            <a:t>alte produse dovedite ştiinţific a fi suplimente alimentare, necuprinse în Ordinul ministrului agriculturii, pădurilor şi dezvoltării rurale, al ministrului sănătăţii şi al preşedintelui Autorităţii Naţionale Sanitare Veterinare şi pentru Siguranţa Alimentelor nr. 1.228/2005/244/63/2006 pentru aprobarea Normelor tehnice privind comercializarea suplimentelor alimentare predozate de origine animală şi vegetală şi/sau a amestecurilor acestora cu vitamine, minerale şi alţi nutrienţi sau în Ordinul ministrului agriculturii, pădurilor şi dezvoltării rurale şi al ministrului sănătăţii nr. 244/401/2005 privind prelucrarea, procesarea şi comercializarea plantelor medicinale şi aromatice utilizate ca atare, parţial procesate sau procesate sub formă de suplimente alimentare predozate</a:t>
          </a:r>
          <a:endParaRPr lang="ro-RO" sz="1200" b="1" dirty="0">
            <a:solidFill>
              <a:schemeClr val="tx1"/>
            </a:solidFill>
            <a:latin typeface="Times New Roman" pitchFamily="18" charset="0"/>
            <a:cs typeface="Times New Roman" pitchFamily="18" charset="0"/>
          </a:endParaRPr>
        </a:p>
      </dgm:t>
    </dgm:pt>
    <dgm:pt modelId="{9E52BF08-57BF-4F7E-AE16-D23C139ACBB7}" type="parTrans" cxnId="{597DF4D7-2DD6-4820-991F-A285DDE6EB56}">
      <dgm:prSet/>
      <dgm:spPr/>
      <dgm:t>
        <a:bodyPr/>
        <a:lstStyle/>
        <a:p>
          <a:endParaRPr lang="ro-RO"/>
        </a:p>
      </dgm:t>
    </dgm:pt>
    <dgm:pt modelId="{8DED42A6-D54D-4075-B876-D07968BC1AFB}" type="sibTrans" cxnId="{597DF4D7-2DD6-4820-991F-A285DDE6EB56}">
      <dgm:prSet/>
      <dgm:spPr/>
      <dgm:t>
        <a:bodyPr/>
        <a:lstStyle/>
        <a:p>
          <a:endParaRPr lang="ro-RO"/>
        </a:p>
      </dgm:t>
    </dgm:pt>
    <dgm:pt modelId="{90FCBCB8-3584-4A6A-BAB2-D69CA189F8DF}" type="pres">
      <dgm:prSet presAssocID="{7E7FEBED-CBC8-43DF-A1CA-88CF5BAABE8F}" presName="Name0" presStyleCnt="0">
        <dgm:presLayoutVars>
          <dgm:chMax val="7"/>
          <dgm:chPref val="7"/>
          <dgm:dir/>
        </dgm:presLayoutVars>
      </dgm:prSet>
      <dgm:spPr/>
      <dgm:t>
        <a:bodyPr/>
        <a:lstStyle/>
        <a:p>
          <a:endParaRPr lang="en-US"/>
        </a:p>
      </dgm:t>
    </dgm:pt>
    <dgm:pt modelId="{52A017A4-C410-4A1E-910C-3FA4FD33D168}" type="pres">
      <dgm:prSet presAssocID="{7E7FEBED-CBC8-43DF-A1CA-88CF5BAABE8F}" presName="Name1" presStyleCnt="0"/>
      <dgm:spPr/>
    </dgm:pt>
    <dgm:pt modelId="{16751DE3-EFE9-46CB-BFE9-D4DD4A4CE316}" type="pres">
      <dgm:prSet presAssocID="{7E7FEBED-CBC8-43DF-A1CA-88CF5BAABE8F}" presName="cycle" presStyleCnt="0"/>
      <dgm:spPr/>
    </dgm:pt>
    <dgm:pt modelId="{3D7F32C1-65AE-4A8C-AD90-403BCEAC73D5}" type="pres">
      <dgm:prSet presAssocID="{7E7FEBED-CBC8-43DF-A1CA-88CF5BAABE8F}" presName="srcNode" presStyleLbl="node1" presStyleIdx="0" presStyleCnt="3"/>
      <dgm:spPr/>
    </dgm:pt>
    <dgm:pt modelId="{586125CE-DA81-465E-9873-9F618A816694}" type="pres">
      <dgm:prSet presAssocID="{7E7FEBED-CBC8-43DF-A1CA-88CF5BAABE8F}" presName="conn" presStyleLbl="parChTrans1D2" presStyleIdx="0" presStyleCnt="1"/>
      <dgm:spPr/>
      <dgm:t>
        <a:bodyPr/>
        <a:lstStyle/>
        <a:p>
          <a:endParaRPr lang="en-US"/>
        </a:p>
      </dgm:t>
    </dgm:pt>
    <dgm:pt modelId="{C6B985D8-FED8-4B46-9B66-AF808535585D}" type="pres">
      <dgm:prSet presAssocID="{7E7FEBED-CBC8-43DF-A1CA-88CF5BAABE8F}" presName="extraNode" presStyleLbl="node1" presStyleIdx="0" presStyleCnt="3"/>
      <dgm:spPr/>
    </dgm:pt>
    <dgm:pt modelId="{12B2C736-F054-486B-AD39-B30AD3B950B3}" type="pres">
      <dgm:prSet presAssocID="{7E7FEBED-CBC8-43DF-A1CA-88CF5BAABE8F}" presName="dstNode" presStyleLbl="node1" presStyleIdx="0" presStyleCnt="3"/>
      <dgm:spPr/>
    </dgm:pt>
    <dgm:pt modelId="{69828652-5454-4C43-A112-A4893BAD1559}" type="pres">
      <dgm:prSet presAssocID="{92B198AD-3373-4F4E-8A18-9C0D99CA592F}" presName="text_1" presStyleLbl="node1" presStyleIdx="0" presStyleCnt="3" custScaleY="147368">
        <dgm:presLayoutVars>
          <dgm:bulletEnabled val="1"/>
        </dgm:presLayoutVars>
      </dgm:prSet>
      <dgm:spPr/>
      <dgm:t>
        <a:bodyPr/>
        <a:lstStyle/>
        <a:p>
          <a:endParaRPr lang="en-US"/>
        </a:p>
      </dgm:t>
    </dgm:pt>
    <dgm:pt modelId="{8693ED9D-964D-4BD9-B0F1-50C0DF7C4009}" type="pres">
      <dgm:prSet presAssocID="{92B198AD-3373-4F4E-8A18-9C0D99CA592F}" presName="accent_1" presStyleCnt="0"/>
      <dgm:spPr/>
    </dgm:pt>
    <dgm:pt modelId="{63FC6F8E-E795-4F0D-A0D5-1B78848858DC}" type="pres">
      <dgm:prSet presAssocID="{92B198AD-3373-4F4E-8A18-9C0D99CA592F}" presName="accentRepeatNode" presStyleLbl="solidFgAcc1" presStyleIdx="0" presStyleCnt="3"/>
      <dgm:spPr>
        <a:blipFill rotWithShape="0">
          <a:blip xmlns:r="http://schemas.openxmlformats.org/officeDocument/2006/relationships" r:embed="rId1"/>
          <a:stretch>
            <a:fillRect/>
          </a:stretch>
        </a:blipFill>
      </dgm:spPr>
    </dgm:pt>
    <dgm:pt modelId="{253FD067-2C4E-4E2D-A65F-F37AB4A8DB72}" type="pres">
      <dgm:prSet presAssocID="{7233C29D-25F6-402C-879F-44DEA8E877C6}" presName="text_2" presStyleLbl="node1" presStyleIdx="1" presStyleCnt="3">
        <dgm:presLayoutVars>
          <dgm:bulletEnabled val="1"/>
        </dgm:presLayoutVars>
      </dgm:prSet>
      <dgm:spPr/>
      <dgm:t>
        <a:bodyPr/>
        <a:lstStyle/>
        <a:p>
          <a:endParaRPr lang="en-US"/>
        </a:p>
      </dgm:t>
    </dgm:pt>
    <dgm:pt modelId="{8058649E-74FC-4A75-9426-BAFDBB5D5566}" type="pres">
      <dgm:prSet presAssocID="{7233C29D-25F6-402C-879F-44DEA8E877C6}" presName="accent_2" presStyleCnt="0"/>
      <dgm:spPr/>
    </dgm:pt>
    <dgm:pt modelId="{8089A1ED-32BD-4F14-A256-B0BD1F8F523D}" type="pres">
      <dgm:prSet presAssocID="{7233C29D-25F6-402C-879F-44DEA8E877C6}" presName="accentRepeatNode" presStyleLbl="solidFgAcc1" presStyleIdx="1" presStyleCnt="3"/>
      <dgm:spPr>
        <a:blipFill rotWithShape="0">
          <a:blip xmlns:r="http://schemas.openxmlformats.org/officeDocument/2006/relationships" r:embed="rId2"/>
          <a:stretch>
            <a:fillRect/>
          </a:stretch>
        </a:blipFill>
      </dgm:spPr>
    </dgm:pt>
    <dgm:pt modelId="{2150B5CD-8B62-40A0-9CCF-85CACCFEF868}" type="pres">
      <dgm:prSet presAssocID="{5B1BF620-18E4-4D26-9FB4-FF1998E17BFF}" presName="text_3" presStyleLbl="node1" presStyleIdx="2" presStyleCnt="3" custScaleY="168421" custLinFactNeighborX="2773" custLinFactNeighborY="6579">
        <dgm:presLayoutVars>
          <dgm:bulletEnabled val="1"/>
        </dgm:presLayoutVars>
      </dgm:prSet>
      <dgm:spPr/>
      <dgm:t>
        <a:bodyPr/>
        <a:lstStyle/>
        <a:p>
          <a:endParaRPr lang="en-US"/>
        </a:p>
      </dgm:t>
    </dgm:pt>
    <dgm:pt modelId="{DC496306-4794-4D80-98D6-06641B262632}" type="pres">
      <dgm:prSet presAssocID="{5B1BF620-18E4-4D26-9FB4-FF1998E17BFF}" presName="accent_3" presStyleCnt="0"/>
      <dgm:spPr/>
    </dgm:pt>
    <dgm:pt modelId="{22B0A9B1-BE5E-494D-81F3-94F39227455C}" type="pres">
      <dgm:prSet presAssocID="{5B1BF620-18E4-4D26-9FB4-FF1998E17BFF}" presName="accentRepeatNode" presStyleLbl="solidFgAcc1" presStyleIdx="2" presStyleCnt="3"/>
      <dgm:spPr>
        <a:blipFill rotWithShape="0">
          <a:blip xmlns:r="http://schemas.openxmlformats.org/officeDocument/2006/relationships" r:embed="rId3"/>
          <a:stretch>
            <a:fillRect/>
          </a:stretch>
        </a:blipFill>
      </dgm:spPr>
    </dgm:pt>
  </dgm:ptLst>
  <dgm:cxnLst>
    <dgm:cxn modelId="{D460B968-3B40-4579-AE48-A3F0E9FE7A94}" srcId="{7E7FEBED-CBC8-43DF-A1CA-88CF5BAABE8F}" destId="{7233C29D-25F6-402C-879F-44DEA8E877C6}" srcOrd="1" destOrd="0" parTransId="{49DD4714-3C42-483B-96A3-72FBD4B5E2A2}" sibTransId="{57FFD490-6295-4806-B184-E2C2E6EA2A93}"/>
    <dgm:cxn modelId="{7157CA5E-9C07-4D96-A0C6-93183B3F01ED}" type="presOf" srcId="{7E7FEBED-CBC8-43DF-A1CA-88CF5BAABE8F}" destId="{90FCBCB8-3584-4A6A-BAB2-D69CA189F8DF}" srcOrd="0" destOrd="0" presId="urn:microsoft.com/office/officeart/2008/layout/VerticalCurvedList"/>
    <dgm:cxn modelId="{18C78516-1FB0-4C12-8137-A44222556D29}" srcId="{7E7FEBED-CBC8-43DF-A1CA-88CF5BAABE8F}" destId="{92B198AD-3373-4F4E-8A18-9C0D99CA592F}" srcOrd="0" destOrd="0" parTransId="{68878322-6717-4AA0-B10D-34A35CF5CBFF}" sibTransId="{1B4A8D35-B48B-4E31-AFA0-A3DD85BB88D4}"/>
    <dgm:cxn modelId="{792CDD4B-2DAD-4879-A136-935A1D8F45AE}" type="presOf" srcId="{92B198AD-3373-4F4E-8A18-9C0D99CA592F}" destId="{69828652-5454-4C43-A112-A4893BAD1559}" srcOrd="0" destOrd="0" presId="urn:microsoft.com/office/officeart/2008/layout/VerticalCurvedList"/>
    <dgm:cxn modelId="{A34938EA-FD63-4A59-9448-C040BE375973}" type="presOf" srcId="{1B4A8D35-B48B-4E31-AFA0-A3DD85BB88D4}" destId="{586125CE-DA81-465E-9873-9F618A816694}" srcOrd="0" destOrd="0" presId="urn:microsoft.com/office/officeart/2008/layout/VerticalCurvedList"/>
    <dgm:cxn modelId="{597DF4D7-2DD6-4820-991F-A285DDE6EB56}" srcId="{7E7FEBED-CBC8-43DF-A1CA-88CF5BAABE8F}" destId="{5B1BF620-18E4-4D26-9FB4-FF1998E17BFF}" srcOrd="2" destOrd="0" parTransId="{9E52BF08-57BF-4F7E-AE16-D23C139ACBB7}" sibTransId="{8DED42A6-D54D-4075-B876-D07968BC1AFB}"/>
    <dgm:cxn modelId="{F2611EB3-9ADA-4FCE-B14B-B40205E3613B}" type="presOf" srcId="{7233C29D-25F6-402C-879F-44DEA8E877C6}" destId="{253FD067-2C4E-4E2D-A65F-F37AB4A8DB72}" srcOrd="0" destOrd="0" presId="urn:microsoft.com/office/officeart/2008/layout/VerticalCurvedList"/>
    <dgm:cxn modelId="{986B5499-FDC2-44F2-8753-8D6CC17444EC}" type="presOf" srcId="{5B1BF620-18E4-4D26-9FB4-FF1998E17BFF}" destId="{2150B5CD-8B62-40A0-9CCF-85CACCFEF868}" srcOrd="0" destOrd="0" presId="urn:microsoft.com/office/officeart/2008/layout/VerticalCurvedList"/>
    <dgm:cxn modelId="{6CDDAE0D-0BAF-4470-8DBC-94783423BFB5}" type="presParOf" srcId="{90FCBCB8-3584-4A6A-BAB2-D69CA189F8DF}" destId="{52A017A4-C410-4A1E-910C-3FA4FD33D168}" srcOrd="0" destOrd="0" presId="urn:microsoft.com/office/officeart/2008/layout/VerticalCurvedList"/>
    <dgm:cxn modelId="{80A8229D-1B13-4DD9-B196-EE5FCBAF82C8}" type="presParOf" srcId="{52A017A4-C410-4A1E-910C-3FA4FD33D168}" destId="{16751DE3-EFE9-46CB-BFE9-D4DD4A4CE316}" srcOrd="0" destOrd="0" presId="urn:microsoft.com/office/officeart/2008/layout/VerticalCurvedList"/>
    <dgm:cxn modelId="{36BE748E-D1A1-4AB3-9AA6-310431AB5BAA}" type="presParOf" srcId="{16751DE3-EFE9-46CB-BFE9-D4DD4A4CE316}" destId="{3D7F32C1-65AE-4A8C-AD90-403BCEAC73D5}" srcOrd="0" destOrd="0" presId="urn:microsoft.com/office/officeart/2008/layout/VerticalCurvedList"/>
    <dgm:cxn modelId="{E413563B-AEDD-4C1E-917C-F76AC5940C05}" type="presParOf" srcId="{16751DE3-EFE9-46CB-BFE9-D4DD4A4CE316}" destId="{586125CE-DA81-465E-9873-9F618A816694}" srcOrd="1" destOrd="0" presId="urn:microsoft.com/office/officeart/2008/layout/VerticalCurvedList"/>
    <dgm:cxn modelId="{D4C66F62-9B09-4E0E-87C7-BDC19EABEC4C}" type="presParOf" srcId="{16751DE3-EFE9-46CB-BFE9-D4DD4A4CE316}" destId="{C6B985D8-FED8-4B46-9B66-AF808535585D}" srcOrd="2" destOrd="0" presId="urn:microsoft.com/office/officeart/2008/layout/VerticalCurvedList"/>
    <dgm:cxn modelId="{DDD08A34-C4C0-4E74-BCCF-4C09D9FDA0DE}" type="presParOf" srcId="{16751DE3-EFE9-46CB-BFE9-D4DD4A4CE316}" destId="{12B2C736-F054-486B-AD39-B30AD3B950B3}" srcOrd="3" destOrd="0" presId="urn:microsoft.com/office/officeart/2008/layout/VerticalCurvedList"/>
    <dgm:cxn modelId="{3E132409-E949-49E0-936E-FA64502FDF54}" type="presParOf" srcId="{52A017A4-C410-4A1E-910C-3FA4FD33D168}" destId="{69828652-5454-4C43-A112-A4893BAD1559}" srcOrd="1" destOrd="0" presId="urn:microsoft.com/office/officeart/2008/layout/VerticalCurvedList"/>
    <dgm:cxn modelId="{820DD3CA-8FF4-4655-9198-A7FCF41BE472}" type="presParOf" srcId="{52A017A4-C410-4A1E-910C-3FA4FD33D168}" destId="{8693ED9D-964D-4BD9-B0F1-50C0DF7C4009}" srcOrd="2" destOrd="0" presId="urn:microsoft.com/office/officeart/2008/layout/VerticalCurvedList"/>
    <dgm:cxn modelId="{8422248D-2185-44FC-AE7F-674468252E0A}" type="presParOf" srcId="{8693ED9D-964D-4BD9-B0F1-50C0DF7C4009}" destId="{63FC6F8E-E795-4F0D-A0D5-1B78848858DC}" srcOrd="0" destOrd="0" presId="urn:microsoft.com/office/officeart/2008/layout/VerticalCurvedList"/>
    <dgm:cxn modelId="{3BC76FF3-DE1D-45B9-994C-EC30697A7811}" type="presParOf" srcId="{52A017A4-C410-4A1E-910C-3FA4FD33D168}" destId="{253FD067-2C4E-4E2D-A65F-F37AB4A8DB72}" srcOrd="3" destOrd="0" presId="urn:microsoft.com/office/officeart/2008/layout/VerticalCurvedList"/>
    <dgm:cxn modelId="{BDE5A899-4FA2-42F9-A464-6B13D5CDFDDB}" type="presParOf" srcId="{52A017A4-C410-4A1E-910C-3FA4FD33D168}" destId="{8058649E-74FC-4A75-9426-BAFDBB5D5566}" srcOrd="4" destOrd="0" presId="urn:microsoft.com/office/officeart/2008/layout/VerticalCurvedList"/>
    <dgm:cxn modelId="{1B1C132B-C6FC-4FC2-B559-CF1A89E3A84B}" type="presParOf" srcId="{8058649E-74FC-4A75-9426-BAFDBB5D5566}" destId="{8089A1ED-32BD-4F14-A256-B0BD1F8F523D}" srcOrd="0" destOrd="0" presId="urn:microsoft.com/office/officeart/2008/layout/VerticalCurvedList"/>
    <dgm:cxn modelId="{237FAD3E-8CAE-460F-8810-31A8EE1FF0EA}" type="presParOf" srcId="{52A017A4-C410-4A1E-910C-3FA4FD33D168}" destId="{2150B5CD-8B62-40A0-9CCF-85CACCFEF868}" srcOrd="5" destOrd="0" presId="urn:microsoft.com/office/officeart/2008/layout/VerticalCurvedList"/>
    <dgm:cxn modelId="{AA0D4875-D51D-4689-98D9-8804ABD7B344}" type="presParOf" srcId="{52A017A4-C410-4A1E-910C-3FA4FD33D168}" destId="{DC496306-4794-4D80-98D6-06641B262632}" srcOrd="6" destOrd="0" presId="urn:microsoft.com/office/officeart/2008/layout/VerticalCurvedList"/>
    <dgm:cxn modelId="{0B2F6FC8-3F58-4BD4-B4FC-4BEC4EF26B7E}" type="presParOf" srcId="{DC496306-4794-4D80-98D6-06641B262632}" destId="{22B0A9B1-BE5E-494D-81F3-94F39227455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480441-2C8E-4BAA-B2CB-721EC827D0AE}" type="doc">
      <dgm:prSet loTypeId="urn:microsoft.com/office/officeart/2005/8/layout/hProcess9" loCatId="process" qsTypeId="urn:microsoft.com/office/officeart/2005/8/quickstyle/simple1" qsCatId="simple" csTypeId="urn:microsoft.com/office/officeart/2005/8/colors/colorful1#2" csCatId="colorful" phldr="1"/>
      <dgm:spPr/>
      <dgm:t>
        <a:bodyPr/>
        <a:lstStyle/>
        <a:p>
          <a:endParaRPr lang="ro-RO"/>
        </a:p>
      </dgm:t>
    </dgm:pt>
    <dgm:pt modelId="{2E6A453A-37D4-4235-A13A-EA2B519408A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1600" b="1" dirty="0">
              <a:solidFill>
                <a:schemeClr val="tx1"/>
              </a:solidFill>
              <a:latin typeface="Times New Roman" pitchFamily="18" charset="0"/>
              <a:cs typeface="Times New Roman" pitchFamily="18" charset="0"/>
            </a:rPr>
            <a:t>formă solidă, ca ceaiuri simple sau compuse (obţinute din diverse părţi de plante, mărunţite mai fin sau mai grosier), comprimate (acoperite sau neacoperite), capsule (tari sau gelatinoase), pulberi şi granule (în casete, pliculeţe, pachete), batoane, jeleuri, caramele şi altele similare</a:t>
          </a:r>
          <a:endParaRPr lang="ro-RO" sz="1600" b="1" dirty="0">
            <a:solidFill>
              <a:schemeClr val="tx1"/>
            </a:solidFill>
            <a:latin typeface="Times New Roman" pitchFamily="18" charset="0"/>
            <a:cs typeface="Times New Roman" pitchFamily="18" charset="0"/>
          </a:endParaRPr>
        </a:p>
      </dgm:t>
    </dgm:pt>
    <dgm:pt modelId="{756DFF9E-BC06-4E81-AAC8-584ADF31070B}" type="parTrans" cxnId="{FD845BF7-82AA-46CE-8B57-E24126A76CD5}">
      <dgm:prSet/>
      <dgm:spPr/>
      <dgm:t>
        <a:bodyPr/>
        <a:lstStyle/>
        <a:p>
          <a:endParaRPr lang="ro-RO"/>
        </a:p>
      </dgm:t>
    </dgm:pt>
    <dgm:pt modelId="{07EEB786-2BCC-4145-9191-299D23596906}" type="sibTrans" cxnId="{FD845BF7-82AA-46CE-8B57-E24126A76CD5}">
      <dgm:prSet/>
      <dgm:spPr/>
      <dgm:t>
        <a:bodyPr/>
        <a:lstStyle/>
        <a:p>
          <a:endParaRPr lang="ro-RO"/>
        </a:p>
      </dgm:t>
    </dgm:pt>
    <dgm:pt modelId="{04B22460-A4CC-4A23-B8EA-B203EF0E071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vi-VN" sz="1600" b="1" dirty="0">
              <a:solidFill>
                <a:schemeClr val="tx1"/>
              </a:solidFill>
              <a:latin typeface="Times New Roman" panose="02020603050405020304" pitchFamily="18" charset="0"/>
              <a:cs typeface="Times New Roman" panose="02020603050405020304" pitchFamily="18" charset="0"/>
            </a:rPr>
            <a:t>soluţii lichide, de tipul: siropuri, tincturi, extracte apoase, extracte hidroalcoolice, alcoolice sau glicerinice (gemoderivate), esenţe, uleiuri grase, uleiuri esenţiale şi altele, ambalate în flacoane (cu sau fără picurător), fiole buvabile şi alte forme similare</a:t>
          </a:r>
          <a:endParaRPr lang="ro-RO" sz="1600" b="1" dirty="0">
            <a:solidFill>
              <a:schemeClr val="tx1"/>
            </a:solidFill>
            <a:latin typeface="Times New Roman" panose="02020603050405020304" pitchFamily="18" charset="0"/>
            <a:cs typeface="Times New Roman" panose="02020603050405020304" pitchFamily="18" charset="0"/>
          </a:endParaRPr>
        </a:p>
      </dgm:t>
    </dgm:pt>
    <dgm:pt modelId="{B271ED04-57DE-43B1-8104-A4B8378AB6AE}" type="parTrans" cxnId="{D953364E-3E01-43E4-81E5-DAAC09FB7740}">
      <dgm:prSet/>
      <dgm:spPr/>
      <dgm:t>
        <a:bodyPr/>
        <a:lstStyle/>
        <a:p>
          <a:endParaRPr lang="ro-RO"/>
        </a:p>
      </dgm:t>
    </dgm:pt>
    <dgm:pt modelId="{4239B176-6160-48BD-846E-10051502D8E6}" type="sibTrans" cxnId="{D953364E-3E01-43E4-81E5-DAAC09FB7740}">
      <dgm:prSet/>
      <dgm:spPr/>
      <dgm:t>
        <a:bodyPr/>
        <a:lstStyle/>
        <a:p>
          <a:endParaRPr lang="ro-RO"/>
        </a:p>
      </dgm:t>
    </dgm:pt>
    <dgm:pt modelId="{FDA36A0D-72DC-4AED-86CE-A55572CA0276}" type="pres">
      <dgm:prSet presAssocID="{17480441-2C8E-4BAA-B2CB-721EC827D0AE}" presName="CompostProcess" presStyleCnt="0">
        <dgm:presLayoutVars>
          <dgm:dir/>
          <dgm:resizeHandles val="exact"/>
        </dgm:presLayoutVars>
      </dgm:prSet>
      <dgm:spPr/>
      <dgm:t>
        <a:bodyPr/>
        <a:lstStyle/>
        <a:p>
          <a:endParaRPr lang="en-US"/>
        </a:p>
      </dgm:t>
    </dgm:pt>
    <dgm:pt modelId="{FE650C6B-9F99-4047-8932-4FE71027558D}" type="pres">
      <dgm:prSet presAssocID="{17480441-2C8E-4BAA-B2CB-721EC827D0AE}" presName="arrow" presStyleLbl="bgShp" presStyleIdx="0" presStyleCnt="1"/>
      <dgm:spPr/>
    </dgm:pt>
    <dgm:pt modelId="{81BFBD5D-2F1F-4E22-841D-240C8C1A799A}" type="pres">
      <dgm:prSet presAssocID="{17480441-2C8E-4BAA-B2CB-721EC827D0AE}" presName="linearProcess" presStyleCnt="0"/>
      <dgm:spPr/>
    </dgm:pt>
    <dgm:pt modelId="{5C9CA83E-3D9B-4F36-AE5F-4E312A5F05C2}" type="pres">
      <dgm:prSet presAssocID="{2E6A453A-37D4-4235-A13A-EA2B519408AF}" presName="textNode" presStyleLbl="node1" presStyleIdx="0" presStyleCnt="2">
        <dgm:presLayoutVars>
          <dgm:bulletEnabled val="1"/>
        </dgm:presLayoutVars>
      </dgm:prSet>
      <dgm:spPr/>
      <dgm:t>
        <a:bodyPr/>
        <a:lstStyle/>
        <a:p>
          <a:endParaRPr lang="en-US"/>
        </a:p>
      </dgm:t>
    </dgm:pt>
    <dgm:pt modelId="{44BB750D-1397-402D-944E-FB6BF6B0A9A7}" type="pres">
      <dgm:prSet presAssocID="{07EEB786-2BCC-4145-9191-299D23596906}" presName="sibTrans" presStyleCnt="0"/>
      <dgm:spPr/>
    </dgm:pt>
    <dgm:pt modelId="{839F315A-6D22-412A-A2D6-AC7241D5C414}" type="pres">
      <dgm:prSet presAssocID="{04B22460-A4CC-4A23-B8EA-B203EF0E071E}" presName="textNode" presStyleLbl="node1" presStyleIdx="1" presStyleCnt="2">
        <dgm:presLayoutVars>
          <dgm:bulletEnabled val="1"/>
        </dgm:presLayoutVars>
      </dgm:prSet>
      <dgm:spPr/>
      <dgm:t>
        <a:bodyPr/>
        <a:lstStyle/>
        <a:p>
          <a:endParaRPr lang="en-US"/>
        </a:p>
      </dgm:t>
    </dgm:pt>
  </dgm:ptLst>
  <dgm:cxnLst>
    <dgm:cxn modelId="{FD845BF7-82AA-46CE-8B57-E24126A76CD5}" srcId="{17480441-2C8E-4BAA-B2CB-721EC827D0AE}" destId="{2E6A453A-37D4-4235-A13A-EA2B519408AF}" srcOrd="0" destOrd="0" parTransId="{756DFF9E-BC06-4E81-AAC8-584ADF31070B}" sibTransId="{07EEB786-2BCC-4145-9191-299D23596906}"/>
    <dgm:cxn modelId="{F81F0848-A141-4C91-BCE8-C9D9617A808E}" type="presOf" srcId="{2E6A453A-37D4-4235-A13A-EA2B519408AF}" destId="{5C9CA83E-3D9B-4F36-AE5F-4E312A5F05C2}" srcOrd="0" destOrd="0" presId="urn:microsoft.com/office/officeart/2005/8/layout/hProcess9"/>
    <dgm:cxn modelId="{4260C699-0E33-4148-96FD-6AC6F671D94D}" type="presOf" srcId="{04B22460-A4CC-4A23-B8EA-B203EF0E071E}" destId="{839F315A-6D22-412A-A2D6-AC7241D5C414}" srcOrd="0" destOrd="0" presId="urn:microsoft.com/office/officeart/2005/8/layout/hProcess9"/>
    <dgm:cxn modelId="{D953364E-3E01-43E4-81E5-DAAC09FB7740}" srcId="{17480441-2C8E-4BAA-B2CB-721EC827D0AE}" destId="{04B22460-A4CC-4A23-B8EA-B203EF0E071E}" srcOrd="1" destOrd="0" parTransId="{B271ED04-57DE-43B1-8104-A4B8378AB6AE}" sibTransId="{4239B176-6160-48BD-846E-10051502D8E6}"/>
    <dgm:cxn modelId="{E524A913-3640-41DD-8D43-8E02D4242C9B}" type="presOf" srcId="{17480441-2C8E-4BAA-B2CB-721EC827D0AE}" destId="{FDA36A0D-72DC-4AED-86CE-A55572CA0276}" srcOrd="0" destOrd="0" presId="urn:microsoft.com/office/officeart/2005/8/layout/hProcess9"/>
    <dgm:cxn modelId="{C76C5A13-A5E9-45DD-9041-CDAEAFF45E36}" type="presParOf" srcId="{FDA36A0D-72DC-4AED-86CE-A55572CA0276}" destId="{FE650C6B-9F99-4047-8932-4FE71027558D}" srcOrd="0" destOrd="0" presId="urn:microsoft.com/office/officeart/2005/8/layout/hProcess9"/>
    <dgm:cxn modelId="{858CDB15-3584-4C97-A194-CCF0D7DA5A8D}" type="presParOf" srcId="{FDA36A0D-72DC-4AED-86CE-A55572CA0276}" destId="{81BFBD5D-2F1F-4E22-841D-240C8C1A799A}" srcOrd="1" destOrd="0" presId="urn:microsoft.com/office/officeart/2005/8/layout/hProcess9"/>
    <dgm:cxn modelId="{8496126C-44AE-4AA5-92E7-44B1B7BC948C}" type="presParOf" srcId="{81BFBD5D-2F1F-4E22-841D-240C8C1A799A}" destId="{5C9CA83E-3D9B-4F36-AE5F-4E312A5F05C2}" srcOrd="0" destOrd="0" presId="urn:microsoft.com/office/officeart/2005/8/layout/hProcess9"/>
    <dgm:cxn modelId="{47685C62-81F6-4A68-9A7B-2F2F66524193}" type="presParOf" srcId="{81BFBD5D-2F1F-4E22-841D-240C8C1A799A}" destId="{44BB750D-1397-402D-944E-FB6BF6B0A9A7}" srcOrd="1" destOrd="0" presId="urn:microsoft.com/office/officeart/2005/8/layout/hProcess9"/>
    <dgm:cxn modelId="{FFD8912C-E1F6-416A-B137-5B9EF9C4F47A}" type="presParOf" srcId="{81BFBD5D-2F1F-4E22-841D-240C8C1A799A}" destId="{839F315A-6D22-412A-A2D6-AC7241D5C414}"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118CFE-B5BE-4170-9E62-02ABD4679703}" type="doc">
      <dgm:prSet loTypeId="urn:microsoft.com/office/officeart/2005/8/layout/balance1" loCatId="relationship" qsTypeId="urn:microsoft.com/office/officeart/2005/8/quickstyle/simple1" qsCatId="simple" csTypeId="urn:microsoft.com/office/officeart/2005/8/colors/colorful1#3" csCatId="colorful" phldr="1"/>
      <dgm:spPr/>
      <dgm:t>
        <a:bodyPr/>
        <a:lstStyle/>
        <a:p>
          <a:endParaRPr lang="en-US"/>
        </a:p>
      </dgm:t>
    </dgm:pt>
    <dgm:pt modelId="{21C23C85-CA0D-4CF2-930B-A6F7C645D300}">
      <dgm:prSet phldrT="[Text]" custT="1"/>
      <dgm:spPr/>
      <dgm:t>
        <a:bodyPr/>
        <a:lstStyle/>
        <a:p>
          <a:pPr>
            <a:lnSpc>
              <a:spcPct val="100000"/>
            </a:lnSpc>
            <a:spcAft>
              <a:spcPts val="0"/>
            </a:spcAft>
          </a:pPr>
          <a:r>
            <a:rPr lang="vi-VN" sz="1200" b="1" dirty="0">
              <a:latin typeface="Times New Roman" pitchFamily="18" charset="0"/>
              <a:cs typeface="Times New Roman" pitchFamily="18" charset="0"/>
            </a:rPr>
            <a:t>Care sunt riscurile la care vă supuneţi </a:t>
          </a:r>
        </a:p>
        <a:p>
          <a:pPr>
            <a:lnSpc>
              <a:spcPct val="100000"/>
            </a:lnSpc>
            <a:spcAft>
              <a:spcPts val="0"/>
            </a:spcAft>
          </a:pPr>
          <a:r>
            <a:rPr lang="vi-VN" sz="1200" b="1" dirty="0">
              <a:latin typeface="Times New Roman" pitchFamily="18" charset="0"/>
              <a:cs typeface="Times New Roman" pitchFamily="18" charset="0"/>
            </a:rPr>
            <a:t>dacă luaţi acest supliment? </a:t>
          </a:r>
          <a:endParaRPr lang="en-US" sz="1200" b="1" dirty="0"/>
        </a:p>
      </dgm:t>
    </dgm:pt>
    <dgm:pt modelId="{04299F56-CDD4-4A8A-A3FF-66B04C422B4F}" type="parTrans" cxnId="{85D27C77-3FBE-45F6-8993-87B34E3C9909}">
      <dgm:prSet/>
      <dgm:spPr/>
      <dgm:t>
        <a:bodyPr/>
        <a:lstStyle/>
        <a:p>
          <a:endParaRPr lang="en-US"/>
        </a:p>
      </dgm:t>
    </dgm:pt>
    <dgm:pt modelId="{CE0471AB-8066-4A26-A5C8-F39A50FE8ACA}" type="sibTrans" cxnId="{85D27C77-3FBE-45F6-8993-87B34E3C9909}">
      <dgm:prSet/>
      <dgm:spPr/>
      <dgm:t>
        <a:bodyPr/>
        <a:lstStyle/>
        <a:p>
          <a:endParaRPr lang="en-US"/>
        </a:p>
      </dgm:t>
    </dgm:pt>
    <dgm:pt modelId="{B89CB2AF-5A57-4740-BC86-850500CE0F30}">
      <dgm:prSet phldrT="[Text]" custT="1"/>
      <dgm:spPr/>
      <dgm:t>
        <a:bodyPr/>
        <a:lstStyle/>
        <a:p>
          <a:r>
            <a:rPr lang="ro-RO" sz="1100" b="1" dirty="0">
              <a:solidFill>
                <a:schemeClr val="tx1"/>
              </a:solidFill>
              <a:latin typeface="Times New Roman" pitchFamily="18" charset="0"/>
              <a:cs typeface="Times New Roman" pitchFamily="18" charset="0"/>
            </a:rPr>
            <a:t>Î</a:t>
          </a:r>
          <a:r>
            <a:rPr lang="vi-VN" sz="1100" b="1" dirty="0">
              <a:solidFill>
                <a:schemeClr val="tx1"/>
              </a:solidFill>
              <a:latin typeface="Times New Roman" pitchFamily="18" charset="0"/>
              <a:cs typeface="Times New Roman" pitchFamily="18" charset="0"/>
            </a:rPr>
            <a:t>n ce perioadă a zilei, înainte sau după masă, la ce interval de timp?</a:t>
          </a:r>
          <a:endParaRPr lang="en-US" sz="1100" b="1" dirty="0">
            <a:solidFill>
              <a:schemeClr val="tx1"/>
            </a:solidFill>
          </a:endParaRPr>
        </a:p>
      </dgm:t>
    </dgm:pt>
    <dgm:pt modelId="{3FFAD5CA-B12B-4F61-A87B-272128CB0E49}" type="parTrans" cxnId="{768A01DA-C9BE-4B11-96CE-94CB2E0DACD2}">
      <dgm:prSet/>
      <dgm:spPr/>
      <dgm:t>
        <a:bodyPr/>
        <a:lstStyle/>
        <a:p>
          <a:endParaRPr lang="en-US"/>
        </a:p>
      </dgm:t>
    </dgm:pt>
    <dgm:pt modelId="{F4C00501-6641-4F3B-A0A3-FBA42BCE1199}" type="sibTrans" cxnId="{768A01DA-C9BE-4B11-96CE-94CB2E0DACD2}">
      <dgm:prSet/>
      <dgm:spPr/>
      <dgm:t>
        <a:bodyPr/>
        <a:lstStyle/>
        <a:p>
          <a:endParaRPr lang="en-US"/>
        </a:p>
      </dgm:t>
    </dgm:pt>
    <dgm:pt modelId="{E5230025-14F4-4037-A565-B830E7041DED}">
      <dgm:prSet phldrT="[Text]"/>
      <dgm:spPr/>
      <dgm:t>
        <a:bodyPr/>
        <a:lstStyle/>
        <a:p>
          <a:r>
            <a:rPr lang="vi-VN" b="1" dirty="0">
              <a:solidFill>
                <a:schemeClr val="tx1"/>
              </a:solidFill>
              <a:latin typeface="Times New Roman" pitchFamily="18" charset="0"/>
              <a:cs typeface="Times New Roman" pitchFamily="18" charset="0"/>
            </a:rPr>
            <a:t>Cum se adm</a:t>
          </a:r>
          <a:r>
            <a:rPr lang="en-US" b="1" dirty="0" err="1">
              <a:solidFill>
                <a:schemeClr val="tx1"/>
              </a:solidFill>
              <a:latin typeface="Times New Roman" pitchFamily="18" charset="0"/>
              <a:cs typeface="Times New Roman" pitchFamily="18" charset="0"/>
            </a:rPr>
            <a:t>i</a:t>
          </a:r>
          <a:r>
            <a:rPr lang="vi-VN" b="1" dirty="0">
              <a:solidFill>
                <a:schemeClr val="tx1"/>
              </a:solidFill>
              <a:latin typeface="Times New Roman" pitchFamily="18" charset="0"/>
              <a:cs typeface="Times New Roman" pitchFamily="18" charset="0"/>
            </a:rPr>
            <a:t>nistrează</a:t>
          </a:r>
          <a:r>
            <a:rPr lang="ro-RO" b="1" dirty="0">
              <a:solidFill>
                <a:schemeClr val="tx1"/>
              </a:solidFill>
              <a:latin typeface="Times New Roman" pitchFamily="18" charset="0"/>
              <a:cs typeface="Times New Roman" pitchFamily="18" charset="0"/>
            </a:rPr>
            <a:t> </a:t>
          </a:r>
          <a:r>
            <a:rPr lang="vi-VN" b="1" dirty="0">
              <a:solidFill>
                <a:schemeClr val="tx1"/>
              </a:solidFill>
              <a:latin typeface="Times New Roman" pitchFamily="18" charset="0"/>
              <a:cs typeface="Times New Roman" pitchFamily="18" charset="0"/>
            </a:rPr>
            <a:t>?  </a:t>
          </a:r>
          <a:endParaRPr lang="en-US" b="1" dirty="0">
            <a:solidFill>
              <a:schemeClr val="tx1"/>
            </a:solidFill>
          </a:endParaRPr>
        </a:p>
      </dgm:t>
    </dgm:pt>
    <dgm:pt modelId="{8DF3F839-BAA6-4852-9296-F96D53B4C9A3}" type="parTrans" cxnId="{6034C29C-0BC6-4BAD-BB20-415CC2BECE3A}">
      <dgm:prSet/>
      <dgm:spPr/>
      <dgm:t>
        <a:bodyPr/>
        <a:lstStyle/>
        <a:p>
          <a:endParaRPr lang="en-US"/>
        </a:p>
      </dgm:t>
    </dgm:pt>
    <dgm:pt modelId="{C822C052-BB34-4AFB-89E6-F0CEA3E3B0C0}" type="sibTrans" cxnId="{6034C29C-0BC6-4BAD-BB20-415CC2BECE3A}">
      <dgm:prSet/>
      <dgm:spPr/>
      <dgm:t>
        <a:bodyPr/>
        <a:lstStyle/>
        <a:p>
          <a:endParaRPr lang="en-US"/>
        </a:p>
      </dgm:t>
    </dgm:pt>
    <dgm:pt modelId="{B9DA0135-86C2-4145-BA98-88AB2936A5F3}">
      <dgm:prSet phldrT="[Text]" custT="1"/>
      <dgm:spPr/>
      <dgm:t>
        <a:bodyPr/>
        <a:lstStyle/>
        <a:p>
          <a:pPr>
            <a:lnSpc>
              <a:spcPct val="100000"/>
            </a:lnSpc>
            <a:spcAft>
              <a:spcPts val="0"/>
            </a:spcAft>
          </a:pPr>
          <a:r>
            <a:rPr lang="vi-VN" sz="1400" b="1" dirty="0">
              <a:solidFill>
                <a:schemeClr val="tx1"/>
              </a:solidFill>
              <a:latin typeface="Times New Roman" pitchFamily="18" charset="0"/>
              <a:cs typeface="Times New Roman" pitchFamily="18" charset="0"/>
            </a:rPr>
            <a:t>Ce beneficii asupra sănătăţii vă aduce </a:t>
          </a:r>
        </a:p>
        <a:p>
          <a:pPr>
            <a:lnSpc>
              <a:spcPct val="100000"/>
            </a:lnSpc>
            <a:spcAft>
              <a:spcPts val="0"/>
            </a:spcAft>
          </a:pPr>
          <a:r>
            <a:rPr lang="vi-VN" sz="1400" b="1" dirty="0">
              <a:solidFill>
                <a:schemeClr val="tx1"/>
              </a:solidFill>
              <a:latin typeface="Times New Roman" pitchFamily="18" charset="0"/>
              <a:cs typeface="Times New Roman" pitchFamily="18" charset="0"/>
            </a:rPr>
            <a:t>acest produs? </a:t>
          </a:r>
          <a:endParaRPr lang="en-US" sz="1400" b="1" dirty="0">
            <a:solidFill>
              <a:schemeClr val="tx1"/>
            </a:solidFill>
          </a:endParaRPr>
        </a:p>
      </dgm:t>
    </dgm:pt>
    <dgm:pt modelId="{009841FE-5F20-4831-A90D-380893FEAEED}" type="parTrans" cxnId="{59D5092A-0B96-4E40-91FA-3E719D21BD2A}">
      <dgm:prSet/>
      <dgm:spPr/>
      <dgm:t>
        <a:bodyPr/>
        <a:lstStyle/>
        <a:p>
          <a:endParaRPr lang="en-US"/>
        </a:p>
      </dgm:t>
    </dgm:pt>
    <dgm:pt modelId="{2F76DA47-25C6-4D02-AB1F-253BA2DEAFF8}" type="sibTrans" cxnId="{59D5092A-0B96-4E40-91FA-3E719D21BD2A}">
      <dgm:prSet/>
      <dgm:spPr/>
      <dgm:t>
        <a:bodyPr/>
        <a:lstStyle/>
        <a:p>
          <a:endParaRPr lang="en-US"/>
        </a:p>
      </dgm:t>
    </dgm:pt>
    <dgm:pt modelId="{32AF660E-415A-4ECF-A93D-615EF957C8EE}">
      <dgm:prSet phldrT="[Text]" custT="1"/>
      <dgm:spPr/>
      <dgm:t>
        <a:bodyPr/>
        <a:lstStyle/>
        <a:p>
          <a:r>
            <a:rPr lang="ro-RO" sz="1200" b="1" dirty="0">
              <a:solidFill>
                <a:srgbClr val="FFFF00"/>
              </a:solidFill>
              <a:latin typeface="Times New Roman" pitchFamily="18" charset="0"/>
              <a:cs typeface="Times New Roman" pitchFamily="18" charset="0"/>
            </a:rPr>
            <a:t>P</a:t>
          </a:r>
          <a:r>
            <a:rPr lang="vi-VN" sz="1200" b="1" dirty="0">
              <a:solidFill>
                <a:srgbClr val="FFFF00"/>
              </a:solidFill>
              <a:latin typeface="Times New Roman" pitchFamily="18" charset="0"/>
              <a:cs typeface="Times New Roman" pitchFamily="18" charset="0"/>
            </a:rPr>
            <a:t>entru cât timp </a:t>
          </a:r>
          <a:r>
            <a:rPr lang="ro-RO" sz="1200" b="1" dirty="0">
              <a:solidFill>
                <a:srgbClr val="FFFF00"/>
              </a:solidFill>
              <a:latin typeface="Times New Roman" pitchFamily="18" charset="0"/>
              <a:cs typeface="Times New Roman" pitchFamily="18" charset="0"/>
            </a:rPr>
            <a:t>se</a:t>
          </a:r>
          <a:r>
            <a:rPr lang="vi-VN" sz="1200" b="1" dirty="0">
              <a:solidFill>
                <a:srgbClr val="FFFF00"/>
              </a:solidFill>
              <a:latin typeface="Times New Roman" pitchFamily="18" charset="0"/>
              <a:cs typeface="Times New Roman" pitchFamily="18" charset="0"/>
            </a:rPr>
            <a:t> </a:t>
          </a:r>
          <a:r>
            <a:rPr lang="ro-RO" sz="1200" b="1" dirty="0">
              <a:solidFill>
                <a:srgbClr val="FFFF00"/>
              </a:solidFill>
              <a:latin typeface="Times New Roman" pitchFamily="18" charset="0"/>
              <a:cs typeface="Times New Roman" pitchFamily="18" charset="0"/>
            </a:rPr>
            <a:t>poate administra </a:t>
          </a:r>
          <a:r>
            <a:rPr lang="vi-VN" sz="1200" b="1" dirty="0">
              <a:solidFill>
                <a:srgbClr val="FFFF00"/>
              </a:solidFill>
              <a:latin typeface="Times New Roman" pitchFamily="18" charset="0"/>
              <a:cs typeface="Times New Roman" pitchFamily="18" charset="0"/>
            </a:rPr>
            <a:t> produsul fără niciun risc ? </a:t>
          </a:r>
          <a:endParaRPr lang="en-US" sz="1200" b="1" dirty="0">
            <a:solidFill>
              <a:srgbClr val="FFFF00"/>
            </a:solidFill>
          </a:endParaRPr>
        </a:p>
      </dgm:t>
    </dgm:pt>
    <dgm:pt modelId="{884D0AC6-7421-47E3-B516-5BE0D7F14FA9}" type="parTrans" cxnId="{E8EC3A07-F8A8-4FBC-8FFA-A6D5E92B8269}">
      <dgm:prSet/>
      <dgm:spPr/>
      <dgm:t>
        <a:bodyPr/>
        <a:lstStyle/>
        <a:p>
          <a:endParaRPr lang="en-US"/>
        </a:p>
      </dgm:t>
    </dgm:pt>
    <dgm:pt modelId="{83FAE0CB-0DDB-4387-B0FB-8FF3E7442671}" type="sibTrans" cxnId="{E8EC3A07-F8A8-4FBC-8FFA-A6D5E92B8269}">
      <dgm:prSet/>
      <dgm:spPr/>
      <dgm:t>
        <a:bodyPr/>
        <a:lstStyle/>
        <a:p>
          <a:endParaRPr lang="en-US"/>
        </a:p>
      </dgm:t>
    </dgm:pt>
    <dgm:pt modelId="{4A29DC70-115F-44D5-A17D-C0EA729BBC8B}">
      <dgm:prSet phldrT="[Text]"/>
      <dgm:spPr/>
      <dgm:t>
        <a:bodyPr/>
        <a:lstStyle/>
        <a:p>
          <a:r>
            <a:rPr lang="ro-RO" b="1" dirty="0">
              <a:solidFill>
                <a:schemeClr val="tx1"/>
              </a:solidFill>
              <a:latin typeface="Times New Roman" pitchFamily="18" charset="0"/>
              <a:cs typeface="Times New Roman" pitchFamily="18" charset="0"/>
            </a:rPr>
            <a:t>S</a:t>
          </a:r>
          <a:r>
            <a:rPr lang="vi-VN" b="1" dirty="0">
              <a:solidFill>
                <a:schemeClr val="tx1"/>
              </a:solidFill>
              <a:latin typeface="Times New Roman" pitchFamily="18" charset="0"/>
              <a:cs typeface="Times New Roman" pitchFamily="18" charset="0"/>
            </a:rPr>
            <a:t>e înghite cu apă, </a:t>
          </a:r>
        </a:p>
        <a:p>
          <a:r>
            <a:rPr lang="vi-VN" b="1" dirty="0">
              <a:solidFill>
                <a:schemeClr val="tx1"/>
              </a:solidFill>
              <a:latin typeface="Times New Roman" pitchFamily="18" charset="0"/>
              <a:cs typeface="Times New Roman" pitchFamily="18" charset="0"/>
            </a:rPr>
            <a:t>cu ceai?</a:t>
          </a:r>
          <a:endParaRPr lang="en-US" b="1" dirty="0">
            <a:solidFill>
              <a:schemeClr val="tx1"/>
            </a:solidFill>
          </a:endParaRPr>
        </a:p>
      </dgm:t>
    </dgm:pt>
    <dgm:pt modelId="{BA8D1C28-F660-4874-85C9-2D32E55E9196}" type="parTrans" cxnId="{E908B695-FC21-4493-8A5A-07D75024CA39}">
      <dgm:prSet/>
      <dgm:spPr/>
      <dgm:t>
        <a:bodyPr/>
        <a:lstStyle/>
        <a:p>
          <a:endParaRPr lang="en-US"/>
        </a:p>
      </dgm:t>
    </dgm:pt>
    <dgm:pt modelId="{81A39358-8D19-4A18-997A-2A5142ADB133}" type="sibTrans" cxnId="{E908B695-FC21-4493-8A5A-07D75024CA39}">
      <dgm:prSet/>
      <dgm:spPr/>
      <dgm:t>
        <a:bodyPr/>
        <a:lstStyle/>
        <a:p>
          <a:endParaRPr lang="en-US"/>
        </a:p>
      </dgm:t>
    </dgm:pt>
    <dgm:pt modelId="{A67A3FBA-4D6F-4986-A83F-7FF8A4D994E3}">
      <dgm:prSet phldrT="[Text]" custT="1">
        <dgm:style>
          <a:lnRef idx="1">
            <a:schemeClr val="accent4"/>
          </a:lnRef>
          <a:fillRef idx="2">
            <a:schemeClr val="accent4"/>
          </a:fillRef>
          <a:effectRef idx="1">
            <a:schemeClr val="accent4"/>
          </a:effectRef>
          <a:fontRef idx="minor">
            <a:schemeClr val="dk1"/>
          </a:fontRef>
        </dgm:style>
      </dgm:prSet>
      <dgm:spPr/>
      <dgm:t>
        <a:bodyPr/>
        <a:lstStyle/>
        <a:p>
          <a:pPr>
            <a:lnSpc>
              <a:spcPct val="100000"/>
            </a:lnSpc>
            <a:spcAft>
              <a:spcPts val="0"/>
            </a:spcAft>
          </a:pPr>
          <a:r>
            <a:rPr lang="vi-VN" sz="1200" b="1" dirty="0">
              <a:latin typeface="Times New Roman" pitchFamily="18" charset="0"/>
              <a:cs typeface="Times New Roman" pitchFamily="18" charset="0"/>
            </a:rPr>
            <a:t>Care este doza corectă pe care trebuie</a:t>
          </a:r>
        </a:p>
        <a:p>
          <a:pPr>
            <a:lnSpc>
              <a:spcPct val="100000"/>
            </a:lnSpc>
            <a:spcAft>
              <a:spcPts val="0"/>
            </a:spcAft>
          </a:pPr>
          <a:r>
            <a:rPr lang="ro-RO" sz="1200" b="1" dirty="0">
              <a:latin typeface="Times New Roman" pitchFamily="18" charset="0"/>
              <a:cs typeface="Times New Roman" pitchFamily="18" charset="0"/>
            </a:rPr>
            <a:t>Administrată </a:t>
          </a:r>
          <a:r>
            <a:rPr lang="vi-VN" sz="1200" b="1" dirty="0">
              <a:latin typeface="Times New Roman" pitchFamily="18" charset="0"/>
              <a:cs typeface="Times New Roman" pitchFamily="18" charset="0"/>
            </a:rPr>
            <a:t>pentru a avea eficienţă maximă? </a:t>
          </a:r>
          <a:endParaRPr lang="en-US" sz="1200" b="1" dirty="0"/>
        </a:p>
      </dgm:t>
    </dgm:pt>
    <dgm:pt modelId="{265F4B20-95A9-4AA3-B63D-7B89BE28D983}" type="parTrans" cxnId="{D8D164F8-0302-4D06-B4C5-EB8F3E8C55D9}">
      <dgm:prSet/>
      <dgm:spPr/>
      <dgm:t>
        <a:bodyPr/>
        <a:lstStyle/>
        <a:p>
          <a:endParaRPr lang="en-US"/>
        </a:p>
      </dgm:t>
    </dgm:pt>
    <dgm:pt modelId="{D569276A-ADA6-4BC6-A740-EE183D24F829}" type="sibTrans" cxnId="{D8D164F8-0302-4D06-B4C5-EB8F3E8C55D9}">
      <dgm:prSet/>
      <dgm:spPr/>
      <dgm:t>
        <a:bodyPr/>
        <a:lstStyle/>
        <a:p>
          <a:endParaRPr lang="en-US"/>
        </a:p>
      </dgm:t>
    </dgm:pt>
    <dgm:pt modelId="{09B57461-D614-4738-ADA1-E903DC573ECF}" type="pres">
      <dgm:prSet presAssocID="{D9118CFE-B5BE-4170-9E62-02ABD4679703}" presName="outerComposite" presStyleCnt="0">
        <dgm:presLayoutVars>
          <dgm:chMax val="2"/>
          <dgm:animLvl val="lvl"/>
          <dgm:resizeHandles val="exact"/>
        </dgm:presLayoutVars>
      </dgm:prSet>
      <dgm:spPr/>
      <dgm:t>
        <a:bodyPr/>
        <a:lstStyle/>
        <a:p>
          <a:endParaRPr lang="en-US"/>
        </a:p>
      </dgm:t>
    </dgm:pt>
    <dgm:pt modelId="{86ECE16A-FAD8-43F3-B034-70FA41AD43BD}" type="pres">
      <dgm:prSet presAssocID="{D9118CFE-B5BE-4170-9E62-02ABD4679703}" presName="dummyMaxCanvas" presStyleCnt="0"/>
      <dgm:spPr/>
    </dgm:pt>
    <dgm:pt modelId="{C44B56F0-11B4-4A2D-B6F8-6ACBE13E6689}" type="pres">
      <dgm:prSet presAssocID="{D9118CFE-B5BE-4170-9E62-02ABD4679703}" presName="parentComposite" presStyleCnt="0"/>
      <dgm:spPr/>
    </dgm:pt>
    <dgm:pt modelId="{B6B5DCCE-1DBF-4959-80A9-5431233A285E}" type="pres">
      <dgm:prSet presAssocID="{D9118CFE-B5BE-4170-9E62-02ABD4679703}" presName="parent1" presStyleLbl="alignAccFollowNode1" presStyleIdx="0" presStyleCnt="4">
        <dgm:presLayoutVars>
          <dgm:chMax val="4"/>
        </dgm:presLayoutVars>
      </dgm:prSet>
      <dgm:spPr/>
      <dgm:t>
        <a:bodyPr/>
        <a:lstStyle/>
        <a:p>
          <a:endParaRPr lang="en-US"/>
        </a:p>
      </dgm:t>
    </dgm:pt>
    <dgm:pt modelId="{71EBE92D-13A9-43FF-BA00-28BEE0989B99}" type="pres">
      <dgm:prSet presAssocID="{D9118CFE-B5BE-4170-9E62-02ABD4679703}" presName="parent2" presStyleLbl="alignAccFollowNode1" presStyleIdx="1" presStyleCnt="4" custScaleX="131177">
        <dgm:presLayoutVars>
          <dgm:chMax val="4"/>
        </dgm:presLayoutVars>
      </dgm:prSet>
      <dgm:spPr/>
      <dgm:t>
        <a:bodyPr/>
        <a:lstStyle/>
        <a:p>
          <a:endParaRPr lang="en-US"/>
        </a:p>
      </dgm:t>
    </dgm:pt>
    <dgm:pt modelId="{8F5CE57B-86BC-4ED8-8A23-170D18445642}" type="pres">
      <dgm:prSet presAssocID="{D9118CFE-B5BE-4170-9E62-02ABD4679703}" presName="childrenComposite" presStyleCnt="0"/>
      <dgm:spPr/>
    </dgm:pt>
    <dgm:pt modelId="{7661FC5C-8CA5-4BA0-97F5-78B43685A039}" type="pres">
      <dgm:prSet presAssocID="{D9118CFE-B5BE-4170-9E62-02ABD4679703}" presName="dummyMaxCanvas_ChildArea" presStyleCnt="0"/>
      <dgm:spPr/>
    </dgm:pt>
    <dgm:pt modelId="{FD2EE62E-DF9A-493C-87EE-50B1849BDB39}" type="pres">
      <dgm:prSet presAssocID="{D9118CFE-B5BE-4170-9E62-02ABD4679703}" presName="fulcrum" presStyleLbl="alignAccFollowNode1" presStyleIdx="2" presStyleCnt="4">
        <dgm:style>
          <a:lnRef idx="1">
            <a:schemeClr val="accent2"/>
          </a:lnRef>
          <a:fillRef idx="2">
            <a:schemeClr val="accent2"/>
          </a:fillRef>
          <a:effectRef idx="1">
            <a:schemeClr val="accent2"/>
          </a:effectRef>
          <a:fontRef idx="minor">
            <a:schemeClr val="dk1"/>
          </a:fontRef>
        </dgm:style>
      </dgm:prSet>
      <dgm:spPr/>
    </dgm:pt>
    <dgm:pt modelId="{391B97B2-BCE3-4841-B2AC-54EE376ED369}" type="pres">
      <dgm:prSet presAssocID="{D9118CFE-B5BE-4170-9E62-02ABD4679703}" presName="balance_23" presStyleLbl="alignAccFollowNode1" presStyleIdx="3" presStyleCnt="4">
        <dgm:presLayoutVars>
          <dgm:bulletEnabled val="1"/>
        </dgm:presLayoutVars>
        <dgm:style>
          <a:lnRef idx="1">
            <a:schemeClr val="accent3"/>
          </a:lnRef>
          <a:fillRef idx="3">
            <a:schemeClr val="accent3"/>
          </a:fillRef>
          <a:effectRef idx="2">
            <a:schemeClr val="accent3"/>
          </a:effectRef>
          <a:fontRef idx="minor">
            <a:schemeClr val="lt1"/>
          </a:fontRef>
        </dgm:style>
      </dgm:prSet>
      <dgm:spPr/>
    </dgm:pt>
    <dgm:pt modelId="{DD891FC6-54C3-48A4-9EE0-2E736B9286B1}" type="pres">
      <dgm:prSet presAssocID="{D9118CFE-B5BE-4170-9E62-02ABD4679703}" presName="right_23_1" presStyleLbl="node1" presStyleIdx="0" presStyleCnt="5">
        <dgm:presLayoutVars>
          <dgm:bulletEnabled val="1"/>
        </dgm:presLayoutVars>
      </dgm:prSet>
      <dgm:spPr/>
      <dgm:t>
        <a:bodyPr/>
        <a:lstStyle/>
        <a:p>
          <a:endParaRPr lang="en-US"/>
        </a:p>
      </dgm:t>
    </dgm:pt>
    <dgm:pt modelId="{CBE183B4-19CC-4E82-AD6D-3DA2BD36A9BE}" type="pres">
      <dgm:prSet presAssocID="{D9118CFE-B5BE-4170-9E62-02ABD4679703}" presName="right_23_2" presStyleLbl="node1" presStyleIdx="1" presStyleCnt="5">
        <dgm:presLayoutVars>
          <dgm:bulletEnabled val="1"/>
        </dgm:presLayoutVars>
      </dgm:prSet>
      <dgm:spPr/>
      <dgm:t>
        <a:bodyPr/>
        <a:lstStyle/>
        <a:p>
          <a:endParaRPr lang="en-US"/>
        </a:p>
      </dgm:t>
    </dgm:pt>
    <dgm:pt modelId="{6BB70FD2-B7A8-4D13-9076-CF285B79D41C}" type="pres">
      <dgm:prSet presAssocID="{D9118CFE-B5BE-4170-9E62-02ABD4679703}" presName="right_23_3" presStyleLbl="node1" presStyleIdx="2" presStyleCnt="5" custScaleX="148956" custScaleY="129683" custLinFactNeighborY="-13096">
        <dgm:presLayoutVars>
          <dgm:bulletEnabled val="1"/>
        </dgm:presLayoutVars>
      </dgm:prSet>
      <dgm:spPr/>
      <dgm:t>
        <a:bodyPr/>
        <a:lstStyle/>
        <a:p>
          <a:endParaRPr lang="en-US"/>
        </a:p>
      </dgm:t>
    </dgm:pt>
    <dgm:pt modelId="{BF416B0D-0AC0-4A63-B645-3DB3EC27CF0A}" type="pres">
      <dgm:prSet presAssocID="{D9118CFE-B5BE-4170-9E62-02ABD4679703}" presName="left_23_1" presStyleLbl="node1" presStyleIdx="3" presStyleCnt="5">
        <dgm:presLayoutVars>
          <dgm:bulletEnabled val="1"/>
        </dgm:presLayoutVars>
      </dgm:prSet>
      <dgm:spPr/>
      <dgm:t>
        <a:bodyPr/>
        <a:lstStyle/>
        <a:p>
          <a:endParaRPr lang="en-US"/>
        </a:p>
      </dgm:t>
    </dgm:pt>
    <dgm:pt modelId="{2044D381-C7EE-46D3-9EEE-C080DB7B1DF3}" type="pres">
      <dgm:prSet presAssocID="{D9118CFE-B5BE-4170-9E62-02ABD4679703}" presName="left_23_2" presStyleLbl="node1" presStyleIdx="4" presStyleCnt="5">
        <dgm:presLayoutVars>
          <dgm:bulletEnabled val="1"/>
        </dgm:presLayoutVars>
      </dgm:prSet>
      <dgm:spPr/>
      <dgm:t>
        <a:bodyPr/>
        <a:lstStyle/>
        <a:p>
          <a:endParaRPr lang="en-US"/>
        </a:p>
      </dgm:t>
    </dgm:pt>
  </dgm:ptLst>
  <dgm:cxnLst>
    <dgm:cxn modelId="{AFC5A21D-1F84-4D0A-AEBC-9C392DBF7C84}" type="presOf" srcId="{D9118CFE-B5BE-4170-9E62-02ABD4679703}" destId="{09B57461-D614-4738-ADA1-E903DC573ECF}" srcOrd="0" destOrd="0" presId="urn:microsoft.com/office/officeart/2005/8/layout/balance1"/>
    <dgm:cxn modelId="{768A01DA-C9BE-4B11-96CE-94CB2E0DACD2}" srcId="{21C23C85-CA0D-4CF2-930B-A6F7C645D300}" destId="{B89CB2AF-5A57-4740-BC86-850500CE0F30}" srcOrd="0" destOrd="0" parTransId="{3FFAD5CA-B12B-4F61-A87B-272128CB0E49}" sibTransId="{F4C00501-6641-4F3B-A0A3-FBA42BCE1199}"/>
    <dgm:cxn modelId="{85D27C77-3FBE-45F6-8993-87B34E3C9909}" srcId="{D9118CFE-B5BE-4170-9E62-02ABD4679703}" destId="{21C23C85-CA0D-4CF2-930B-A6F7C645D300}" srcOrd="0" destOrd="0" parTransId="{04299F56-CDD4-4A8A-A3FF-66B04C422B4F}" sibTransId="{CE0471AB-8066-4A26-A5C8-F39A50FE8ACA}"/>
    <dgm:cxn modelId="{5CF2518F-60F6-4D37-8E98-C0CE74E10AA9}" type="presOf" srcId="{A67A3FBA-4D6F-4986-A83F-7FF8A4D994E3}" destId="{6BB70FD2-B7A8-4D13-9076-CF285B79D41C}" srcOrd="0" destOrd="0" presId="urn:microsoft.com/office/officeart/2005/8/layout/balance1"/>
    <dgm:cxn modelId="{6034C29C-0BC6-4BAD-BB20-415CC2BECE3A}" srcId="{21C23C85-CA0D-4CF2-930B-A6F7C645D300}" destId="{E5230025-14F4-4037-A565-B830E7041DED}" srcOrd="1" destOrd="0" parTransId="{8DF3F839-BAA6-4852-9296-F96D53B4C9A3}" sibTransId="{C822C052-BB34-4AFB-89E6-F0CEA3E3B0C0}"/>
    <dgm:cxn modelId="{5937FD22-6F7D-41B5-A826-BED7C7316114}" type="presOf" srcId="{4A29DC70-115F-44D5-A17D-C0EA729BBC8B}" destId="{CBE183B4-19CC-4E82-AD6D-3DA2BD36A9BE}" srcOrd="0" destOrd="0" presId="urn:microsoft.com/office/officeart/2005/8/layout/balance1"/>
    <dgm:cxn modelId="{942E6E44-9B29-4FCD-AE6A-E31B38469F15}" type="presOf" srcId="{21C23C85-CA0D-4CF2-930B-A6F7C645D300}" destId="{B6B5DCCE-1DBF-4959-80A9-5431233A285E}" srcOrd="0" destOrd="0" presId="urn:microsoft.com/office/officeart/2005/8/layout/balance1"/>
    <dgm:cxn modelId="{E8EC3A07-F8A8-4FBC-8FFA-A6D5E92B8269}" srcId="{B9DA0135-86C2-4145-BA98-88AB2936A5F3}" destId="{32AF660E-415A-4ECF-A93D-615EF957C8EE}" srcOrd="0" destOrd="0" parTransId="{884D0AC6-7421-47E3-B516-5BE0D7F14FA9}" sibTransId="{83FAE0CB-0DDB-4387-B0FB-8FF3E7442671}"/>
    <dgm:cxn modelId="{E908B695-FC21-4493-8A5A-07D75024CA39}" srcId="{B9DA0135-86C2-4145-BA98-88AB2936A5F3}" destId="{4A29DC70-115F-44D5-A17D-C0EA729BBC8B}" srcOrd="1" destOrd="0" parTransId="{BA8D1C28-F660-4874-85C9-2D32E55E9196}" sibTransId="{81A39358-8D19-4A18-997A-2A5142ADB133}"/>
    <dgm:cxn modelId="{59D5092A-0B96-4E40-91FA-3E719D21BD2A}" srcId="{D9118CFE-B5BE-4170-9E62-02ABD4679703}" destId="{B9DA0135-86C2-4145-BA98-88AB2936A5F3}" srcOrd="1" destOrd="0" parTransId="{009841FE-5F20-4831-A90D-380893FEAEED}" sibTransId="{2F76DA47-25C6-4D02-AB1F-253BA2DEAFF8}"/>
    <dgm:cxn modelId="{D8D164F8-0302-4D06-B4C5-EB8F3E8C55D9}" srcId="{B9DA0135-86C2-4145-BA98-88AB2936A5F3}" destId="{A67A3FBA-4D6F-4986-A83F-7FF8A4D994E3}" srcOrd="2" destOrd="0" parTransId="{265F4B20-95A9-4AA3-B63D-7B89BE28D983}" sibTransId="{D569276A-ADA6-4BC6-A740-EE183D24F829}"/>
    <dgm:cxn modelId="{C040592A-5001-461A-B7B1-2E85DD6B4C4E}" type="presOf" srcId="{B89CB2AF-5A57-4740-BC86-850500CE0F30}" destId="{BF416B0D-0AC0-4A63-B645-3DB3EC27CF0A}" srcOrd="0" destOrd="0" presId="urn:microsoft.com/office/officeart/2005/8/layout/balance1"/>
    <dgm:cxn modelId="{049DA861-28DE-446A-8476-4F56C40723A0}" type="presOf" srcId="{E5230025-14F4-4037-A565-B830E7041DED}" destId="{2044D381-C7EE-46D3-9EEE-C080DB7B1DF3}" srcOrd="0" destOrd="0" presId="urn:microsoft.com/office/officeart/2005/8/layout/balance1"/>
    <dgm:cxn modelId="{E7CF044E-62C6-48AB-944D-EC3B4D20392E}" type="presOf" srcId="{32AF660E-415A-4ECF-A93D-615EF957C8EE}" destId="{DD891FC6-54C3-48A4-9EE0-2E736B9286B1}" srcOrd="0" destOrd="0" presId="urn:microsoft.com/office/officeart/2005/8/layout/balance1"/>
    <dgm:cxn modelId="{4B30260F-676E-427A-BBDB-3C877532E2F0}" type="presOf" srcId="{B9DA0135-86C2-4145-BA98-88AB2936A5F3}" destId="{71EBE92D-13A9-43FF-BA00-28BEE0989B99}" srcOrd="0" destOrd="0" presId="urn:microsoft.com/office/officeart/2005/8/layout/balance1"/>
    <dgm:cxn modelId="{72B229E9-C238-44A2-9D4A-6C27F95E8C20}" type="presParOf" srcId="{09B57461-D614-4738-ADA1-E903DC573ECF}" destId="{86ECE16A-FAD8-43F3-B034-70FA41AD43BD}" srcOrd="0" destOrd="0" presId="urn:microsoft.com/office/officeart/2005/8/layout/balance1"/>
    <dgm:cxn modelId="{F5B58856-E91E-43F1-9752-7DB70457AF42}" type="presParOf" srcId="{09B57461-D614-4738-ADA1-E903DC573ECF}" destId="{C44B56F0-11B4-4A2D-B6F8-6ACBE13E6689}" srcOrd="1" destOrd="0" presId="urn:microsoft.com/office/officeart/2005/8/layout/balance1"/>
    <dgm:cxn modelId="{A3A62A3C-E0BD-4C09-AEFE-D162242357EE}" type="presParOf" srcId="{C44B56F0-11B4-4A2D-B6F8-6ACBE13E6689}" destId="{B6B5DCCE-1DBF-4959-80A9-5431233A285E}" srcOrd="0" destOrd="0" presId="urn:microsoft.com/office/officeart/2005/8/layout/balance1"/>
    <dgm:cxn modelId="{01B76198-7FFC-453A-9ADC-64A2A62EF1A7}" type="presParOf" srcId="{C44B56F0-11B4-4A2D-B6F8-6ACBE13E6689}" destId="{71EBE92D-13A9-43FF-BA00-28BEE0989B99}" srcOrd="1" destOrd="0" presId="urn:microsoft.com/office/officeart/2005/8/layout/balance1"/>
    <dgm:cxn modelId="{E4B38DE0-317F-439F-AC76-BFE0D97AD0EF}" type="presParOf" srcId="{09B57461-D614-4738-ADA1-E903DC573ECF}" destId="{8F5CE57B-86BC-4ED8-8A23-170D18445642}" srcOrd="2" destOrd="0" presId="urn:microsoft.com/office/officeart/2005/8/layout/balance1"/>
    <dgm:cxn modelId="{3E45BF83-28F9-40D6-ACD0-4BEA141C224C}" type="presParOf" srcId="{8F5CE57B-86BC-4ED8-8A23-170D18445642}" destId="{7661FC5C-8CA5-4BA0-97F5-78B43685A039}" srcOrd="0" destOrd="0" presId="urn:microsoft.com/office/officeart/2005/8/layout/balance1"/>
    <dgm:cxn modelId="{FBF94BDE-CC57-413D-BE0B-DAD56EDDA2B1}" type="presParOf" srcId="{8F5CE57B-86BC-4ED8-8A23-170D18445642}" destId="{FD2EE62E-DF9A-493C-87EE-50B1849BDB39}" srcOrd="1" destOrd="0" presId="urn:microsoft.com/office/officeart/2005/8/layout/balance1"/>
    <dgm:cxn modelId="{EEF807C6-9EE0-4729-B30C-9CBAF11DEC16}" type="presParOf" srcId="{8F5CE57B-86BC-4ED8-8A23-170D18445642}" destId="{391B97B2-BCE3-4841-B2AC-54EE376ED369}" srcOrd="2" destOrd="0" presId="urn:microsoft.com/office/officeart/2005/8/layout/balance1"/>
    <dgm:cxn modelId="{8B461DAF-A97E-4075-8EEB-C64B5C1B738F}" type="presParOf" srcId="{8F5CE57B-86BC-4ED8-8A23-170D18445642}" destId="{DD891FC6-54C3-48A4-9EE0-2E736B9286B1}" srcOrd="3" destOrd="0" presId="urn:microsoft.com/office/officeart/2005/8/layout/balance1"/>
    <dgm:cxn modelId="{F4786674-8584-4E88-8D6C-83D2FEBB6A27}" type="presParOf" srcId="{8F5CE57B-86BC-4ED8-8A23-170D18445642}" destId="{CBE183B4-19CC-4E82-AD6D-3DA2BD36A9BE}" srcOrd="4" destOrd="0" presId="urn:microsoft.com/office/officeart/2005/8/layout/balance1"/>
    <dgm:cxn modelId="{DCF59BE4-CB00-42CC-A3BA-E53C31479D5A}" type="presParOf" srcId="{8F5CE57B-86BC-4ED8-8A23-170D18445642}" destId="{6BB70FD2-B7A8-4D13-9076-CF285B79D41C}" srcOrd="5" destOrd="0" presId="urn:microsoft.com/office/officeart/2005/8/layout/balance1"/>
    <dgm:cxn modelId="{69CC5852-4FEE-4B4B-883F-934B2133D2E9}" type="presParOf" srcId="{8F5CE57B-86BC-4ED8-8A23-170D18445642}" destId="{BF416B0D-0AC0-4A63-B645-3DB3EC27CF0A}" srcOrd="6" destOrd="0" presId="urn:microsoft.com/office/officeart/2005/8/layout/balance1"/>
    <dgm:cxn modelId="{E7D280E2-F7A5-4C53-93A1-1C9CDE805BE6}" type="presParOf" srcId="{8F5CE57B-86BC-4ED8-8A23-170D18445642}" destId="{2044D381-C7EE-46D3-9EEE-C080DB7B1DF3}"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79397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69979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97437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367962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0583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365616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91641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55480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61316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53160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59010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14585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50434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170367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410963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CA0B41-514D-4A01-9D54-5681A91D7F58}" type="datetimeFigureOut">
              <a:rPr lang="ro-RO" smtClean="0"/>
              <a:pPr/>
              <a:t>08.01.2018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332025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CA0B41-514D-4A01-9D54-5681A91D7F58}" type="datetimeFigureOut">
              <a:rPr lang="ro-RO" smtClean="0"/>
              <a:pPr/>
              <a:t>08.01.2018</a:t>
            </a:fld>
            <a:endParaRPr lang="ro-RO"/>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60B5561-25B6-44CE-945A-FF4943D56DF7}" type="slidenum">
              <a:rPr lang="ro-RO" smtClean="0"/>
              <a:pPr/>
              <a:t>‹#›</a:t>
            </a:fld>
            <a:endParaRPr lang="ro-RO"/>
          </a:p>
        </p:txBody>
      </p:sp>
    </p:spTree>
    <p:extLst>
      <p:ext uri="{BB962C8B-B14F-4D97-AF65-F5344CB8AC3E}">
        <p14:creationId xmlns:p14="http://schemas.microsoft.com/office/powerpoint/2010/main" xmlns="" val="20775470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Layout" Target="../diagrams/layout9.xml"/><Relationship Id="rId7" Type="http://schemas.openxmlformats.org/officeDocument/2006/relationships/image" Target="../media/image20.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8" y="-58104"/>
            <a:ext cx="9203600" cy="69027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Diagram 2"/>
          <p:cNvGraphicFramePr/>
          <p:nvPr>
            <p:extLst>
              <p:ext uri="{D42A27DB-BD31-4B8C-83A1-F6EECF244321}">
                <p14:modId xmlns:p14="http://schemas.microsoft.com/office/powerpoint/2010/main" xmlns="" val="3185993461"/>
              </p:ext>
            </p:extLst>
          </p:nvPr>
        </p:nvGraphicFramePr>
        <p:xfrm>
          <a:off x="899592" y="836712"/>
          <a:ext cx="698477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xmlns="" id="{183768D2-47FB-4D7D-A8CD-1D7104201DF4}"/>
              </a:ext>
            </a:extLst>
          </p:cNvPr>
          <p:cNvSpPr/>
          <p:nvPr/>
        </p:nvSpPr>
        <p:spPr>
          <a:xfrm>
            <a:off x="323528" y="260648"/>
            <a:ext cx="856895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sz="2400" b="1" dirty="0">
                <a:solidFill>
                  <a:schemeClr val="tx1"/>
                </a:solidFill>
                <a:latin typeface="Times New Roman" panose="02020603050405020304" pitchFamily="18" charset="0"/>
                <a:cs typeface="Times New Roman" panose="02020603050405020304" pitchFamily="18" charset="0"/>
              </a:rPr>
              <a:t>FARMACOGNOZIE, FITOCHIMIE ȘI FITOTERAPIE</a:t>
            </a:r>
          </a:p>
        </p:txBody>
      </p:sp>
    </p:spTree>
    <p:extLst>
      <p:ext uri="{BB962C8B-B14F-4D97-AF65-F5344CB8AC3E}">
        <p14:creationId xmlns:p14="http://schemas.microsoft.com/office/powerpoint/2010/main" xmlns="" val="405679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81294"/>
            <a:ext cx="4680520"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20000"/>
              </a:spcBef>
              <a:spcAft>
                <a:spcPct val="0"/>
              </a:spcAft>
              <a:buClr>
                <a:schemeClr val="accent1"/>
              </a:buClr>
              <a:buSzPct val="80000"/>
            </a:pPr>
            <a:r>
              <a:rPr lang="ro-RO" b="1" dirty="0">
                <a:solidFill>
                  <a:schemeClr val="tx1"/>
                </a:solidFill>
                <a:latin typeface="Times New Roman" charset="0"/>
              </a:rPr>
              <a:t>Medicamente cu extracte sau</a:t>
            </a:r>
          </a:p>
          <a:p>
            <a:pPr lvl="0" algn="ctr" fontAlgn="base">
              <a:spcBef>
                <a:spcPct val="20000"/>
              </a:spcBef>
              <a:spcAft>
                <a:spcPct val="0"/>
              </a:spcAft>
              <a:buClr>
                <a:schemeClr val="accent1"/>
              </a:buClr>
              <a:buSzPct val="80000"/>
            </a:pPr>
            <a:r>
              <a:rPr lang="ro-RO" b="1" dirty="0">
                <a:solidFill>
                  <a:schemeClr val="tx1"/>
                </a:solidFill>
                <a:latin typeface="Times New Roman" charset="0"/>
              </a:rPr>
              <a:t> produse vegetale</a:t>
            </a:r>
            <a:endParaRPr lang="en-GB" b="1" dirty="0">
              <a:solidFill>
                <a:schemeClr val="tx1"/>
              </a:solidFill>
              <a:latin typeface="Times New Roman" charset="0"/>
            </a:endParaRPr>
          </a:p>
        </p:txBody>
      </p:sp>
      <p:sp>
        <p:nvSpPr>
          <p:cNvPr id="3" name="Rounded Rectangle 2"/>
          <p:cNvSpPr/>
          <p:nvPr/>
        </p:nvSpPr>
        <p:spPr>
          <a:xfrm>
            <a:off x="467544" y="1556792"/>
            <a:ext cx="3168352" cy="792088"/>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20000"/>
              </a:spcBef>
              <a:spcAft>
                <a:spcPct val="0"/>
              </a:spcAft>
              <a:buClr>
                <a:schemeClr val="accent1"/>
              </a:buClr>
              <a:buSzPct val="80000"/>
            </a:pPr>
            <a:r>
              <a:rPr lang="ro-RO" sz="1600" b="1" dirty="0">
                <a:solidFill>
                  <a:schemeClr val="tx1"/>
                </a:solidFill>
                <a:latin typeface="Times New Roman" charset="0"/>
              </a:rPr>
              <a:t>automedicaţie/</a:t>
            </a:r>
          </a:p>
          <a:p>
            <a:pPr lvl="0" algn="ctr" fontAlgn="base">
              <a:spcBef>
                <a:spcPct val="20000"/>
              </a:spcBef>
              <a:spcAft>
                <a:spcPct val="0"/>
              </a:spcAft>
              <a:buClr>
                <a:schemeClr val="accent1"/>
              </a:buClr>
              <a:buSzPct val="80000"/>
            </a:pPr>
            <a:r>
              <a:rPr lang="ro-RO" sz="1600" b="1" dirty="0">
                <a:solidFill>
                  <a:schemeClr val="tx1"/>
                </a:solidFill>
                <a:latin typeface="Times New Roman" charset="0"/>
              </a:rPr>
              <a:t>afecţiuni minore</a:t>
            </a:r>
            <a:endParaRPr lang="en-GB" sz="1600" b="1" dirty="0">
              <a:solidFill>
                <a:schemeClr val="tx1"/>
              </a:solidFill>
              <a:latin typeface="Times New Roman" charset="0"/>
            </a:endParaRPr>
          </a:p>
        </p:txBody>
      </p:sp>
      <p:sp>
        <p:nvSpPr>
          <p:cNvPr id="5" name="Rounded Rectangle 4"/>
          <p:cNvSpPr/>
          <p:nvPr/>
        </p:nvSpPr>
        <p:spPr>
          <a:xfrm>
            <a:off x="467544" y="2924944"/>
            <a:ext cx="3168352" cy="792088"/>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20000"/>
              </a:spcBef>
              <a:spcAft>
                <a:spcPct val="0"/>
              </a:spcAft>
              <a:buClr>
                <a:schemeClr val="accent1"/>
              </a:buClr>
              <a:buSzPct val="80000"/>
            </a:pPr>
            <a:r>
              <a:rPr lang="ro-RO" sz="1600" b="1" dirty="0">
                <a:solidFill>
                  <a:schemeClr val="tx1"/>
                </a:solidFill>
                <a:latin typeface="Times New Roman" charset="0"/>
              </a:rPr>
              <a:t>afecţiuni acute/</a:t>
            </a:r>
          </a:p>
          <a:p>
            <a:pPr lvl="0" algn="ctr" fontAlgn="base">
              <a:spcBef>
                <a:spcPct val="20000"/>
              </a:spcBef>
              <a:spcAft>
                <a:spcPct val="0"/>
              </a:spcAft>
              <a:buClr>
                <a:schemeClr val="accent1"/>
              </a:buClr>
              <a:buSzPct val="80000"/>
            </a:pPr>
            <a:r>
              <a:rPr lang="ro-RO" sz="1600" b="1" dirty="0">
                <a:solidFill>
                  <a:schemeClr val="tx1"/>
                </a:solidFill>
                <a:latin typeface="Times New Roman" charset="0"/>
              </a:rPr>
              <a:t>cronice/uşoare /medii</a:t>
            </a:r>
            <a:endParaRPr lang="en-GB" sz="1600" b="1" dirty="0">
              <a:solidFill>
                <a:schemeClr val="tx1"/>
              </a:solidFill>
              <a:latin typeface="Times New Roman" charset="0"/>
            </a:endParaRPr>
          </a:p>
        </p:txBody>
      </p:sp>
      <p:sp>
        <p:nvSpPr>
          <p:cNvPr id="6" name="Rounded Rectangle 5"/>
          <p:cNvSpPr/>
          <p:nvPr/>
        </p:nvSpPr>
        <p:spPr>
          <a:xfrm>
            <a:off x="539552" y="4221088"/>
            <a:ext cx="3168352" cy="576064"/>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20000"/>
              </a:spcBef>
              <a:spcAft>
                <a:spcPct val="0"/>
              </a:spcAft>
              <a:buClr>
                <a:schemeClr val="accent1"/>
              </a:buClr>
              <a:buSzPct val="80000"/>
            </a:pPr>
            <a:r>
              <a:rPr lang="ro-RO" sz="1600" b="1" dirty="0">
                <a:solidFill>
                  <a:schemeClr val="tx1"/>
                </a:solidFill>
                <a:latin typeface="Times New Roman" charset="0"/>
              </a:rPr>
              <a:t>perioadă de timp/interval</a:t>
            </a:r>
            <a:endParaRPr lang="en-GB" sz="1600" b="1" dirty="0">
              <a:solidFill>
                <a:schemeClr val="tx1"/>
              </a:solidFill>
              <a:latin typeface="Times New Roman" charset="0"/>
            </a:endParaRPr>
          </a:p>
        </p:txBody>
      </p:sp>
      <p:sp>
        <p:nvSpPr>
          <p:cNvPr id="7" name="Rounded Rectangle 6"/>
          <p:cNvSpPr/>
          <p:nvPr/>
        </p:nvSpPr>
        <p:spPr>
          <a:xfrm>
            <a:off x="539552" y="5517232"/>
            <a:ext cx="3168352" cy="576064"/>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1600" b="1" dirty="0">
                <a:solidFill>
                  <a:schemeClr val="tx1"/>
                </a:solidFill>
                <a:latin typeface="Times New Roman" charset="0"/>
              </a:rPr>
              <a:t>profilactic/terapeutic</a:t>
            </a:r>
            <a:endParaRPr lang="ro-RO" sz="1600" b="1" dirty="0">
              <a:solidFill>
                <a:schemeClr val="tx1"/>
              </a:solidFill>
            </a:endParaRPr>
          </a:p>
        </p:txBody>
      </p:sp>
      <p:sp>
        <p:nvSpPr>
          <p:cNvPr id="8" name="Flowchart: Display 7"/>
          <p:cNvSpPr/>
          <p:nvPr/>
        </p:nvSpPr>
        <p:spPr>
          <a:xfrm>
            <a:off x="6156176" y="2348880"/>
            <a:ext cx="2232248" cy="612648"/>
          </a:xfrm>
          <a:prstGeom prst="flowChartDisplay">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latin typeface="Times New Roman" charset="0"/>
              </a:rPr>
              <a:t>fitocomplex</a:t>
            </a:r>
            <a:endParaRPr lang="en-US" b="1" dirty="0"/>
          </a:p>
        </p:txBody>
      </p:sp>
      <p:sp>
        <p:nvSpPr>
          <p:cNvPr id="9" name="Flowchart: Display 8"/>
          <p:cNvSpPr/>
          <p:nvPr/>
        </p:nvSpPr>
        <p:spPr>
          <a:xfrm>
            <a:off x="5220072" y="3248400"/>
            <a:ext cx="3384376" cy="612648"/>
          </a:xfrm>
          <a:prstGeom prst="flowChartDisplay">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latin typeface="Times New Roman" charset="0"/>
              </a:rPr>
              <a:t>pa parţial cunoscute</a:t>
            </a:r>
            <a:endParaRPr lang="en-US" b="1" dirty="0"/>
          </a:p>
        </p:txBody>
      </p:sp>
      <p:sp>
        <p:nvSpPr>
          <p:cNvPr id="10" name="Flowchart: Display 9"/>
          <p:cNvSpPr/>
          <p:nvPr/>
        </p:nvSpPr>
        <p:spPr>
          <a:xfrm>
            <a:off x="5076056" y="4184504"/>
            <a:ext cx="3464768" cy="612648"/>
          </a:xfrm>
          <a:prstGeom prst="flowChartDisplay">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latin typeface="Times New Roman" charset="0"/>
              </a:rPr>
              <a:t>parţial standardizat</a:t>
            </a:r>
            <a:endParaRPr lang="en-US" b="1" dirty="0"/>
          </a:p>
        </p:txBody>
      </p:sp>
      <p:sp>
        <p:nvSpPr>
          <p:cNvPr id="11" name="Flowchart: Display 10"/>
          <p:cNvSpPr/>
          <p:nvPr/>
        </p:nvSpPr>
        <p:spPr>
          <a:xfrm>
            <a:off x="6300192" y="5157192"/>
            <a:ext cx="2232248" cy="612648"/>
          </a:xfrm>
          <a:prstGeom prst="flowChartDisplay">
            <a:avLst/>
          </a:prstGeom>
        </p:spPr>
        <p:style>
          <a:lnRef idx="1">
            <a:schemeClr val="accent4"/>
          </a:lnRef>
          <a:fillRef idx="2">
            <a:schemeClr val="accent4"/>
          </a:fillRef>
          <a:effectRef idx="1">
            <a:schemeClr val="accent4"/>
          </a:effectRef>
          <a:fontRef idx="minor">
            <a:schemeClr val="dk1"/>
          </a:fontRef>
        </p:style>
        <p:txBody>
          <a:bodyPr rtlCol="0" anchor="ctr"/>
          <a:lstStyle/>
          <a:p>
            <a:pPr lvl="0" fontAlgn="base">
              <a:spcBef>
                <a:spcPct val="20000"/>
              </a:spcBef>
              <a:spcAft>
                <a:spcPct val="0"/>
              </a:spcAft>
              <a:buClr>
                <a:schemeClr val="accent1"/>
              </a:buClr>
              <a:buSzPct val="80000"/>
            </a:pPr>
            <a:r>
              <a:rPr lang="en-US" b="1" dirty="0">
                <a:latin typeface="Times New Roman" charset="0"/>
              </a:rPr>
              <a:t>&gt;</a:t>
            </a:r>
            <a:r>
              <a:rPr lang="en-US" dirty="0">
                <a:latin typeface="Times New Roman" charset="0"/>
              </a:rPr>
              <a:t> </a:t>
            </a:r>
            <a:r>
              <a:rPr lang="ro-RO" b="1" dirty="0">
                <a:latin typeface="Times New Roman" charset="0"/>
              </a:rPr>
              <a:t>preparate</a:t>
            </a:r>
            <a:endParaRPr lang="en-GB" b="1" dirty="0">
              <a:latin typeface="Times New Roman" charset="0"/>
            </a:endParaRPr>
          </a:p>
        </p:txBody>
      </p:sp>
      <p:pic>
        <p:nvPicPr>
          <p:cNvPr id="12" name="Picture 2" descr="http://storage0.dms.mpinteractiv.ro/media/1/1/7627/4490596/1/medicamente.jpg?width=400"/>
          <p:cNvPicPr>
            <a:picLocks noChangeAspect="1" noChangeArrowheads="1"/>
          </p:cNvPicPr>
          <p:nvPr/>
        </p:nvPicPr>
        <p:blipFill>
          <a:blip r:embed="rId2" cstate="print"/>
          <a:srcRect/>
          <a:stretch>
            <a:fillRect/>
          </a:stretch>
        </p:blipFill>
        <p:spPr bwMode="auto">
          <a:xfrm>
            <a:off x="6594648" y="332656"/>
            <a:ext cx="2513856" cy="1885392"/>
          </a:xfrm>
          <a:prstGeom prst="rect">
            <a:avLst/>
          </a:prstGeom>
          <a:noFill/>
        </p:spPr>
      </p:pic>
      <p:pic>
        <p:nvPicPr>
          <p:cNvPr id="564226" name="Picture 2" descr="http://sanatate.bzi.ro/public/upload/photos/25/ceai_tuse_1.jpg"/>
          <p:cNvPicPr>
            <a:picLocks noChangeAspect="1" noChangeArrowheads="1"/>
          </p:cNvPicPr>
          <p:nvPr/>
        </p:nvPicPr>
        <p:blipFill>
          <a:blip r:embed="rId3" cstate="print"/>
          <a:srcRect/>
          <a:stretch>
            <a:fillRect/>
          </a:stretch>
        </p:blipFill>
        <p:spPr bwMode="auto">
          <a:xfrm>
            <a:off x="3923928" y="1556792"/>
            <a:ext cx="2020714" cy="1512168"/>
          </a:xfrm>
          <a:prstGeom prst="rect">
            <a:avLst/>
          </a:prstGeom>
          <a:noFill/>
        </p:spPr>
      </p:pic>
      <p:pic>
        <p:nvPicPr>
          <p:cNvPr id="564228" name="Picture 4" descr="http://www.farmacianaturii.ro/wp-content/uploads/2013/06/ceai-de-viata-lunga-vrac.png"/>
          <p:cNvPicPr>
            <a:picLocks noChangeAspect="1" noChangeArrowheads="1"/>
          </p:cNvPicPr>
          <p:nvPr/>
        </p:nvPicPr>
        <p:blipFill>
          <a:blip r:embed="rId4" cstate="print"/>
          <a:srcRect/>
          <a:stretch>
            <a:fillRect/>
          </a:stretch>
        </p:blipFill>
        <p:spPr bwMode="auto">
          <a:xfrm>
            <a:off x="3995936" y="5373216"/>
            <a:ext cx="2088232" cy="1263380"/>
          </a:xfrm>
          <a:prstGeom prst="rect">
            <a:avLst/>
          </a:prstGeom>
          <a:noFill/>
        </p:spPr>
      </p:pic>
    </p:spTree>
    <p:extLst>
      <p:ext uri="{BB962C8B-B14F-4D97-AF65-F5344CB8AC3E}">
        <p14:creationId xmlns:p14="http://schemas.microsoft.com/office/powerpoint/2010/main" xmlns="" val="99266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04664"/>
            <a:ext cx="8229600" cy="418058"/>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Principalele domenii de indicaţie pentru medicamentele din plante</a:t>
            </a:r>
            <a:endParaRPr kumimoji="0" lang="en-GB"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Flowchart: Direct Access Storage 3"/>
          <p:cNvSpPr/>
          <p:nvPr/>
        </p:nvSpPr>
        <p:spPr>
          <a:xfrm>
            <a:off x="179512" y="1160748"/>
            <a:ext cx="4536504" cy="828092"/>
          </a:xfrm>
          <a:prstGeom prst="flowChartMagneticDru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b="1" dirty="0">
                <a:solidFill>
                  <a:schemeClr val="tx1"/>
                </a:solidFill>
                <a:latin typeface="Times New Roman" charset="0"/>
              </a:rPr>
              <a:t>Deficienţe pasagere apărute în starea de sănătate </a:t>
            </a:r>
            <a:endParaRPr lang="en-US" b="1" dirty="0">
              <a:solidFill>
                <a:schemeClr val="tx1"/>
              </a:solidFill>
            </a:endParaRPr>
          </a:p>
        </p:txBody>
      </p:sp>
      <p:sp>
        <p:nvSpPr>
          <p:cNvPr id="5" name="Flowchart: Direct Access Storage 4"/>
          <p:cNvSpPr/>
          <p:nvPr/>
        </p:nvSpPr>
        <p:spPr>
          <a:xfrm>
            <a:off x="259904" y="2780928"/>
            <a:ext cx="5104184" cy="792088"/>
          </a:xfrm>
          <a:prstGeom prst="flowChartMagneticDrum">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solidFill>
                  <a:schemeClr val="tx1"/>
                </a:solidFill>
                <a:latin typeface="Times New Roman" charset="0"/>
              </a:rPr>
              <a:t>Afecţiuni minore</a:t>
            </a:r>
            <a:r>
              <a:rPr lang="en-US" b="1" dirty="0">
                <a:solidFill>
                  <a:schemeClr val="tx1"/>
                </a:solidFill>
                <a:latin typeface="Times New Roman" charset="0"/>
              </a:rPr>
              <a:t>/</a:t>
            </a:r>
            <a:r>
              <a:rPr lang="ro-RO" b="1" dirty="0">
                <a:solidFill>
                  <a:schemeClr val="tx1"/>
                </a:solidFill>
                <a:latin typeface="Times New Roman" charset="0"/>
              </a:rPr>
              <a:t>medii în tratament de lungă durată</a:t>
            </a:r>
          </a:p>
        </p:txBody>
      </p:sp>
      <p:sp>
        <p:nvSpPr>
          <p:cNvPr id="6" name="Flowchart: Direct Access Storage 5"/>
          <p:cNvSpPr/>
          <p:nvPr/>
        </p:nvSpPr>
        <p:spPr>
          <a:xfrm>
            <a:off x="3500264" y="3717032"/>
            <a:ext cx="5176192" cy="792088"/>
          </a:xfrm>
          <a:prstGeom prst="flowChartMagneticDrum">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o-RO" b="1" dirty="0">
                <a:solidFill>
                  <a:schemeClr val="tx1"/>
                </a:solidFill>
                <a:latin typeface="Times New Roman" charset="0"/>
              </a:rPr>
              <a:t>Tratament de scurtă durată până la stabilirea diagnosticului</a:t>
            </a:r>
            <a:endParaRPr lang="en-US" b="1" dirty="0">
              <a:solidFill>
                <a:schemeClr val="tx1"/>
              </a:solidFill>
            </a:endParaRPr>
          </a:p>
        </p:txBody>
      </p:sp>
      <p:sp>
        <p:nvSpPr>
          <p:cNvPr id="7" name="Flowchart: Direct Access Storage 6"/>
          <p:cNvSpPr/>
          <p:nvPr/>
        </p:nvSpPr>
        <p:spPr>
          <a:xfrm>
            <a:off x="4427984" y="1916832"/>
            <a:ext cx="4536504" cy="792088"/>
          </a:xfrm>
          <a:prstGeom prst="flowChartMagneticDru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o-RO" b="1" dirty="0">
                <a:solidFill>
                  <a:schemeClr val="tx1"/>
                </a:solidFill>
                <a:latin typeface="Times New Roman" charset="0"/>
              </a:rPr>
              <a:t>Tratament de întreţinere sau în convalescenţă</a:t>
            </a:r>
          </a:p>
        </p:txBody>
      </p:sp>
      <p:sp>
        <p:nvSpPr>
          <p:cNvPr id="8" name="Flowchart: Direct Access Storage 7"/>
          <p:cNvSpPr/>
          <p:nvPr/>
        </p:nvSpPr>
        <p:spPr>
          <a:xfrm>
            <a:off x="395536" y="4725144"/>
            <a:ext cx="6408712" cy="936104"/>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b="1" dirty="0">
                <a:solidFill>
                  <a:schemeClr val="tx1"/>
                </a:solidFill>
                <a:latin typeface="Times New Roman" charset="0"/>
              </a:rPr>
              <a:t>Profilaxia bolilor infecţioase, a dereglărilor metabolice sau a unor boli degenerative</a:t>
            </a:r>
          </a:p>
        </p:txBody>
      </p:sp>
      <p:sp>
        <p:nvSpPr>
          <p:cNvPr id="10" name="Flowchart: Direct Access Storage 9"/>
          <p:cNvSpPr/>
          <p:nvPr/>
        </p:nvSpPr>
        <p:spPr>
          <a:xfrm>
            <a:off x="4139952" y="5733256"/>
            <a:ext cx="4536504" cy="864096"/>
          </a:xfrm>
          <a:prstGeom prst="flowChartMagneticDrum">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b="1" dirty="0">
                <a:solidFill>
                  <a:schemeClr val="tx1"/>
                </a:solidFill>
                <a:latin typeface="Times New Roman" charset="0"/>
              </a:rPr>
              <a:t>Afecţiuni cronice rezistente la chimioterapice</a:t>
            </a:r>
            <a:endParaRPr lang="en-US" b="1" dirty="0">
              <a:solidFill>
                <a:schemeClr val="tx1"/>
              </a:solidFill>
            </a:endParaRPr>
          </a:p>
        </p:txBody>
      </p:sp>
    </p:spTree>
    <p:extLst>
      <p:ext uri="{BB962C8B-B14F-4D97-AF65-F5344CB8AC3E}">
        <p14:creationId xmlns:p14="http://schemas.microsoft.com/office/powerpoint/2010/main" xmlns="" val="407864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75124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7122" name="Picture 2" descr="http://www.paulvwalters.com/wp-content/uploads/2012/01/Supermarket_aisle_IE313-047.jpg"/>
          <p:cNvPicPr>
            <a:picLocks noChangeAspect="1" noChangeArrowheads="1"/>
          </p:cNvPicPr>
          <p:nvPr/>
        </p:nvPicPr>
        <p:blipFill>
          <a:blip r:embed="rId6" cstate="print"/>
          <a:srcRect/>
          <a:stretch>
            <a:fillRect/>
          </a:stretch>
        </p:blipFill>
        <p:spPr bwMode="auto">
          <a:xfrm>
            <a:off x="0" y="1484784"/>
            <a:ext cx="2995092" cy="2083729"/>
          </a:xfrm>
          <a:prstGeom prst="rect">
            <a:avLst/>
          </a:prstGeom>
          <a:noFill/>
        </p:spPr>
      </p:pic>
      <p:sp>
        <p:nvSpPr>
          <p:cNvPr id="6" name="Rectangle 5"/>
          <p:cNvSpPr/>
          <p:nvPr/>
        </p:nvSpPr>
        <p:spPr>
          <a:xfrm>
            <a:off x="755576" y="404664"/>
            <a:ext cx="432048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o-RO" b="1" dirty="0">
                <a:solidFill>
                  <a:schemeClr val="tx1"/>
                </a:solidFill>
                <a:latin typeface="Times New Roman" pitchFamily="18" charset="0"/>
                <a:cs typeface="Times New Roman" pitchFamily="18" charset="0"/>
              </a:rPr>
              <a:t>SĂ NE PUNEM ACESTE ÎNTREBĂRI</a:t>
            </a:r>
            <a:endParaRPr lang="en-US" b="1" dirty="0">
              <a:solidFill>
                <a:schemeClr val="tx1"/>
              </a:solidFill>
              <a:latin typeface="Times New Roman" pitchFamily="18" charset="0"/>
              <a:cs typeface="Times New Roman" pitchFamily="18" charset="0"/>
            </a:endParaRPr>
          </a:p>
        </p:txBody>
      </p:sp>
      <p:pic>
        <p:nvPicPr>
          <p:cNvPr id="517124" name="Picture 4" descr="http://image.stirileprotv.ro/media/images/600x375/Nov2012/61215545.jpg"/>
          <p:cNvPicPr>
            <a:picLocks noChangeAspect="1" noChangeArrowheads="1"/>
          </p:cNvPicPr>
          <p:nvPr/>
        </p:nvPicPr>
        <p:blipFill>
          <a:blip r:embed="rId7" cstate="print"/>
          <a:srcRect/>
          <a:stretch>
            <a:fillRect/>
          </a:stretch>
        </p:blipFill>
        <p:spPr bwMode="auto">
          <a:xfrm>
            <a:off x="6300192" y="5013176"/>
            <a:ext cx="2649894" cy="1656184"/>
          </a:xfrm>
          <a:prstGeom prst="rect">
            <a:avLst/>
          </a:prstGeom>
          <a:noFill/>
        </p:spPr>
      </p:pic>
      <p:pic>
        <p:nvPicPr>
          <p:cNvPr id="70658" name="Picture 2" descr="Related image"/>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755576" y="2526648"/>
            <a:ext cx="1805131" cy="2204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989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836712"/>
            <a:ext cx="3672408" cy="14401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sz="2000" b="1" dirty="0">
                <a:solidFill>
                  <a:schemeClr val="tx1"/>
                </a:solidFill>
                <a:latin typeface="Times New Roman" pitchFamily="18" charset="0"/>
                <a:cs typeface="Times New Roman" pitchFamily="18" charset="0"/>
              </a:rPr>
              <a:t>FITOPREPARATELE  </a:t>
            </a:r>
            <a:endParaRPr lang="en-US" sz="2000" b="1" dirty="0">
              <a:solidFill>
                <a:schemeClr val="tx1"/>
              </a:solidFill>
              <a:latin typeface="Times New Roman" pitchFamily="18" charset="0"/>
              <a:cs typeface="Times New Roman" pitchFamily="18" charset="0"/>
            </a:endParaRPr>
          </a:p>
          <a:p>
            <a:pPr algn="ctr"/>
            <a:r>
              <a:rPr lang="ro-RO" sz="2000" b="1" dirty="0">
                <a:solidFill>
                  <a:schemeClr val="tx1"/>
                </a:solidFill>
                <a:latin typeface="Times New Roman" pitchFamily="18" charset="0"/>
                <a:cs typeface="Times New Roman" pitchFamily="18" charset="0"/>
              </a:rPr>
              <a:t>TIP SUPLIMENT</a:t>
            </a:r>
          </a:p>
        </p:txBody>
      </p:sp>
      <p:sp>
        <p:nvSpPr>
          <p:cNvPr id="3" name="Oval 2"/>
          <p:cNvSpPr/>
          <p:nvPr/>
        </p:nvSpPr>
        <p:spPr>
          <a:xfrm>
            <a:off x="2123728" y="3501008"/>
            <a:ext cx="4896544" cy="20162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b="1" dirty="0">
              <a:latin typeface="Times New Roman" pitchFamily="18" charset="0"/>
              <a:cs typeface="Times New Roman" pitchFamily="18" charset="0"/>
            </a:endParaRPr>
          </a:p>
          <a:p>
            <a:pPr algn="ctr"/>
            <a:r>
              <a:rPr lang="ro-RO" b="1" dirty="0">
                <a:latin typeface="Times New Roman" pitchFamily="18" charset="0"/>
                <a:cs typeface="Times New Roman" pitchFamily="18" charset="0"/>
              </a:rPr>
              <a:t>SUPLIMENTE ALIMENTARE</a:t>
            </a:r>
          </a:p>
          <a:p>
            <a:pPr algn="ctr"/>
            <a:r>
              <a:rPr lang="ro-RO" b="1" dirty="0">
                <a:latin typeface="Times New Roman" pitchFamily="18" charset="0"/>
                <a:cs typeface="Times New Roman" pitchFamily="18" charset="0"/>
              </a:rPr>
              <a:t>NUTRIENȚI</a:t>
            </a:r>
          </a:p>
        </p:txBody>
      </p:sp>
      <p:sp>
        <p:nvSpPr>
          <p:cNvPr id="4" name="Rectangle 3"/>
          <p:cNvSpPr/>
          <p:nvPr/>
        </p:nvSpPr>
        <p:spPr>
          <a:xfrm>
            <a:off x="7164288" y="2780928"/>
            <a:ext cx="1800200" cy="15121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latin typeface="Times New Roman" pitchFamily="18" charset="0"/>
                <a:cs typeface="Times New Roman" pitchFamily="18" charset="0"/>
              </a:rPr>
              <a:t>APORT DE VITAMINE</a:t>
            </a:r>
          </a:p>
        </p:txBody>
      </p:sp>
      <p:sp>
        <p:nvSpPr>
          <p:cNvPr id="5" name="Rectangle 4"/>
          <p:cNvSpPr/>
          <p:nvPr/>
        </p:nvSpPr>
        <p:spPr>
          <a:xfrm>
            <a:off x="107504" y="2924944"/>
            <a:ext cx="1872208" cy="14401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a:latin typeface="Times New Roman" pitchFamily="18" charset="0"/>
                <a:cs typeface="Times New Roman" pitchFamily="18" charset="0"/>
              </a:rPr>
              <a:t>APORT DE MINERALE</a:t>
            </a:r>
          </a:p>
        </p:txBody>
      </p:sp>
      <p:cxnSp>
        <p:nvCxnSpPr>
          <p:cNvPr id="7" name="Straight Arrow Connector 6"/>
          <p:cNvCxnSpPr>
            <a:stCxn id="3" idx="0"/>
          </p:cNvCxnSpPr>
          <p:nvPr/>
        </p:nvCxnSpPr>
        <p:spPr>
          <a:xfrm rot="5400000" flipH="1" flipV="1">
            <a:off x="5508104" y="1844824"/>
            <a:ext cx="720080"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rot="16200000" flipV="1">
            <a:off x="2951820" y="1880828"/>
            <a:ext cx="576064"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60232" y="1196752"/>
            <a:ext cx="2304256"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b="1" dirty="0">
                <a:latin typeface="Times New Roman" pitchFamily="18" charset="0"/>
                <a:cs typeface="Times New Roman" pitchFamily="18" charset="0"/>
              </a:rPr>
              <a:t>EFECT TERAPEUTIC</a:t>
            </a:r>
          </a:p>
        </p:txBody>
      </p:sp>
      <p:sp>
        <p:nvSpPr>
          <p:cNvPr id="17" name="Rectangle 16"/>
          <p:cNvSpPr/>
          <p:nvPr/>
        </p:nvSpPr>
        <p:spPr>
          <a:xfrm>
            <a:off x="179512" y="1268760"/>
            <a:ext cx="2088232"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b="1" dirty="0">
                <a:latin typeface="Times New Roman" pitchFamily="18" charset="0"/>
                <a:cs typeface="Times New Roman" pitchFamily="18" charset="0"/>
              </a:rPr>
              <a:t>EFECT SECUNDAR</a:t>
            </a:r>
          </a:p>
        </p:txBody>
      </p:sp>
      <p:sp>
        <p:nvSpPr>
          <p:cNvPr id="18" name="Right Arrow 17"/>
          <p:cNvSpPr/>
          <p:nvPr/>
        </p:nvSpPr>
        <p:spPr>
          <a:xfrm>
            <a:off x="6372200" y="1556792"/>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Left Arrow 20"/>
          <p:cNvSpPr/>
          <p:nvPr/>
        </p:nvSpPr>
        <p:spPr>
          <a:xfrm>
            <a:off x="2267744" y="1628800"/>
            <a:ext cx="360040"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Curved Right Arrow 21"/>
          <p:cNvSpPr/>
          <p:nvPr/>
        </p:nvSpPr>
        <p:spPr>
          <a:xfrm>
            <a:off x="4139952" y="2492896"/>
            <a:ext cx="432048" cy="864096"/>
          </a:xfrm>
          <a:prstGeom prst="curv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o-RO">
              <a:solidFill>
                <a:schemeClr val="tx1"/>
              </a:solidFill>
            </a:endParaRPr>
          </a:p>
        </p:txBody>
      </p:sp>
      <p:cxnSp>
        <p:nvCxnSpPr>
          <p:cNvPr id="24" name="Straight Connector 23"/>
          <p:cNvCxnSpPr/>
          <p:nvPr/>
        </p:nvCxnSpPr>
        <p:spPr>
          <a:xfrm>
            <a:off x="3851920" y="2924944"/>
            <a:ext cx="792088" cy="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700808"/>
            <a:ext cx="3456384" cy="7200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2400" b="1" dirty="0">
                <a:solidFill>
                  <a:srgbClr val="FFFF00"/>
                </a:solidFill>
                <a:latin typeface="Times New Roman" pitchFamily="18" charset="0"/>
                <a:cs typeface="Times New Roman" pitchFamily="18" charset="0"/>
              </a:rPr>
              <a:t>PRODUS VEGETAL</a:t>
            </a:r>
          </a:p>
        </p:txBody>
      </p:sp>
      <p:sp>
        <p:nvSpPr>
          <p:cNvPr id="3" name="Rectangle 2"/>
          <p:cNvSpPr/>
          <p:nvPr/>
        </p:nvSpPr>
        <p:spPr>
          <a:xfrm>
            <a:off x="4572000" y="692696"/>
            <a:ext cx="4176464"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2000" b="1" dirty="0">
                <a:solidFill>
                  <a:schemeClr val="tx1"/>
                </a:solidFill>
                <a:latin typeface="Times New Roman" pitchFamily="18" charset="0"/>
                <a:cs typeface="Times New Roman" pitchFamily="18" charset="0"/>
              </a:rPr>
              <a:t>ORGAN/FRAGMENT DE ORGAN</a:t>
            </a:r>
          </a:p>
        </p:txBody>
      </p:sp>
      <p:sp>
        <p:nvSpPr>
          <p:cNvPr id="4" name="Rectangle 3"/>
          <p:cNvSpPr/>
          <p:nvPr/>
        </p:nvSpPr>
        <p:spPr>
          <a:xfrm>
            <a:off x="4211960" y="2204864"/>
            <a:ext cx="4680520" cy="2016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o-RO" sz="2000" b="1" dirty="0">
                <a:solidFill>
                  <a:schemeClr val="tx1"/>
                </a:solidFill>
                <a:latin typeface="Times New Roman" pitchFamily="18" charset="0"/>
                <a:cs typeface="Times New Roman" pitchFamily="18" charset="0"/>
              </a:rPr>
              <a:t>FR X, FE8, PV – plantă, algă, ciupercă, lichen, fragmentat, întreg / o parte de plantă, prelucrat prin uscare, rareori proaspătă</a:t>
            </a:r>
          </a:p>
          <a:p>
            <a:pPr algn="just"/>
            <a:r>
              <a:rPr lang="ro-RO" sz="2000" b="1" dirty="0">
                <a:solidFill>
                  <a:schemeClr val="tx1"/>
                </a:solidFill>
                <a:latin typeface="Times New Roman" pitchFamily="18" charset="0"/>
                <a:cs typeface="Times New Roman" pitchFamily="18" charset="0"/>
              </a:rPr>
              <a:t>PV – exudate, ulei volatil, lipide, gume, rezine (produși de metabolism)</a:t>
            </a:r>
          </a:p>
        </p:txBody>
      </p:sp>
      <p:sp>
        <p:nvSpPr>
          <p:cNvPr id="6" name="Rectangle 5"/>
          <p:cNvSpPr/>
          <p:nvPr/>
        </p:nvSpPr>
        <p:spPr>
          <a:xfrm>
            <a:off x="323528" y="5229200"/>
            <a:ext cx="3240360"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2400" b="1" dirty="0">
                <a:latin typeface="Times New Roman" pitchFamily="18" charset="0"/>
                <a:cs typeface="Times New Roman" pitchFamily="18" charset="0"/>
              </a:rPr>
              <a:t>PRODUS ANIMAL</a:t>
            </a:r>
          </a:p>
        </p:txBody>
      </p:sp>
      <p:sp>
        <p:nvSpPr>
          <p:cNvPr id="7" name="Oval 6"/>
          <p:cNvSpPr/>
          <p:nvPr/>
        </p:nvSpPr>
        <p:spPr>
          <a:xfrm>
            <a:off x="4572000" y="4869160"/>
            <a:ext cx="4032448" cy="136815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o-RO" sz="2400" b="1" dirty="0">
                <a:latin typeface="Times New Roman" pitchFamily="18" charset="0"/>
                <a:cs typeface="Times New Roman" pitchFamily="18" charset="0"/>
              </a:rPr>
              <a:t>miere, lanolină, cetaceum, propolis</a:t>
            </a:r>
          </a:p>
        </p:txBody>
      </p:sp>
      <p:sp>
        <p:nvSpPr>
          <p:cNvPr id="8" name="Right Arrow 7"/>
          <p:cNvSpPr/>
          <p:nvPr/>
        </p:nvSpPr>
        <p:spPr>
          <a:xfrm>
            <a:off x="3851920" y="1916832"/>
            <a:ext cx="1008112" cy="7200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o-RO"/>
          </a:p>
        </p:txBody>
      </p:sp>
      <p:sp>
        <p:nvSpPr>
          <p:cNvPr id="9" name="Right Arrow 8"/>
          <p:cNvSpPr/>
          <p:nvPr/>
        </p:nvSpPr>
        <p:spPr>
          <a:xfrm>
            <a:off x="3635896" y="5517232"/>
            <a:ext cx="864096" cy="14401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o-RO" sz="3200" b="1" dirty="0"/>
              <a:t> </a:t>
            </a:r>
            <a:endParaRPr lang="en-GB" sz="3200" b="1" dirty="0"/>
          </a:p>
        </p:txBody>
      </p:sp>
      <p:sp>
        <p:nvSpPr>
          <p:cNvPr id="22531" name="Rectangle 3"/>
          <p:cNvSpPr>
            <a:spLocks noGrp="1" noChangeArrowheads="1"/>
          </p:cNvSpPr>
          <p:nvPr>
            <p:ph sz="half" idx="1"/>
          </p:nvPr>
        </p:nvSpPr>
        <p:spPr>
          <a:xfrm>
            <a:off x="457200" y="1412776"/>
            <a:ext cx="4038600" cy="4525963"/>
          </a:xfrm>
        </p:spPr>
        <p:style>
          <a:lnRef idx="3">
            <a:schemeClr val="lt1"/>
          </a:lnRef>
          <a:fillRef idx="1">
            <a:schemeClr val="accent3"/>
          </a:fillRef>
          <a:effectRef idx="1">
            <a:schemeClr val="accent3"/>
          </a:effectRef>
          <a:fontRef idx="minor">
            <a:schemeClr val="lt1"/>
          </a:fontRef>
        </p:style>
        <p:txBody>
          <a:bodyPr/>
          <a:lstStyle/>
          <a:p>
            <a:r>
              <a:rPr lang="ro-RO" b="1" dirty="0">
                <a:latin typeface="Times New Roman" pitchFamily="18" charset="0"/>
                <a:cs typeface="Times New Roman" pitchFamily="18" charset="0"/>
              </a:rPr>
              <a:t>plantă medicinală</a:t>
            </a:r>
          </a:p>
          <a:p>
            <a:pPr>
              <a:buFontTx/>
              <a:buNone/>
            </a:pPr>
            <a:endParaRPr lang="en-GB" b="1" dirty="0">
              <a:solidFill>
                <a:schemeClr val="tx2"/>
              </a:solidFill>
            </a:endParaRPr>
          </a:p>
        </p:txBody>
      </p:sp>
      <p:sp>
        <p:nvSpPr>
          <p:cNvPr id="22532" name="Rectangle 4"/>
          <p:cNvSpPr>
            <a:spLocks noGrp="1" noChangeArrowheads="1"/>
          </p:cNvSpPr>
          <p:nvPr>
            <p:ph sz="half" idx="2"/>
          </p:nvPr>
        </p:nvSpPr>
        <p:spPr>
          <a:xfrm>
            <a:off x="4648200" y="1412776"/>
            <a:ext cx="4038600" cy="4525963"/>
          </a:xfrm>
        </p:spPr>
        <p:style>
          <a:lnRef idx="3">
            <a:schemeClr val="lt1"/>
          </a:lnRef>
          <a:fillRef idx="1">
            <a:schemeClr val="accent3"/>
          </a:fillRef>
          <a:effectRef idx="1">
            <a:schemeClr val="accent3"/>
          </a:effectRef>
          <a:fontRef idx="minor">
            <a:schemeClr val="lt1"/>
          </a:fontRef>
        </p:style>
        <p:txBody>
          <a:bodyPr/>
          <a:lstStyle/>
          <a:p>
            <a:r>
              <a:rPr lang="ro-RO" b="1" dirty="0">
                <a:latin typeface="Times New Roman" pitchFamily="18" charset="0"/>
                <a:cs typeface="Times New Roman" pitchFamily="18" charset="0"/>
              </a:rPr>
              <a:t>produs vegetal</a:t>
            </a:r>
          </a:p>
          <a:p>
            <a:pPr>
              <a:buFontTx/>
              <a:buNone/>
            </a:pPr>
            <a:endParaRPr lang="en-GB" b="1" dirty="0">
              <a:solidFill>
                <a:schemeClr val="tx2"/>
              </a:solidFill>
            </a:endParaRPr>
          </a:p>
        </p:txBody>
      </p:sp>
      <p:pic>
        <p:nvPicPr>
          <p:cNvPr id="22534" name="Picture 6" descr="C:\Documents and Settings\user\My Documents\My Pictures\musetel, planta medicinala.jpg"/>
          <p:cNvPicPr>
            <a:picLocks noChangeAspect="1" noChangeArrowheads="1"/>
          </p:cNvPicPr>
          <p:nvPr/>
        </p:nvPicPr>
        <p:blipFill>
          <a:blip r:embed="rId2" cstate="print"/>
          <a:srcRect b="12357"/>
          <a:stretch>
            <a:fillRect/>
          </a:stretch>
        </p:blipFill>
        <p:spPr bwMode="auto">
          <a:xfrm>
            <a:off x="1115616" y="2204864"/>
            <a:ext cx="272415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de.academic.ru/pictures/dewiki/75/Kamillenbluten.jpg"/>
          <p:cNvPicPr>
            <a:picLocks noChangeAspect="1" noChangeArrowheads="1"/>
          </p:cNvPicPr>
          <p:nvPr/>
        </p:nvPicPr>
        <p:blipFill>
          <a:blip r:embed="rId3" cstate="print">
            <a:lum bright="13000"/>
          </a:blip>
          <a:srcRect/>
          <a:stretch>
            <a:fillRect/>
          </a:stretch>
        </p:blipFill>
        <p:spPr bwMode="auto">
          <a:xfrm>
            <a:off x="4788024" y="2204864"/>
            <a:ext cx="3744415"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3848" y="476672"/>
            <a:ext cx="3096344"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sz="2400" b="1" dirty="0">
                <a:latin typeface="Times New Roman" pitchFamily="18" charset="0"/>
                <a:cs typeface="Times New Roman" pitchFamily="18" charset="0"/>
              </a:rPr>
              <a:t>ORGANE SUBTERANE</a:t>
            </a:r>
          </a:p>
        </p:txBody>
      </p:sp>
      <p:sp>
        <p:nvSpPr>
          <p:cNvPr id="25604" name="AutoShape 4" descr="data:image/jpg;base64,/9j/4AAQSkZJRgABAQAAAQABAAD/2wCEAAkGBhQSERUUExQWFRUWGBgaGBgXGB4cIBoaHBcgFxsXGx8aHiYgGRojIB8aHzAgIycpLCwsGh4xNTAqNSYrLCkBCQoKDgwOGg8PGiwkHyIsLCwsMSwtKSwpLCwsLCwsLCwtLCwsLSopLCouLCwsLywsLCwsLCwsLCwsLCwsLCwsLP/AABEIAMIBAwMBIgACEQEDEQH/xAAcAAABBQEBAQAAAAAAAAAAAAAFAAIDBAYBBwj/xABDEAACAQIEAwUFBgQEBgEFAAABAhEDIQAEEjEFQVEGEyJhcTKBkaHwFEJSscHRByPh8RUzYnIWJEOCkqKyJVODk9L/xAAaAQADAQEBAQAAAAAAAAAAAAACAwQBBQAG/8QANBEAAQMCAwUIAgEEAwEAAAAAAQACEQMhEjFBBFFxgfATImGRobHB0TLh8TNCUlMFFGMj/9oADAMBAAIRAxEAPwDdqBO3oMdBm9h78MXeevL9vniYxG5878/0xqlTAkX92JVI328/3wygD9c+X0fPEgkxBHp+v9b4ILFIBtcCfrnh4TpJnEagRc3j6Hph6mBE+7acMCErqpHXeb4fr35/W3rjhg+c4fpH9T1wSEpoF7C/5+f9sCO0/Ba1ekadGp3RNi3PePywbYfL9scBJEH5392PZocll+HdjaGSyzppFUt7TVAG1WvM7yevyx5FxvLkrpyi6JqMNKWAALDfkJHXHp3b3tc1D+WiqxMHU06VBJA2Ilucbes4814TxVGp6WUKKKjU17qpgEyI8UgQOpxFtLwIGcG66OyU3EF2U5IS/CUpor52q4Z7rTQSQCLFmNhPTpi6meRqDtTXwUwdIMmYXck3PrHLlgTSrfa8xUNYsZ1ECdukRvAjlixwOixXM0d/C8e4ESB8PjidwtLjf0VgMmGj7RqjmO8ShzJAHuKhJ8sLjFGozMv/AE9VMgbLOlQI5kyfd78DMlX/AOVotzQxI5eLUPyHzwer5ZWqa2bSjaSYuQIA1BSZMDE1SWG3j7qqkMUg3yKD5jhzVnY1NWqnTh1Y+EafOTAIg25m0yMF+B9miClQgIWslPoD4hqnnYk+QvvAn4tmqRrNVpMa9BUpbgqahDAQ4IF1ZgL7iLm0EOB1KlavpUAuxCBSYjUCSSeigGY6nAuc4CNVsCZOS9C7O9jqNekKuYVnLzALMBpBgGFImY3M2jBnPcFpU6UUaSJp5IsT6xc++cFcnlxTppTGyKqj3CMNzGaVR4mVf9xA/M4spUmsAELl1aznOJlUeA8U72nBsy2IPwGMn/EPjlcV6dCg9Sn4dZNMNLkmImw8PQNuwmLScyFEpX1JBQzJUyI3m2POOOdscy2ZaqtdlQhlSkjEAKLEuJhS1wDIM7Rvja/dbG9bs3efMWCOcI7SZ5kNGvTmofChqCNRnSRqtMSJkSDzvgtwDsnW195mKcNygqQBM+ePPEz7Fy2XQpUCiwgEPM6gxPiO0XnwkAdWZPtPWpG+YqliR4Fc62O0xMsbXPoOU4hD5PevGi6DqRju2nVe18flcnWFOZ7to2k2uBNixEgDmYxleItSpkNTdkpBPGSLWWSW5CPiSfQnF1uKZppLMEMgEM5quvmxDKgPl57YdSpMzOq5gVHH81aNeqF11o0ippMIGAiECjYTyIVWf21oj1P0EyjR7LWfb9rQ8EylTNt3dLVlqLDU7b1GEQrkxFPyAjc+ZN3h9doNGaj1qQZKtMVCVaoviSNUwzXYbWCyMDuy3a6p/NV0qLUUHUWkQYjWxJICiRedgY6YIdleJ1WzVOqwmizNTaowAapU0LFQwNoAAbdtLzylDGCMJzOfDrqEx5cZcBYZcV6Dw7NLUpU6ieyyqR5AgWt02wA7KZwJloPth3BHOQYM+8HF7s+pXK07aC2pgPwh3Lj4A4H9hskVokuDIdhc8+Z+P64ue5ziwNz/AEoGgNa+d/2jOis49oUx5CT88dWjWX/qBx5rB+WLruACSYA3J5Yhy2ep1J0OrFYmCDE3GD7FurjPE+2SVjMWAjh8pDNjmL4WJjTGFjcFX/IeSCW7lj9vqcdZZFt7cvn6YhAIPT1/LzxOpuPPrjqLnqbL1ADYz9Xwil5Ej16fVsRz9be7EnfQOoO/T65Y1ouvE2XS0f2+oxIo5/XTl+n64jG1/rzw8ExPznrhsJcqVZ+vd5Y6HHQ+uIAd+dpgX/LDu6JO31+mCEISp+8PITvjrDeT9D654gok3GrYkfG4/viSrUAXUx23n8ugx5YvFe1ldquYzCMAG+0FSCbhQRB8xpA/8gdsZrhKh2zFMxTWqQqNEAur6gJO55xziMHOP5h6/FTWbuytSQoEllWnT0gmRzMT5nAXtvnXar3FNToUBrCZ1DVFuQ68zJ6Y5LjLy0a3nmu4wRTDjpb0VM5GplqyhiQWaA4BuSYJgwSPz5cxgi+Vq5XMLX8BUkFgORaUIH+kz/7eWKnBOL1mAWqyMi+JDWEwQYkMCHgCeu0RfBzNOGRqbsKVQyq94RpnaQwiQJ6SMBUJBh3NNpgG7dEKzlMJ9ppi6z3if7SNQjlER8fLGn4RnqaUg1QBqbJo7sLNyJ1LFwylWFvxGSIGB2b7M1malEDQGDQGaUksCsC6i9zA9m98Q5TL97lGFI6irQsjSY1AEm50yGPMxcYUXAtBnrJNw942t0VaysCkXNMKKjqFAEAqP5mrRsDrVL7EnoLz5Lj7cPr03VO8Oq4YwBqsZIBPMx6dN6pMtTpnZIJ3iT4j7tJX5YK8C4KmanvFCyoYFv8Afa4bUnISQJ8UE7YSamE4jxVGAFpbyWn4f2/zf2mtTPd1Eps2pmDCCIUosRABm97nfnjK8e4wxrPUqOa1Qgwq2AlZXdSQBIXT4fvHmJL8OyAy9DMPWaC7Fi5ESCzMxFvCJOxPOOWMHxnx1NSsGDMdUG4IabXPtActifXHqdUvdBMgIDRa1mICCpc1xYaCWpNIC2CnnB32IwNp8VrAM60QUEggxI5TG9jvywQp0ZaAkARKsw2O8gkeI2Ia/qMC8xmawIS7Bbqu8KbwSOd9ydyMU04yASqgOZJV1ON1qdAuoZS0HWH26NAsDIEHythz8UIWaQ0sRNWtux3JvFpFwVJiLXxRyud+zGWXVSdZFN501EJ8SH8J5yNiAemDmU4flaoL06WuneUDjvKYbfSCQDztN9rTjHBrLkdburL2J7xhBy6lTNmKdRCPtYVSqhVRRK6REt4gSTvY353wT4b2NytZLOznwkMaqqGJ3YgHUPd8eohamW+zqlNgy0q0jwFCCRPj7wnw2PO5kcpwV4hTlqi0MvTKlhoaBC6lBdmsSx1KIgc264jcSDAJHp9Kpl239EuMcNq1K32SgyHLoUBIuHMTpJJJqBYjoIJ8zph3n2r7LlS5SmEUmufC9UzFKmY1AaQ5mSBpaAQBgH2cy9ZKhfNFZPs6YkgbhQsIqkgE/eNp8tpwnilNGWoKNSoFLFSmkwzrpZyNQkxaRMCYwo1G4sLojq/ijdTfhxNlWqvaDPUyi1MtCxBdRqAAHIq2kchJgD4Y1XZ+j3eWpg76ZJPneTgFxHOjMmlTU6abaXZzYdYBmCRYwJklfwk4I5ziClSzt3eXQgTzc7BQNyTtAHz2oY4NcXC9oHWgG9QPaXMDYi9/jmVZKnMNe1FTt+Mj8lH15M4j2dViHoscvWVdKOgEadwjrs6yB5i8EScS5DiyMwp6HpSCUFRQusDfSJ5SDBgxeN8LM9oKNM6SxJHJVJ/IRh4LGtl5EnM/Xx5pB7TFDRlp9/KgTimbUQ2TLMLFqdWnpbzGshgD0IthYlXtLTIkLV//AFNhYztqf+z2+luB/wDr9/tAdMidjhU1G5PLr+98MLH3+Xx54cp2sPz6288dkLkFS6wPifz2x1mmeQ6nETG/n5na35YlF/l9TgwgKescrxhyT7/X98cQX2+GHLO15+r4ILFKFtfryH7Yap+rj9MPD8z9fvhapkqflO3pjVi6s7bxcfU3xk+33HRSQUpOphLQZhb/AJmw9Dgjx/itSk1KjQUd5VMaiZi4Ww2JPU7BW3x5h2vylSjVrNVqLWanDMBIljcAknZbHluByxJXq2LW8PNWbNRBcHONs/JVeHZEgtmWHi8QVZsqAaivQkyoJ8z5YG8Ryrv3bGdWhXqHUATpYqQsGwkGSLCBtbBHOZ8rw+mS3+YGkgfi9ogekKB0xWrcKGaFMT4KbM7GDOhwlh56h/7Y5rCcRcdDHkuu9owhrdRPmq/C+HPVArVIDU9UM8NJVtWstcMB52PM3kjuOimKawoTvGZqYvPd3CuQSbs089lt56LiVYPSp06YC5fQzVCn4UP+XI2JtzvM+mazqpULO0BmHhS8KABCk2EKokCRuJnbDKbi44igqNDW4Wq9wnijmh3dNz3tTWgVSAFVUD6mHPVZRyGknfHew+bVqj0msHH5+Ej3ap92KnZFStYsQBEQxtB1C3vEjFscM7jNO9wq19KiN0ZDUI9yx8cE4N7zd6xpd3XbkQ4BqzWZChfFUZhpmCJsB6gAdLgY2+d4b3ZV0FKmyVFBVwVSbmGmGLBWJXYDxAAhpxk+G0+44m5H4kqreJDwT7iY98Y5xftktSo9dKrmq3gCaCO70wVI0k6l1AwSTvtc4gqMc94wZQPVVsdhEO8fRaXtF2iYZdwxokqoLKrTHiMKoDbkixEwRsIxhxx1Kl0TST7bW8R6gG0+eIuKZ0NTy71ZqMabmoJILD7Q5lovO8dPdiBWyzU9SO6SwGmoCAvOA6gg26gRznDGUA0XBmVrasugERCLV8u1QKFKqN9UwT1EAXHy+OIa3A/BHfBXDAr4RETf2WJjn7M+WK2Y4nUoFQ6lqUCDrDKw9VUT8emHjjLOf5dGgs/eY6o6G5HzBwTW1ALZclr3UnG4M+Sblexz1wR3oARoadpiZGrTy6DBzh/ZCnRqo4qOXJgaTFovY+IjlcR5HAfvWV9VTMqoIutJYUxbktzYCQJ88WRRr1YdcujASZYG4j8TRJwFR1UmMVuCOlTpASGX4rVLVpUtbDL1HckaiA0E9CV3jbb34vZTttUAK08oqgQCGPdjboCxNo3Ub4rdjeKgq6sgUiSRqJtEft5b4dnc6EYtAAGmSSABq2J1GIvO87AAY5xHewkSVXDSJ0VfMcVzGYzDIhoalEtSRizeG5nw+COZAgHfni5keOZ7Mq3dUcvTFMDU7u5CqDpB3UQYgBd+mM2cxcrla5qVKjltJpA+ItM94QpS8nc+WDOXzhyNPQdWZq1KhqVAoIDOeQgXA2kzHi2kjDzTYCJHDrckEuItZH89xjMUaFOrXphlFqj0QVAAn2Qxcz/qNrGLxD+GduMhWanTHf0mB/ls3iCv0UjVDeoE9L4z/A+EZjimZapn6xoUVjRRBCTy0orXRYF3IluXONXnlyuVp91lcsjzIYKA0i93dpLCQBEn3cnf9VgGLFCldVJ7gBnw+9USzPFUrFYrq2hwyAkK2rSUIIgahDNIgWPLDBx7MUyFSnSg9VKz5zqj4nGZo51kVjWvTuRTVqMLaY01yDA5BTyPuC5n+JVOQoV9AJsDAj8UI2kH0nEmCvOJpnndOY2n+JHotoe2uZ5miPKQPzM4WM9T7U0GAIr1FBGzUkJHqYwsLNWrvPqqOxpf6wtXpv5/W9sPIt8YP1viNacC/wBc+Zxwehv6/D4frj7EL4tTU0Mbf32n9MSo0n0gfV7YhTw7D57/ALcsSI0k9BzHX9TgpWKUxsfhviUNyM/X54ipAi2/5/2xP3eqCLfUY0LyafXEHEcyadGpUUaiqMwWd4WYvtti6Ejl+2OZpwqFmsoViwiZAGppHoDjxK9CxnZviZrU6mcrMpFJSQI0qrBNgNx0vJl/THnHFqpeiVkGrXe5PO4992JxrakJw11QEd9XEBreFINh0DDT8ByxlOCKauaNRlmjQRmk8yogfFjPuxzDUDG4uJ5ldZtMvdh8QOQ/a525yRIy+XojUZCqo/0oB85H/j5YL5zLrlKIRoZ1p6mKj8MGP9to962vifh9PvK5qkBqgilTHMsWl297EpM+ypw3jqirmHSkG0d0wZ2Jh2Cn2Z29sPH+yYMgQguLADkLnxJXTIaHk6mw8APtY/O8eqVHGl5Yq3eL9240gCdz+p8sDvs5YlKUGwMnfVp6yQGa8AG9hvGKHDs06vKG8i/S8gz92OuNTU48slRRUu1PS/dwoJkamgDSxkK6lRMhTNsdB8tNhMrnNIMaQhPAMvTXMIMw2lSYYhlJAkc76D53I5YP8YqPXytOru+WbU6xGqmQPFHlEEcr8owKzPZ+pXqgpSKL4QdbAk3jUdpY2JA8zgzwriGqtWGkmkzEITsVgIyGLeIAWPUnCHuuHjMKljc26HqVEzMvdVqYDlYpPaQ1N/8ALO4vynqfdjNcby5p1aiwNKsVnc2usyd4i+NJ2YqMjmg9wG0DYGGOtD05ageRAGBnarhzLXqAkktpgaSbaRDEm8m9hN8bTMVIQPEslLiIWtRoOgYxT0MoEgRMksdvFqY3sIncYKjsWooo9RokSosBYw2+7arkbeyMYulmWpjwsQZ2Hl1GCWZ7W1nUKSIHwNvkPIWwT6VSwYbL1OrSzeER/wASbL/y6KgSxDK0uSZIIKGEA5hYJ26zianwrUupTpqMPZGrwk/g0gjTFjuRPK2BGW4npdapHiMSLmViN2mDzBxpcxx8LTHdLTFQMjyZD0wlwigGEQktqsZLEnkcCW4Tax3ow6RBuPZQ8N4DmZQOq92IXTVIK2BIBWZA3E2N7GcM4hT0VGWhUqKpkFNTDT+IA7OvRheBeDvUzObqVnZqjszSbt6/dAsfd8sOCovjIJqCYM32vAFgPeee3MCLyVokWCt5Fa6VFam4uCW7xiZAIJH4h6jmRBnGhoNIJdjBMKsQxXaGYA6hy2WeeM/kkrugenAlgDTUgMAw9ozDbmZki3KcFMlk6eXpt3bg15lmI2k7UyYmL+K/uxLWI59Z7lZRDonREqtWnQRtJp03CkuwN1X/AO2l5DnaYtIHpNwTOLmUDjVRpyVmQJIAmfxXtJP5YFZLgIzIYOxVVEkjnfaTYcz7sdVXRe7oSRcIvU8p5eZ9+J5ZrmmkPw2RvjuZNDSlGoa7EXkjSgNgpYeJzzgbRO+KeY4/mfCoVQTt4LnlEEkgYXC+0AytOCveVPxMefw+pwS7LdpcoKpq1yxrH7xHhX03w1lNjzoFNUqPpiM0Wy3ZrOVqQ191S1RPtOQI20mBPqT6YyHaGhQy9XQjfaKgsZhUDnkFp76RvcAG1yDjd9ue2aplhTyjCpXzJ7unF9IPtVD0gGBPMzspxlqHA0pU9FOCY8VRxJvctMTLdOQjrOGVxRoNAaLle2Q1qzi55sFnhQrfhqHzUQPdGFgqeHH71Yg9BpAHSJOO4i7du/3V/l5L0FV/r9HD+7POY6nDVU+Y+t+mHD+hk4+tlfDpaP2/vh4qxYyBtPntE+fL1x0zI63iwx0JPn+X9cavKVacbnnP7Ympt6+f11xBSEGOQ6n9Y9MTBYA/L6541eUoSbczsRE+m2KfFHWlTfVJJVreqkGes4uiOu31fr/TGZ47xlJKhgTHI/ptGBcbI2i6xXGMyzlKa2CrCn/d4ifzPuxBmqIoZdaam9VlBIBsANR3i6gb7S3libh9BjUpvVt4C09QNQMe87WwO7Q8YiuoYRACopnxaiCzL1EaRPkccVwloAufr9rvUyMZJsI90+vxNqQkeBaaTYgctARf9oMmNyRtOK2b4sKC5VCdTgsWNvvtqIPNrxfnB8sDO0+UqdwKpkU3eFUzZbqDcdQPXfmMLs5w1q7KaxGlYEkf9pB6/wBMU06QDS06qerVJcHj+1Ac3kjl3dtRVlfwQpKuPxBttsG6T0sjRV3QPmagkLypgjkOR2k9SQIg41Ga4auXpnL1aXeoWFTK1GJtBGoC8MwBAKnneIIml247CU1o08wcyq1mRS9J2mSRMIVmImINiQTOCIxnCdM0IcGDGNcuvDJAKHaZ2WtWZmOkBVBY+0/hgcpjU0xyGIOz6PmMxFIpTCiYcAKxmArFVtquPL54G/ZqndCnp8OvWSAZPh0x0tf4nG77I8PpUsutbSyguX/mESRRRnm0WmBH+rnhVTBTYXDkn0y+o8NJ4oVm3D01rIL04FQE30FokH8Sufjf0ucZydLOUkrVHNKokqxgGd9728V528RxQ7HZdTX01nRaTzr7xoENZo2mRbccr4sfa6dPOZimsPR7yooK3DIHK8rXADSLXaN4wvAQJacsvpHjDnQ7XP7VbL8Gok6GrNVOwVBAECYLkm5v05HFHMdnYYBjSQgA/wCYALjY76o6iJv1nE/EOzz94yIO8RAGlFbwhhI1SOm9yPPEmY4IWKIWZiQIAh7biYJFuk+WNxFt8S3uOth9VNX4OtRkNOsKTIgVCDqBjqbaefUYm4bkTSLtmHrioILMpDqV5MRpkjnIb4YVbh1TLuupdLCGEi3vxbocYhixo0mEWpspKyd9ImVv4gAbXiAYwoVCO6fa6Zga64F9L2VcUxXp6ygVmBGpQ8M0xcKsHn74xB/gdRV11FZFEXKNf0kCcFgjgd6vd5SDYBag+TEg4v8A/Fq1V05lhVjmKrifUKmCOCM0EvmcPx15oPwmgYZKcoACQZuefuA5AWxbywDLlauas4r6KfiYioEjwPY6JEKGFrXA9oz5TiCU2PcaVUg2aT8CVGOZegHWoCxHee1pMjkwMC6sCBcR5ziMvAMnzVjGvcIC0dfh6a2VVFNHJIvy5AmfFAuY5nF7M8Ay9FUZKgeoTyYGBpMk++MBuBcJr1VamjU2j7rusACwJU3DdTiN8gUzCUwlIuzFTFYlaYtLuJ2kwJtfywprXGZbM6rXOGIQ7LRTV+yGV7oGrmgjm8alt++M3mOBojeCstQdQdhuSfIb41Gb7CPVqB6uZpKDIBF1UAFom2kAdd/zDZvJU0UpRdapZ1TXdSR7R0rc6LQWaJm0iSKXfjhwgb7qamJdOInkudnciATWYcoXz6/ovvbBusnW53P+78+gGOUKY8CrMLAHmZ0jlzJJ94ODeayiIRTF2SdTb+I7qPIAfnjm1CXXOS6robDAs4vBFa7sdRuRAMTsPUC2FjX5bhtTSIsOVvz88cx7tKmgPkkdpTFvlSBfhyxIinbfz+ueOqmHA8ufO/vOPtF8Wn012t8f2xJTT8/7nyxEq+ewn5c5viUN8fLn+4+GPLVMBHXy+umH00Hr7/3w0i/zvjtKqD94GLGOsX5zOPSvQm5inKEEG/ptjz/iuVCPq2kx1+v649AzdWEP62+XX0xguOuxqokc5+pwqoLJtPNUskQ7inPiWpWVp/B3gqAx5g/njOdrsv3uaUm2kEARNiR12tz8sWM/xJaWbUoDLk1mO0gL3aD0IVmjpijVzOrMsTIjxX5rp1D1Btzxz2w0OjX2XUcC4snQeqi7R8RNRKeVBkhb+sCB8gMX/wCHefrk1FoUBmGCqXRyojxQGBYj0PzxUXs832jvUhgWnr6j44M5Ts5msvWOcyBBqLJqUT94E3AiNQO+ncEWOKaffAcpqn/zLmK/2o4ZmHqJWzYoqACtLLISxk8mIsLwSQSTpAsMWstwCrk+7zGYorXQLBYTqpgn71zKj8XK+qLTP2WyGaz2Z+05qkaISwpsGF+viE/Hpjf54kiL72g/XnhhpB19dDqkiuWd3MajRYXtFkhmaPfUGAiIYjZiQNJB+9eI85uMZXtDxLTS7oaRTDrTW4kqo1M45wbDpEc8GO0tFMtWLU9Oupaig2SrB1PGyqtjA56haYGJ4wweqqhISmoVADdu7W7TvJIiQYMDbHPqHtKl9Pfr5XUot7Nkt19k/g+Tp1aqK5OhuamPPFc9n3pZ7uKUsWqtSWbS2vQPSbNfD+D1BqRlbTebkEgTF45DbbB3NZxEzbtQZK1VHSsoDEKKh9pWYWEEEkBhY7i8Ey0hA/8AIFaHsTw/J5qg7ZkAVEUAMXZIHMHSwm/Xa45QBNbh9JMzOTqM4USTl9TEHqS4CqD6ti72M4Ec3XqU66UmaTVefEgYu2ogU2h7ta5Uzztj1bgvBBl0KEowm2mklMKOgCD85OCDA4RGWqU+pgOImZGS8br9pMxs1RWad3UE+kwBfqZxa+2ocrWFUVKeY0k0nkxqHi0iIA1Rp2549L7V9jqOZQnSFcXBAAxh+yuSp0q7JWRiwYSJJUgc4PLAdm4OGK4TBWBbLbHwTuA9ksvmcvSzDUWqh1lgKhDowMMACYqLNwtmAIHiwSznY/KqBUoLSQruKhYH0IIJB9Rh3Zbs4lajrp1a1I63ANJtMqI0ki4mDi3xLL5PJANmq1Ws7eyrHUzegEQvmYHnhzW9yYCU9xNUiT14LJ8Zqq50JSVGFw9MGCByMKJOM/l8shzAFfSWlAxBkqPuywIjkYm8CRvjS8fzzZimGTLDLUSdNIORqquQbkDdVAkk+EAH2iQMU+yHDaes94rNTuC8WafaYnqfyjpiIsc58DVdBjm06eI6Lc8H7O5ZsuKj0gTBIEtEdYDaY84wBzVBNSKqC7MoQD2vCDpAIM+gBn1wdHaVFypBqKGEqCeYBI1Ac9iPh1xgOH1HrVa4V2lkJVr+Fp0qRe28+7ywdQUxRBAv1KXR7U1zJMX3xlZGON06dOkO8NLvA5ZUp017oCogHeAQAzKBbUD4g0g7ikmdWqNaDwiynmzffYnnHsSbk6umK3E8lTdNBL2BUD2SUUSkxESfETudR2xPw2kFKruqKPISfGVAHKSuOfUeC2ePXHRdWhTwm/XDw1RbJUDSZWN+79gfiqkQD6KL/DzxfynDtVamhJlQSR1JNy3Ob+6YxzgtLvKut/YoqSfN2v7/ANhGC65I01TNAnUtVCwn2qdRxTdfMwwYeajCGtNSAlVquGd/UBa7L5YBQOgwsTFsLHeFJoEWXzpcTdYdasTy5wD++LQq+6/9otipSB5R8P7G2LFIXn692OouepEJN9o5/W+Hd8B6+n9cQud4i/8Ab08sB+1XGjl8nVdY1RpXyLWn4SfcMZkCStAkgBXs52koU4Bq0wZiA67wTe9hbn6c8ZbgvG6lAVK+hStastubF3Ik2AXTN9O8EwcAiSaRrPVqMiaKKLrI1P4WeyaVNNYsLiWEzF79VFzFOkCE7lTZdTQ8i2oqQQNz4TvvN8c7aarsTYsM11dnpMDXE30XoWfz6aTcnzKsBzuTECfXHn3Fc5rzSqpte/IdTPpOGZPtIaSFKTiGeNTVGfSs7Jr1GAZMAmS0CNyPzNUFmLGSzafEgUwfS0m29xMY2pXDmwM0FPZy10nJd4+9Mmk62MFN9obWhty9oe/FHhZGZdAUCsFKsRAmDq+NreZaNsXu0fBitKmwQSIgz88FewOXSvUqSIIYyOtheB5z8uuPGlJDRyRNqw0uPNd4ZnhlK+ir4lYCTvK7LVWPa2KkbyG8iS1ak+TYVlJZD4rXBUksI/7SMFOI9jqdQhgdJE2Inpz3A8ItcmN4wHfjdXIJ3FWkdEmC8snnpIG3lt6EkYJhdQs9tvC8fpDUDNpux3e1BtP7Wq4J2xy2Zju6qzzWbg9IN8WOJZgMwpJOs7kfdHP/AGnz5epAORyPZinmn77+QrjbQpJHmQe7jrcHFfN5rN5FXDkVKbffVYI8iF6eWHuc+o2wgb7en2pwxlN1zJ3XjnPsgn8Qc0aLkAKe7gJC71XWAJ6Bbx5RjBZrjwV6cAEpv0IIggdZ3nBjtTxAA0aRMn/Mady77E3MeEDns2M1UpM2pQbEnb1nl5+XQYlpta65FtOCvc5zMjfXitfneELo76l4lqKNt7gy0nyYeYjG6/hblcu+WfL1EUiq8lehsFIO4IiQdxOPM+zGfZF+zVSVDGaZMqVPlOwuT0u04M5HN1UrlFapSqj2u7AGoge2JsvnB84wphcx+E3+k2q0VGBwsflaPsz2WrVRVfKVO77uoumWZWZRK6NSzBgcxBMbY0fDe3FenWWlmgJPKF1ACxdWpkrUvuBe3LGBzucejTOnNGkqeHSSIcgTZfaZrjkfdhrcYq6R9oC1aJEB1FyymAZhSjjqIIjCu3IEtHXDWyaNkxkgkcNepXo/ab+JtOnTZcurtUgQxTw3/wBzAn9+WPPsp2oQqGNWWIIYIW1GRGnxLvAM369cG+HcPDohB78PdnYyU/8AUExe8knFftT2Wp06a1NtNRVYKsuVYwStrETOxOJjtYqvwkxwVTNmbRZlJ3HwS4dxui1IU/55q6boKwSmrkfhpnU4BjmJAxb7N5TKIr1M3qq1JAsG0gbAe1qLG+9umMTm8zozXeLTTuUtSQgEEJ9+paSSx1mdyYwQ4XxnXrWqS1KoDTFQrpExOkTyG4NiOgxU8Ob+MEDwU7Qx35Agnx6hWOO5PXXPc0hTpM2imFnYWL1CSSGNjptHnEknleFUcspWtUr69E6adUoCfPkBgQlGrTqBV7yqjtoCiWJHK2mS/OYEb3GJ+MZc5d1Dw3jHggGSCBoKxBO0qGJuOoJFryLwDOunkvPpNdAJIjTXzVzLZRa1GnUdhTUNV9qTbX4RzJJ8zHnyx3J5xFJjw7bbkTzO9/0tGK3F+1lapU7hBd2RamgAKpsugXNkFiBAkHlbFh6VHLBqrtYk6BuWv4QObNEXiBiaoYGEakn1VlJhJLnaAD0upeOcU1NpQeFQEQQLu/tO3n7MCbAAdcO4bTu5t7R0rzMW+FjJtsMCcs9SS9RYbXISDYlQqIZ3Mkz5z0wU4fw9qSVaj+LSPFBNwP8ApjnLGZPQemEVBaE9sRbLr3KItnUamgUVCPEWgHSWNgTBAIEWJt7RwW4dxDNV6K0aVFyFae8IATwmQS7nxkG8KDNsGOG8YylGmp1BmgWVNucRELhtHtDWqMwy1IkHm14+HhHxxrezb+RudBmoH1HumG5GZdknr2RruNVTNQ53ADt89az/AOI9MLCPZXNP4mzTBjuATbytbHcUx/5nzU3aH/YPL9KuwH1+vLDg31+l8RNIuY+H74QrkeUY+jEr54lPqmOn1+mMB2p42M0op0dRRSTUYgBIKwlydpP98arj+danRdk9s+FAebNYCNjzsd7DHnFCqaeXOuzA/cEE6dy0/eF4FgN74k2usWAMGqt2GgHkvOmSr5epLLJMggKJMaVvbpqYsxxbapGXDUySHWyAQZ8yDGxHLzOB/E80iVGpoLQoK35KTpJ33Y+t8S0M/rvDeECQWlnfewCgKu+wgAHpeFwJuumALNUb5s0O9Zu7NRCsrsdLbhCbnkZA5GeWGLnHqGn3aAudT+NvZlieXPlMTbA/idQGpqudcq4UgTBBCkRO+k7X9cS0s7Wp0h3SpJp3YjxWdgVE9DyjDGMAIcc/0ge7ukBbfKZbP1U/m1MsEXYCmWMc+a/ninwXibU6ztT9qmw1KOY2DLMEg+yVJ6XJC4B9nOOZh201c1VCjdURTaNvEpHujBSgFpPmHrCke8ogHUyqQpdSdINix0wSp5mDh1Ui0ZqakDJmI+/fgvVOFdoEriUIDGxUkG87DqN8Au3mVqChXrCqSgVdVFkVl8MaiCw8J0z4hf5RhMnmWePs1ekWvC1h3dTYWLRFQREaptti4M7xQagdMXt3kj3+KI9Yxh2yBhf7x6Qj/wChLsVM/KBOSzUqmXFelTAJCrUZlBDQTTceNVH+okiOm2qznHK7ZVqdR2cXiSNTBb+3uUNpJk8jExgFmON59SQ+Xp1DqXSPbUATY+OZvubCLAYB1uGZl6wqGmQSSzSQFuZIQVGssem2ADpuXADwP8BGWxbCSRvH8lUuJE1WLtCszkmfugDSo/XEmXelRGpg0MYkLfaeZgDyGCVXs41R/HUp01JHtG9gekiPQ4JHK5VVBbVVZSYBWRIEAhRIg8iZ54F1VgEC/BEyi8mTbihFHIjNXRqpUbNUNlP+jmTbYe+LYNVqzqrKg1ZjQLsAJAFp5XmAsmSd4OKHG+2FWNNKkVke1pJ9wlQBtyJHpgbnc4uXCnu5qVE1ayx1aixDBgRcSCCNukG4EMfUuR14ppfTp2Bk9ZIlw7jyVqQoVtJqbAuLGwDB5gKSbB5nrB3s5bNuv8pdQZSSaNU6kqA8g5BsTyJO5uJwO4dm0zK1GfK94w9pzqPKwJUzMc4PPHKnFFUafHSBjwVJZGBNirCSFkbgkW26C6ncgDl9fx5I2VLBxPP7/nkUWq9u2pVkU0Gy9JTencAiAJDQJjxQDIvJkwRqeDdoRmQX0sO7KQrQDcTqX8UgzeNsY+rxRCAKq6QYjX4kboVdbfv5b4bw3K16Ls2TNM02I1U2I8RAImSLRqNwR6YjqbPTc2wwn0PNVU6zw+5xA+YWg7WIEq+FKh71dTFSdySpExIk3I8zjM5jKZiqqJSLyhJSnqYx5xdU98fPGgahUIZqhZekVASo3i42EkQBgY/EKAYaczVUj2gQYb8o92G0ZYB+/pBVhxt8fcp/Bc3nKTFHoVJi2iTzsNYsOfMjfYWxxAMpqiUBJJXvFZ1OkrrphFhKgkwxJ5iQCTgbnswrTOZep5EH8pAHvxWyfBC5LoGcWm8cto6j+04Mtbc5Dn8rzXEAA3PW77Why+YXLoBl01s91q1DIKxvaIiII3BFxiUZbQBVrPrrm8tsoiYA2T03NusCrk6RpHu2U2OsKg1GQIMDe4jadh0xNQytaq5JTSRcCpfSeTBAZLebRzviYmCZVOHENw3IpkEerpqsYAgybeLaSfxbiLkSeogkMt3hCgEgiNN7yIsLcsLgfBp8LVCWDRP+4B/Qe1Hwxv8As5wtaTkAT1Yj9cSCm6q+Bksq7SKTbZoVwrsIx8VUlB0G/wDTGxyeSWkgVNh1xYJxycdels1OllnvXCq7Q+r+RsujCw2RhYfiSFhqjHbl5YaG6i36/phnfnnf+vQYQe+5jpP5+eOq1c1yzXbnjgyy0NSnQ9UanEeGDqmIk9eW2MtkaYar3TX/AJZYn2Z8JYm95sD7jjUfxF4U1fIuF3Qh4I3A3A898YvglGpUq5UspACLIJg6QhLESIZXUzO3LEG2U74vBdLYandLUPz6d7cP45Ywu2+x84mP64myNAIFsGqLrLSTMsoib6TFha9ztglx3ItlswW3VvaC338QNpuVIMDa8WIkNYEsg1IGE8zfdeXWRz38xiaZEdcFeBBnriqvswYLVmMwB7P7YNZLiDUmTVVpI5iKaISxnbVpNyd7jA7OcTN0UEFoGt+UkWA3Ueo8oxWy2TqPCMwA1fdEkmZN95+Jx5zcQlyJrsJhqLcW7YXKwAwkMWpkNHkSdRPSSAMDaXEUdqa6qyBWBp94veQQSbS0gGbgDpi8eGKg8RKA/fKgsZ63knyt+c8RqfdRURnIggKfCDtMyL7D97Y8wsYO6F57HvccUI32gFOvR7wUg9cOJ0RBUH2TqhlfflNvXGapcezdNlKJU0qCNJ1MD6+nSYxY4bnjM1ge7BgVUeXpgGAGMSyjaSCOvkTrcQNGFzCitl39ivThSJ21RZT8rbHGmo6YIn5+ChFJsDDb4+R7ICOI517rRgmbikAf/Yfljs8RYCEqwfwqAPiBC4I0uDVKxb7LnlcXhSdLeQPnPOAOeAue4dnKTFX748pXVBMciLY1pabDD5XWOxtucXpCfn6Pdx9oc62mUpsrMD5mWPzGK6cUqpZjWABIF2BBG4sRBHPFn/hzWoMEVCASrWiRM9RB6+eLv+Cyv/MVRtuATaLGYFxAuZ9OeCLmAQb9aLzRUmW9cVTpcZaow7ytWWnt7bevMaSPXF5uFUKhU98GiACHVSByDAk29BbbEOYy691oCV6i76xPi9+iI22JxUpV6FKz5d43hy1/iB8oxmndkeSw59+Ci2a7LVNJahl1eLhg4qE7WCzB320/C2BX2zMUpL0m0GxDL4fOLaRflG/XEicZy1M6qC5ig3Wm/wD/AE2IW4/WbUO+qtTYEEOLRIN4kbgEHkQDjzQ/+4eefuUTizQxw/gIpSy9NlLUyaamS+ldaRsS9KdVI+YlY5DbHVSrQIaiRWpwLK06RyAO5Q9DtikXzTBalMqwSIuoZed/ZO3Mb2xNkuP0yPHSArarml4SxPoYJmeV5jAFro3ohE2sriccr0QrpWqNTM28JK9F1Ek2v5W6yAfHG6dSiC+YpM3R6NhYkCSD05LF/fjLUM6Erkq+kEnUjroOoiJ3I6TB84ODuXyWXr02etXWkwHgV0JkwJGumJX3hgJG+FOptm7R7fSf2zsOZ9/tD17VQxCUaU7SqRPptbyjBXIZrOV2VVVlLWXwBZ/7ioj1kYiWnkqGh6FXOLVIBgaPCT/qgSPMY9B4RUr0KH2nN1GqMVIRWiVBgg2EajH6dcJrCnTExfzQsrVXGJ+Fis/2OGVqJqqVKlYmXdXIIazCAbkD2bzv5Ri/Q4Waah1QqTMlbap3gbeYGwPIYv8ACuEtnKzPqVNR9pyTPIATcnGw4TwKnlqyozd4xEg8t9ok/piSKlUyck81W0xGZQ7spwOrEhIRr62IMzuep9fTG8y2X0LG/n188UuAALQCjZGdB6K7AfLBHXjo7PSbTbK5e0VS95C7OOEYbjoOHkqddgYWGGeowsZK8sEGF7Gx+vz38jhKY2uMSaLD9T+2HECBG+xx1wVzSoM4FNN1bYqQfDNoj38seBN2gq0YpUnAWm5KsFhrMSDJuPS3nOPfwI2v7o/M48x7d/w8VFavl9VyWdWPW502+WAqNxDJNouwlCafbPvKayiCutlcuR1I1LGlgDMA7TG1sR5cIwIqNJNxEc9zIJk/CDOMmjlZjDTUO04iNAH8bLpsrluYlGs4qtUYK4aA0gtuYJ3vJ999vPEOSzrLDK4JkDSTBvax5ry8vTA/KRJJfQQCQYJkj7tgd/hi5VziFUcf5swwuB5MD1nlgy2LZrA+TiyWizfH1Yd3UBpup8SsCAbbCLeeIqdXvQZiJg6b7mwG+4hYj44BZioatyokKefIXJ84xov8KRR3iME0gEGFM+GQbib9PTErmNYBvVbKj6hO7yQziS6XDRosvsGLee/i3MXvi9w7ir5ZpID0HAMHcKRuQBYXjY7YHZ7PGpSVe5AfVqNQm5iwQKLADeTJJ5gWw3L52oF0OoKwQpJYECZ0gyNVzsZ3O2GlkshyQHw+Wo/nsoagL0BRqIdlIGof6dXP1kepwMynEM/SfwrVhRdBLAD1MkbTijQDU2DaCh3JJI1LNomfPyxLX78VNJbnYNp9ncaQQBI6CL9MAGR3TBHimOfMOEg+C0mSzmZrKzVqVFALkuShJ22EkE9SAMDctxLIjUrUjTcn/NQ64PkSTbyAxWfL62ipmWKi5pv4ZI5QDH64fmHy6U1laTVFMwga/QHYaR6X88A2m3L2kdeyN1Rx0njC1FGqKxYiqlZCPCviRvU+KW+I2xneN8Mp6u67wUnB1L3i6Q6x95zJLz5kQR7qVHLnMoGBVHQkEm0Bm1i+43bYcjizluIEDua7U8xTPsw+qD5feB81v6481jm/jpwn6Kx1RjjDteJH2OSqUOFGmdS16IK3sxg+RJO3LbDM9mO6VKlIlVqSdKixIMmSGsb/AHQIvGIeM8ANIa0vTPWJXyaLEeY/vJlqIqZJxbVTbUvmIuPhqPuw4EEB0ykkFpLYhT8NztN25U3I2N6dT/Swjwk+QibiNsc4nwmpTKkeOmxtAWBcWJXzsLD0FwA1WiFAMzPmDjS8Hz1ZlUE6rEQ15HTY6tgLxyvjHjD3mo2OxWKs8Q4Oa1WjpWXZ0EHmbKb+ZAPx9MbfiXYWjw90qVAa2VchaqyQabmwYaYlN48zB5EZrgXFlZ6bUmNOoHAUtcIx2PiBAAu17DrjQ8fzWZqvTo5vMUalEPNQUIJsJUwoBa8jcRa3PCGuDWkP0RvaXOlpz4ytBwbI0Q6mjRQoj1G1LdioZhTUT90DSZJM232JKpljxGotNT/IpH+YwsC02VJvAHM+vrluA1qtWr9lpM1NHmJudESZNiYEzEcuuPUuFcMTLUxTXYbnqep6YjZTdXqYnZIqzm0RDc1YocMpLTFMIpQCwIBHzxR4nQpZcLVCpTFMksQoEKBJmMFQ4xmO1I+0umVBlNatWi9plaXqxuegA6ibqoaG5KKlJd7op2WQjKUS3tMutp3moS59N8FGGEDjpOCAgQgcZJKbGO44zWxwNjCsXQ3v92Fhmo8sdwErVhUJiAYOHEc/l9ftjqLIMgkE+eG6gDGoA2trAPw88dWVBC4aBkf254kq5MMsMAwMyDBn3HDjEiSBNh4t7bDEmvSbCxwzEhwrJcS/htkqgIFLumOzIWEe4mPdGMxT/godd80Cnkni+BMfPHqNVxuduZNhc9eX9ccVAdoGNwgrwe4arwTtF2NOVzBpNUGnSWViN4PskDY/tgMECMACGny25Y917V8cWgVptlqldXUksunSAORLflIx5ZxfjNKovgpCn4oVQBCr5t94+X7DE1QQc+SsokuFxzQbMvoYgqALqTe8i8YZ/i7FVHh8GmLTqi3iBtEfPE2aylSs2oKTIHoPKTiTJcKQVFFVwZI8ImLmLnl9XwkFsXzVZa+TGSipVCIYiOYnkbxY72uJ+OK2bOo/C5mfnghxwMaxA1eysDpIkj4zitqbmDPQi3wOPA/3LD/ioqCtBh9haD7oxcp50shpuQR9wsAYtESbgWENy8ptGiSCRbrff+mJaStTMhgD5QfzwJIK0WUmVWXC19ZXkAefKNwecRY4vDg9CrHdVRTn7tZSCf8AvuD6QMEuzXC0qpVOZr6EIBAkTqiQwBNwLGw9+KGZ4ea0mmiqUWXC8+WsTfSbEDzwDmnMGOtyY17bgiet6LZDgtOkrFPaUS0tq1xeF02U8xMdNicKrl6HdMycMNYgE98jsB11ELdCLyCBti52Yy5eif8Ak6dYCZNNtNQenWOmAdWu6sB3lRXVyjKxKkqZU8zHMEdPTGguYQ7OUGFlRpZcRff9JmQyFc0Vq6HaiQfEbh4swjc87jmDvir/AIW6JXCCUjUZHsAysTO9484xseF9qVOUXLBe67pbB0Yk+ZYEDc7x6DA7guTIY2B0gwZLBgwuu7Fl35/thdR7WXHNNpNe8QeSyeW4RsDsb7RII3np8sF6XC+7qIVHssAeh1cr72Hwwf4idCVWL/zrd2CJLFiQCJkqg0te3skXkHA5qFTu9RfxkqBESWgFtIA2jnvBAk4SKj33OSa6mxlgtb2X7Fpm6L1mXQutgsGLAybeW2C3Y/s/S78+HWEI9sc+UAW+OGZHiOcyGWpUalFUQPAqQGUgksVe9pmZJXbeBONU80Ki1AqjUBq0mRMXg/GDgCwEg7s0Be4A+OSu9o+BmrTV6LBMxSbXSZpjVF0b/Swt5fLA/IdvaZ/l5qm+VrgH+XU2aNzTbZx5/M740aVAygjmJGMhxp/tNfuVppUCyqh1DLJ9usRsQtlG15OKar2sE71LSaX2OQWhD1aia3cUKRGws8ebGy+6+GcMygZgyiKSj+WOZJPiqGbknqd8Kl2dBIatVesy7ajCj0UCPjgoTa3ywkMJMu6+ByROeIhvXyeJUzLOOcsRBrYdrw6UhdO2+OBB03wteGTPP6+GBJWqXV9QcLHJwsZK8sP3nTf6+GAtWkX7xxsNYO9z4thpudJQXO6jpBOpTgfX1thuiLkyfTHSN1Kx5ZcLPZgHUrF6jRDL7RhSzKWFtzCMOmpek4kXM1F/6jk6WW4MF1aS0HeUtp6+yJ3OvMW54z3a/hNetRXuGIdGDFbeMREAmwN5H9sZgIEgpwrgkAgLtSs7gr/MceJdLA+KR4eRBMlobmFBwlz9YLUlyYLyYIEAAowkwoLagSNMDkv3c/luIUXJRsy9F1saVctTZTzGoeEj3A+WC1PLR3a1MxUehUcJ/LrCqNR9lYMHSSL9N8INR40PJVAUza3MKLP0B3P2nMsSpH8tCQVAFMtr56yzjwyT4WXcnUM9xCvk6qaF0QKZamSQul6mYA2UgBgkFheAh53x6rVpTKlfDtBFo6R6RjMZz+GWUqVA2hqd7qhMNaecx0thzqZ0UzNoAJkIXVyWVvJXQ8mWIJgGw8TSRoAF52PVMDM+mR0stJaT1AjMoQidekKihlJ1HWzNE3WmDAkztqX8PskI/wCWQxzJb3H2o+WBXafh6Uq2XWkiIgYWUAfl+eBcwgIxtAcckAr8OotVLqqyKpAaXgqlESJLizvAWSCLgsbYu5vh+XqqpdAfZlgYg92CVYk6oLyszYGZEW0f8PmlKvQsrCOWoNI38gcGOL8JpVV1GmWbUoDUxLCSBqO1hMmdgDgKbcTZCKtWAfhIWB4T2ZSrrVaQTvO6XUAWAgM7sh1OAsqgMlh4jeDibOdkqBVmFOWRiI0m8F+S6bEBNoknfk2z4JxHSWoHvDo2YpAPPcW+WMv2x/iBlkZqNSkzODBYESsEjaZFxsYxuAQvCs5zrBU8l2cy4qK60pAqCCFcjw6Ta9gzd4L6o0oLapNurwtCDU0VDURSfZcCSFIUnkGJqKY56biSwt8A7WZMqq08/pgXSuFWTzu2n/5HGizHafLU01NmaTX2RgxJ6BUJJPuxopiLr3buBgDryXn/AAWp9mzKOpIVzpdW3DjqOWI8zkkPFsx3hHdM4d5j2Aq1bbeJiItvqGJO01cVKne9yaSMRzBe21RhMKdlAvvBO2BOW7QZfL12rMn2jVTGnvGaTUJF2LEyoURABknyxMHl3cF/HRPwBvfNpGWqn4twqrTKsnhp1GbuqLHVpQj2yCd4vewsY2xPQyncrRr1Rpy5enTOlTszeLS2oQI1fMjkMVc1w7M5lvtNd0pFzqSmxOphNgqXKpf70TuT1dWzioiivUauxddKK0qrsTFiYkXubDl5LrGHAG/XoE2hJbI/XLeVe7e8QK5osHQUVC0adPcFV8TOOja2N+kTvaLhCE11fui8DUFFiDYFouSeYO23QYCPmGfM6qqq0xomYEGNI3IMmfn1j0js/wBnmpanuuepeJaRsChnwAzDo4lZ+628EXCC9ecW0xAy6utDluL5bPo2XqKykrHdv4SI2KnqDcGxEYr8K10mfIVjqKDXQePbp/OCL25Qw2CySznDMvnqK1AYJUFKgswttPkbEYz+Zr1QsvJzWROvUN6tA2c+doPuPXBuxCMXmksgyB5bjvR08Y7vLVQpiooIU+bEIpjnBIMeWL/ZrhgpUVJH8xwCSd7CwPLz9TgRxPus0cq1LesSwJiwVSTI6giMaXImoBFWCRzH6+eAbd99Mua8/usgWnPl0VaYzB+hjg8/r+uE5j6GO6hh5UyUcwJthtouCMAavZcPVeqKzDvGVoAkCAQGU6rOJ8LcuhxH/wAGWK/aKoBkHTABUqVYQZljJbXvqJ5ErgsLd69JWh9Pr98d19YHy/PAOh2dNNagFdy1UKHZgJtIJAEQxViJ5QDbbFzgnDfs6le8eoCVILmSIRUsZuPDPlJ3wDmjetuiQbzwsL3YWFIljqgsMPf9DhYWOsVDolWFvefzxCp8J92FhY1uaFyCdr+HUnypdqaMwMBmUEgTsCRMY8n4Yg7+mIEFwD5gmCPQiRGFhYnrqnZzmvoCigGkAQNOw8sOp7H1/XCwsUqZIe0PrljO9sl8VP1GFhYW/JMZmo+wH+VV/wDxf/E41SizDlDW95wsLC6H9Ic03aP6p5eydlBNJSbkxf4YB9puH06iLrpo/PxKDeN7jCwsM0SSvAa9FRmWWBp1xEWidox61k8olPJlqaKjbalUKYgmJF4mDhYWOP8A8ibtC73/AB34k8F4+c275mXdmOvdmJPzwV4a3/Mt5KxHkbmR0wsLHQeIFtyhp3N95Wo4u57qm0mWpMSeZOgXJ5nGayB/mL5K7DyIC3HQ+eO4WIKH4+au2jOPAIVmKrGJJPqcfRVCodXDGk6mQgnmQcsGIJ5gkA+oBwsLFZyHWqj/AH7FLsUxNA3/AOrU/Q/qfjjvEx/9TynmGB8x0PUYWFgKn9McR7oGf1DwPsgvYa1ekBstTOBRyUDTAHQb2GPSaW3wwsLC6OR4o9p/IcPkpPsfXDFN/f8ApjmFh5U6epufrlhDCwsLciCZVHhw19x64WFgdFuqmXCwsLA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25606" name="Picture 6" descr="http://t1.gstatic.com/images?q=tbn:ANd9GcSL99g0w1tp1eDUW02o4wFAPhhxjhdJxqg8lw_XIIZdxqdWG0lfkg"/>
          <p:cNvPicPr>
            <a:picLocks noChangeAspect="1" noChangeArrowheads="1"/>
          </p:cNvPicPr>
          <p:nvPr/>
        </p:nvPicPr>
        <p:blipFill>
          <a:blip r:embed="rId2" cstate="print"/>
          <a:srcRect/>
          <a:stretch>
            <a:fillRect/>
          </a:stretch>
        </p:blipFill>
        <p:spPr bwMode="auto">
          <a:xfrm>
            <a:off x="4860032" y="1628800"/>
            <a:ext cx="3312368"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8" name="Picture 8" descr="http://3.bp.blogspot.com/_fdnnJVkIaJA/TTrpNEs-4YI/AAAAAAAAAAU/8KEQOS6f9G4/s1600/Allii+sativi+bulbus.gif"/>
          <p:cNvPicPr>
            <a:picLocks noChangeAspect="1" noChangeArrowheads="1"/>
          </p:cNvPicPr>
          <p:nvPr/>
        </p:nvPicPr>
        <p:blipFill>
          <a:blip r:embed="rId3" cstate="print"/>
          <a:srcRect/>
          <a:stretch>
            <a:fillRect/>
          </a:stretch>
        </p:blipFill>
        <p:spPr bwMode="auto">
          <a:xfrm>
            <a:off x="395536" y="4149080"/>
            <a:ext cx="3456384"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10" name="Picture 10" descr="http://www.olteniabiz-magazin.ro/userfiles/pozeintro/articole-237-cartof.jpg"/>
          <p:cNvPicPr>
            <a:picLocks noChangeAspect="1" noChangeArrowheads="1"/>
          </p:cNvPicPr>
          <p:nvPr/>
        </p:nvPicPr>
        <p:blipFill>
          <a:blip r:embed="rId4" cstate="print"/>
          <a:srcRect/>
          <a:stretch>
            <a:fillRect/>
          </a:stretch>
        </p:blipFill>
        <p:spPr bwMode="auto">
          <a:xfrm>
            <a:off x="4716016" y="3861048"/>
            <a:ext cx="3600400" cy="2431157"/>
          </a:xfrm>
          <a:prstGeom prst="ellipse">
            <a:avLst/>
          </a:prstGeom>
          <a:ln>
            <a:noFill/>
          </a:ln>
          <a:effectLst>
            <a:softEdge rad="112500"/>
          </a:effectLst>
        </p:spPr>
      </p:pic>
      <p:pic>
        <p:nvPicPr>
          <p:cNvPr id="25612" name="Picture 12" descr="http://t1.gstatic.com/images?q=tbn:ANd9GcQddJJCn2XZ8EfVvntXjamCWVE2RN-6REFY8Up_TRNQPlQinLx3"/>
          <p:cNvPicPr>
            <a:picLocks noChangeAspect="1" noChangeArrowheads="1"/>
          </p:cNvPicPr>
          <p:nvPr/>
        </p:nvPicPr>
        <p:blipFill>
          <a:blip r:embed="rId5" cstate="print"/>
          <a:srcRect/>
          <a:stretch>
            <a:fillRect/>
          </a:stretch>
        </p:blipFill>
        <p:spPr bwMode="auto">
          <a:xfrm>
            <a:off x="755576" y="1556792"/>
            <a:ext cx="252028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6615431" y="260648"/>
            <a:ext cx="1163524" cy="1200329"/>
          </a:xfrm>
          <a:prstGeom prst="rect">
            <a:avLst/>
          </a:prstGeom>
        </p:spPr>
        <p:txBody>
          <a:bodyPr wrap="none">
            <a:spAutoFit/>
          </a:bodyPr>
          <a:lstStyle/>
          <a:p>
            <a:r>
              <a:rPr lang="ro-RO" b="1" i="1" dirty="0">
                <a:latin typeface="Times New Roman" pitchFamily="18" charset="0"/>
                <a:cs typeface="Times New Roman" pitchFamily="18" charset="0"/>
              </a:rPr>
              <a:t>Radix</a:t>
            </a:r>
          </a:p>
          <a:p>
            <a:r>
              <a:rPr lang="ro-RO" b="1" i="1" dirty="0">
                <a:latin typeface="Times New Roman" pitchFamily="18" charset="0"/>
                <a:cs typeface="Times New Roman" pitchFamily="18" charset="0"/>
              </a:rPr>
              <a:t>Rhizoma</a:t>
            </a:r>
          </a:p>
          <a:p>
            <a:r>
              <a:rPr lang="ro-RO" b="1" i="1" dirty="0">
                <a:latin typeface="Times New Roman" pitchFamily="18" charset="0"/>
                <a:cs typeface="Times New Roman" pitchFamily="18" charset="0"/>
              </a:rPr>
              <a:t>Tubercula</a:t>
            </a:r>
          </a:p>
          <a:p>
            <a:r>
              <a:rPr lang="ro-RO" b="1" i="1" dirty="0">
                <a:latin typeface="Times New Roman" pitchFamily="18" charset="0"/>
                <a:cs typeface="Times New Roman" pitchFamily="18" charset="0"/>
              </a:rPr>
              <a:t>Bulbus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332656"/>
            <a:ext cx="3960440"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2400" b="1" dirty="0">
                <a:solidFill>
                  <a:srgbClr val="FFFF00"/>
                </a:solidFill>
                <a:latin typeface="Times New Roman" pitchFamily="18" charset="0"/>
                <a:cs typeface="Times New Roman" pitchFamily="18" charset="0"/>
              </a:rPr>
              <a:t>ORGANE SUPRATERANE</a:t>
            </a:r>
          </a:p>
        </p:txBody>
      </p:sp>
      <p:pic>
        <p:nvPicPr>
          <p:cNvPr id="27650" name="Picture 2" descr="http://truedelights.files.wordpress.com/2011/06/muguri-de-brad-2.jpg"/>
          <p:cNvPicPr>
            <a:picLocks noChangeAspect="1" noChangeArrowheads="1"/>
          </p:cNvPicPr>
          <p:nvPr/>
        </p:nvPicPr>
        <p:blipFill>
          <a:blip r:embed="rId2" cstate="print"/>
          <a:srcRect/>
          <a:stretch>
            <a:fillRect/>
          </a:stretch>
        </p:blipFill>
        <p:spPr bwMode="auto">
          <a:xfrm>
            <a:off x="251520" y="2201424"/>
            <a:ext cx="4415433" cy="3819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4" descr="http://www.panacea.pl/images/artykuly/180602.jpg"/>
          <p:cNvPicPr>
            <a:picLocks noChangeAspect="1" noChangeArrowheads="1"/>
          </p:cNvPicPr>
          <p:nvPr/>
        </p:nvPicPr>
        <p:blipFill>
          <a:blip r:embed="rId3" cstate="print"/>
          <a:srcRect/>
          <a:stretch>
            <a:fillRect/>
          </a:stretch>
        </p:blipFill>
        <p:spPr bwMode="auto">
          <a:xfrm rot="5400000">
            <a:off x="4907855" y="2373065"/>
            <a:ext cx="3852267" cy="3371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7541468" y="428471"/>
            <a:ext cx="1088760" cy="646331"/>
          </a:xfrm>
          <a:prstGeom prst="rect">
            <a:avLst/>
          </a:prstGeom>
        </p:spPr>
        <p:txBody>
          <a:bodyPr wrap="none">
            <a:spAutoFit/>
          </a:bodyPr>
          <a:lstStyle/>
          <a:p>
            <a:r>
              <a:rPr lang="ro-RO" b="1" i="1" dirty="0">
                <a:latin typeface="Times New Roman" pitchFamily="18" charset="0"/>
                <a:cs typeface="Times New Roman" pitchFamily="18" charset="0"/>
              </a:rPr>
              <a:t>Gemmae </a:t>
            </a:r>
          </a:p>
          <a:p>
            <a:r>
              <a:rPr lang="ro-RO" b="1" i="1" dirty="0">
                <a:latin typeface="Times New Roman" pitchFamily="18" charset="0"/>
                <a:cs typeface="Times New Roman" pitchFamily="18" charset="0"/>
              </a:rPr>
              <a:t>Cortex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lements4health.com/images/stories/ginkgo-biloba.jpg"/>
          <p:cNvPicPr>
            <a:picLocks noChangeAspect="1" noChangeArrowheads="1"/>
          </p:cNvPicPr>
          <p:nvPr/>
        </p:nvPicPr>
        <p:blipFill>
          <a:blip r:embed="rId2" cstate="print"/>
          <a:srcRect/>
          <a:stretch>
            <a:fillRect/>
          </a:stretch>
        </p:blipFill>
        <p:spPr bwMode="auto">
          <a:xfrm>
            <a:off x="1619672" y="980728"/>
            <a:ext cx="2857500" cy="3038476"/>
          </a:xfrm>
          <a:prstGeom prst="ellipse">
            <a:avLst/>
          </a:prstGeom>
          <a:ln>
            <a:noFill/>
          </a:ln>
          <a:effectLst>
            <a:softEdge rad="112500"/>
          </a:effectLst>
        </p:spPr>
      </p:pic>
      <p:pic>
        <p:nvPicPr>
          <p:cNvPr id="28678" name="Picture 6" descr="http://i01.i.aliimg.com/photo/v0/106867933/Rosa_Damascena_flowers.jpg"/>
          <p:cNvPicPr>
            <a:picLocks noChangeAspect="1" noChangeArrowheads="1"/>
          </p:cNvPicPr>
          <p:nvPr/>
        </p:nvPicPr>
        <p:blipFill>
          <a:blip r:embed="rId3" cstate="print"/>
          <a:srcRect/>
          <a:stretch>
            <a:fillRect/>
          </a:stretch>
        </p:blipFill>
        <p:spPr bwMode="auto">
          <a:xfrm>
            <a:off x="4139952" y="260648"/>
            <a:ext cx="4499992" cy="3374994"/>
          </a:xfrm>
          <a:prstGeom prst="ellipse">
            <a:avLst/>
          </a:prstGeom>
          <a:ln>
            <a:noFill/>
          </a:ln>
          <a:effectLst>
            <a:softEdge rad="112500"/>
          </a:effectLst>
        </p:spPr>
      </p:pic>
      <p:pic>
        <p:nvPicPr>
          <p:cNvPr id="28682" name="Picture 10" descr="http://i00.i.aliimg.com/photo/v1/322346960/Hu_Ma_Zi_Linseed_Semen_Lini_Chinese.jpg"/>
          <p:cNvPicPr>
            <a:picLocks noChangeAspect="1" noChangeArrowheads="1"/>
          </p:cNvPicPr>
          <p:nvPr/>
        </p:nvPicPr>
        <p:blipFill>
          <a:blip r:embed="rId4" cstate="print"/>
          <a:srcRect/>
          <a:stretch>
            <a:fillRect/>
          </a:stretch>
        </p:blipFill>
        <p:spPr bwMode="auto">
          <a:xfrm>
            <a:off x="107504" y="3861048"/>
            <a:ext cx="4223025" cy="2808312"/>
          </a:xfrm>
          <a:prstGeom prst="ellipse">
            <a:avLst/>
          </a:prstGeom>
          <a:ln>
            <a:noFill/>
          </a:ln>
          <a:effectLst>
            <a:softEdge rad="112500"/>
          </a:effectLst>
        </p:spPr>
      </p:pic>
      <p:pic>
        <p:nvPicPr>
          <p:cNvPr id="28684" name="Picture 12" descr="http://www.drflora.hu/wp-content/uploads/2010/08/Fekete_Afonya_Vaccinium_myrtillus16-300x240.jpg"/>
          <p:cNvPicPr>
            <a:picLocks noChangeAspect="1" noChangeArrowheads="1"/>
          </p:cNvPicPr>
          <p:nvPr/>
        </p:nvPicPr>
        <p:blipFill>
          <a:blip r:embed="rId5" cstate="print"/>
          <a:srcRect/>
          <a:stretch>
            <a:fillRect/>
          </a:stretch>
        </p:blipFill>
        <p:spPr bwMode="auto">
          <a:xfrm>
            <a:off x="4932040" y="3861048"/>
            <a:ext cx="3672408" cy="2736304"/>
          </a:xfrm>
          <a:prstGeom prst="ellipse">
            <a:avLst/>
          </a:prstGeom>
          <a:ln>
            <a:noFill/>
          </a:ln>
          <a:effectLst>
            <a:softEdge rad="112500"/>
          </a:effectLst>
        </p:spPr>
      </p:pic>
      <p:sp>
        <p:nvSpPr>
          <p:cNvPr id="6" name="Rectangle 5"/>
          <p:cNvSpPr/>
          <p:nvPr/>
        </p:nvSpPr>
        <p:spPr>
          <a:xfrm>
            <a:off x="467544" y="260648"/>
            <a:ext cx="1287532" cy="1200329"/>
          </a:xfrm>
          <a:prstGeom prst="rect">
            <a:avLst/>
          </a:prstGeom>
        </p:spPr>
        <p:txBody>
          <a:bodyPr wrap="none">
            <a:spAutoFit/>
          </a:bodyPr>
          <a:lstStyle/>
          <a:p>
            <a:r>
              <a:rPr lang="ro-RO" b="1" i="1" dirty="0">
                <a:latin typeface="Times New Roman" pitchFamily="18" charset="0"/>
                <a:cs typeface="Times New Roman" pitchFamily="18" charset="0"/>
              </a:rPr>
              <a:t>Folium</a:t>
            </a:r>
          </a:p>
          <a:p>
            <a:r>
              <a:rPr lang="ro-RO" b="1" i="1" dirty="0">
                <a:latin typeface="Times New Roman" pitchFamily="18" charset="0"/>
                <a:cs typeface="Times New Roman" pitchFamily="18" charset="0"/>
              </a:rPr>
              <a:t>Flores/Flos</a:t>
            </a:r>
          </a:p>
          <a:p>
            <a:r>
              <a:rPr lang="ro-RO" b="1" i="1" dirty="0">
                <a:latin typeface="Times New Roman" pitchFamily="18" charset="0"/>
                <a:cs typeface="Times New Roman" pitchFamily="18" charset="0"/>
              </a:rPr>
              <a:t>Semen</a:t>
            </a:r>
          </a:p>
          <a:p>
            <a:r>
              <a:rPr lang="ro-RO" b="1" i="1" dirty="0">
                <a:latin typeface="Times New Roman" pitchFamily="18" charset="0"/>
                <a:cs typeface="Times New Roman" pitchFamily="18" charset="0"/>
              </a:rPr>
              <a:t>Fructus</a:t>
            </a:r>
            <a:r>
              <a:rPr lang="ro-RO" i="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arma-campus.hexal.de/arzneipflanzen-lerntool/_images/big/Convallariae-herba-pflanze-1.jpg"/>
          <p:cNvPicPr>
            <a:picLocks noChangeAspect="1" noChangeArrowheads="1"/>
          </p:cNvPicPr>
          <p:nvPr/>
        </p:nvPicPr>
        <p:blipFill>
          <a:blip r:embed="rId2" cstate="print"/>
          <a:srcRect/>
          <a:stretch>
            <a:fillRect/>
          </a:stretch>
        </p:blipFill>
        <p:spPr bwMode="auto">
          <a:xfrm>
            <a:off x="1979712" y="548680"/>
            <a:ext cx="4824536" cy="5976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6615431" y="260648"/>
            <a:ext cx="845103" cy="369332"/>
          </a:xfrm>
          <a:prstGeom prst="rect">
            <a:avLst/>
          </a:prstGeom>
        </p:spPr>
        <p:txBody>
          <a:bodyPr wrap="none">
            <a:spAutoFit/>
          </a:bodyPr>
          <a:lstStyle/>
          <a:p>
            <a:r>
              <a:rPr lang="ro-RO" b="1" i="1" dirty="0">
                <a:latin typeface="Times New Roman" pitchFamily="18" charset="0"/>
                <a:cs typeface="Times New Roman" pitchFamily="18" charset="0"/>
              </a:rPr>
              <a:t>Herba</a:t>
            </a:r>
            <a:r>
              <a:rPr lang="ro-RO" i="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26465479"/>
              </p:ext>
            </p:extLst>
          </p:nvPr>
        </p:nvGraphicFramePr>
        <p:xfrm>
          <a:off x="971600" y="836712"/>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3438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467544" y="404664"/>
            <a:ext cx="374441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2" name="Picture 2"/>
          <p:cNvPicPr>
            <a:picLocks noChangeAspect="1" noChangeArrowheads="1"/>
          </p:cNvPicPr>
          <p:nvPr/>
        </p:nvPicPr>
        <p:blipFill>
          <a:blip r:embed="rId3" cstate="print"/>
          <a:srcRect/>
          <a:stretch>
            <a:fillRect/>
          </a:stretch>
        </p:blipFill>
        <p:spPr bwMode="auto">
          <a:xfrm>
            <a:off x="5148064" y="476672"/>
            <a:ext cx="367240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1" name="Picture 1"/>
          <p:cNvPicPr>
            <a:picLocks noChangeAspect="1" noChangeArrowheads="1"/>
          </p:cNvPicPr>
          <p:nvPr/>
        </p:nvPicPr>
        <p:blipFill>
          <a:blip r:embed="rId4" cstate="print"/>
          <a:srcRect/>
          <a:stretch>
            <a:fillRect/>
          </a:stretch>
        </p:blipFill>
        <p:spPr bwMode="auto">
          <a:xfrm>
            <a:off x="2915816" y="3572991"/>
            <a:ext cx="3528392" cy="2160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8" name="Rectangle 7"/>
          <p:cNvSpPr/>
          <p:nvPr/>
        </p:nvSpPr>
        <p:spPr>
          <a:xfrm>
            <a:off x="1331640" y="2924944"/>
            <a:ext cx="1944216"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IN TOTO</a:t>
            </a:r>
          </a:p>
        </p:txBody>
      </p:sp>
      <p:sp>
        <p:nvSpPr>
          <p:cNvPr id="9" name="Rectangle 8"/>
          <p:cNvSpPr/>
          <p:nvPr/>
        </p:nvSpPr>
        <p:spPr>
          <a:xfrm>
            <a:off x="5940152" y="2924944"/>
            <a:ext cx="2520280"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CONCISSUM</a:t>
            </a:r>
          </a:p>
        </p:txBody>
      </p:sp>
      <p:sp>
        <p:nvSpPr>
          <p:cNvPr id="10" name="Rectangle 9"/>
          <p:cNvSpPr/>
          <p:nvPr/>
        </p:nvSpPr>
        <p:spPr>
          <a:xfrm>
            <a:off x="3563888" y="5949280"/>
            <a:ext cx="223224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PULVERATUM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692696"/>
            <a:ext cx="4464496"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dirty="0">
                <a:solidFill>
                  <a:schemeClr val="tx1"/>
                </a:solidFill>
                <a:latin typeface="Times New Roman" pitchFamily="18" charset="0"/>
                <a:cs typeface="Times New Roman" pitchFamily="18" charset="0"/>
              </a:rPr>
              <a:t>DENUMIRE PV - BINARĂ</a:t>
            </a:r>
          </a:p>
        </p:txBody>
      </p:sp>
      <p:sp>
        <p:nvSpPr>
          <p:cNvPr id="3" name="Rectangle 2"/>
          <p:cNvSpPr/>
          <p:nvPr/>
        </p:nvSpPr>
        <p:spPr>
          <a:xfrm>
            <a:off x="611560" y="2564904"/>
            <a:ext cx="2952328"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sz="2000" b="1" dirty="0">
                <a:latin typeface="Times New Roman" pitchFamily="18" charset="0"/>
                <a:cs typeface="Times New Roman" pitchFamily="18" charset="0"/>
              </a:rPr>
              <a:t>GENUL/SPECIA</a:t>
            </a:r>
          </a:p>
        </p:txBody>
      </p:sp>
      <p:sp>
        <p:nvSpPr>
          <p:cNvPr id="4" name="Rectangle 3"/>
          <p:cNvSpPr/>
          <p:nvPr/>
        </p:nvSpPr>
        <p:spPr>
          <a:xfrm>
            <a:off x="5220072" y="2564904"/>
            <a:ext cx="2880320"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dirty="0">
                <a:latin typeface="Times New Roman" pitchFamily="18" charset="0"/>
                <a:cs typeface="Times New Roman" pitchFamily="18" charset="0"/>
              </a:rPr>
              <a:t>TIPUL DE ORGAN VEGETAL</a:t>
            </a:r>
          </a:p>
        </p:txBody>
      </p:sp>
      <p:sp>
        <p:nvSpPr>
          <p:cNvPr id="5" name="Rectangle 4"/>
          <p:cNvSpPr/>
          <p:nvPr/>
        </p:nvSpPr>
        <p:spPr>
          <a:xfrm>
            <a:off x="251520" y="4437112"/>
            <a:ext cx="4176464"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i="1" dirty="0">
                <a:latin typeface="Times New Roman" pitchFamily="18" charset="0"/>
                <a:cs typeface="Times New Roman" pitchFamily="18" charset="0"/>
              </a:rPr>
              <a:t>ALTHAEA OFFICINALIS</a:t>
            </a:r>
          </a:p>
          <a:p>
            <a:pPr algn="ctr"/>
            <a:r>
              <a:rPr lang="ro-RO" b="1" i="1" dirty="0">
                <a:latin typeface="Times New Roman" pitchFamily="18" charset="0"/>
                <a:cs typeface="Times New Roman" pitchFamily="18" charset="0"/>
              </a:rPr>
              <a:t>MATRICARIA  CHAMOMILLA</a:t>
            </a:r>
          </a:p>
        </p:txBody>
      </p:sp>
      <p:sp>
        <p:nvSpPr>
          <p:cNvPr id="6" name="Rectangle 5"/>
          <p:cNvSpPr/>
          <p:nvPr/>
        </p:nvSpPr>
        <p:spPr>
          <a:xfrm>
            <a:off x="5292080" y="4437112"/>
            <a:ext cx="3707904"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i="1" dirty="0">
                <a:latin typeface="Times New Roman" pitchFamily="18" charset="0"/>
                <a:cs typeface="Times New Roman" pitchFamily="18" charset="0"/>
              </a:rPr>
              <a:t>ALTHAEAE RADIX</a:t>
            </a:r>
          </a:p>
          <a:p>
            <a:pPr algn="ctr"/>
            <a:r>
              <a:rPr lang="ro-RO" b="1" i="1" dirty="0">
                <a:latin typeface="Times New Roman" pitchFamily="18" charset="0"/>
                <a:cs typeface="Times New Roman" pitchFamily="18" charset="0"/>
              </a:rPr>
              <a:t>CHAMOMILLAE FLOS</a:t>
            </a:r>
          </a:p>
        </p:txBody>
      </p:sp>
      <p:sp>
        <p:nvSpPr>
          <p:cNvPr id="7" name="Curved Right Arrow 6"/>
          <p:cNvSpPr/>
          <p:nvPr/>
        </p:nvSpPr>
        <p:spPr>
          <a:xfrm>
            <a:off x="3923928" y="1916832"/>
            <a:ext cx="720080" cy="1224136"/>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o-RO">
              <a:solidFill>
                <a:schemeClr val="tx1"/>
              </a:solidFill>
            </a:endParaRPr>
          </a:p>
        </p:txBody>
      </p:sp>
      <p:sp>
        <p:nvSpPr>
          <p:cNvPr id="8" name="Curved Right Arrow 7"/>
          <p:cNvSpPr/>
          <p:nvPr/>
        </p:nvSpPr>
        <p:spPr>
          <a:xfrm>
            <a:off x="1259632" y="3573016"/>
            <a:ext cx="1008112" cy="792088"/>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solidFill>
                <a:schemeClr val="tx1"/>
              </a:solidFill>
            </a:endParaRPr>
          </a:p>
        </p:txBody>
      </p:sp>
      <p:sp>
        <p:nvSpPr>
          <p:cNvPr id="9" name="Curved Right Arrow 8"/>
          <p:cNvSpPr/>
          <p:nvPr/>
        </p:nvSpPr>
        <p:spPr>
          <a:xfrm>
            <a:off x="6156176" y="3501008"/>
            <a:ext cx="1008112" cy="864096"/>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352839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DIGITALIS PURPUREAE FOLIUM</a:t>
            </a:r>
          </a:p>
        </p:txBody>
      </p:sp>
      <p:sp>
        <p:nvSpPr>
          <p:cNvPr id="3" name="Rectangle 2"/>
          <p:cNvSpPr/>
          <p:nvPr/>
        </p:nvSpPr>
        <p:spPr>
          <a:xfrm>
            <a:off x="5220072" y="476672"/>
            <a:ext cx="3168352"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b="1" i="1" dirty="0">
                <a:latin typeface="Times New Roman" pitchFamily="18" charset="0"/>
                <a:cs typeface="Times New Roman" pitchFamily="18" charset="0"/>
              </a:rPr>
              <a:t>FOENICULI DULCIS FRUCTUS</a:t>
            </a:r>
          </a:p>
        </p:txBody>
      </p:sp>
      <p:sp>
        <p:nvSpPr>
          <p:cNvPr id="4" name="Rectangle 3"/>
          <p:cNvSpPr/>
          <p:nvPr/>
        </p:nvSpPr>
        <p:spPr>
          <a:xfrm>
            <a:off x="4716016" y="1772816"/>
            <a:ext cx="4248472"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o-RO" b="1" i="1" dirty="0">
                <a:latin typeface="Times New Roman" pitchFamily="18" charset="0"/>
                <a:cs typeface="Times New Roman" pitchFamily="18" charset="0"/>
              </a:rPr>
              <a:t>FOENICULUM VULGARAE </a:t>
            </a:r>
            <a:r>
              <a:rPr lang="ro-RO" b="1" dirty="0">
                <a:latin typeface="Times New Roman" pitchFamily="18" charset="0"/>
                <a:cs typeface="Times New Roman" pitchFamily="18" charset="0"/>
              </a:rPr>
              <a:t>SP. </a:t>
            </a:r>
            <a:r>
              <a:rPr lang="ro-RO" b="1" i="1" dirty="0">
                <a:latin typeface="Times New Roman" pitchFamily="18" charset="0"/>
                <a:cs typeface="Times New Roman" pitchFamily="18" charset="0"/>
              </a:rPr>
              <a:t>VULGARAE</a:t>
            </a:r>
            <a:r>
              <a:rPr lang="ro-RO" b="1" dirty="0">
                <a:latin typeface="Times New Roman" pitchFamily="18" charset="0"/>
                <a:cs typeface="Times New Roman" pitchFamily="18" charset="0"/>
              </a:rPr>
              <a:t> VAR. </a:t>
            </a:r>
            <a:r>
              <a:rPr lang="ro-RO" b="1" i="1" dirty="0">
                <a:latin typeface="Times New Roman" pitchFamily="18" charset="0"/>
                <a:cs typeface="Times New Roman" pitchFamily="18" charset="0"/>
              </a:rPr>
              <a:t>DULCIS</a:t>
            </a:r>
          </a:p>
        </p:txBody>
      </p:sp>
      <p:sp>
        <p:nvSpPr>
          <p:cNvPr id="7" name="Bent-Up Arrow 6"/>
          <p:cNvSpPr/>
          <p:nvPr/>
        </p:nvSpPr>
        <p:spPr>
          <a:xfrm>
            <a:off x="6660232" y="1340768"/>
            <a:ext cx="432048" cy="36004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p>
        </p:txBody>
      </p:sp>
      <p:sp>
        <p:nvSpPr>
          <p:cNvPr id="8" name="Rectangle 7"/>
          <p:cNvSpPr/>
          <p:nvPr/>
        </p:nvSpPr>
        <p:spPr>
          <a:xfrm>
            <a:off x="683568" y="1916832"/>
            <a:ext cx="3384376"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DIGITALIS PURPUREA</a:t>
            </a:r>
          </a:p>
        </p:txBody>
      </p:sp>
      <p:sp>
        <p:nvSpPr>
          <p:cNvPr id="9" name="Bent-Up Arrow 8"/>
          <p:cNvSpPr/>
          <p:nvPr/>
        </p:nvSpPr>
        <p:spPr>
          <a:xfrm>
            <a:off x="1979712" y="1412776"/>
            <a:ext cx="504056" cy="360040"/>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o-RO"/>
          </a:p>
        </p:txBody>
      </p:sp>
      <p:sp>
        <p:nvSpPr>
          <p:cNvPr id="10" name="Rectangle 9"/>
          <p:cNvSpPr/>
          <p:nvPr/>
        </p:nvSpPr>
        <p:spPr>
          <a:xfrm>
            <a:off x="683568" y="3573016"/>
            <a:ext cx="3600400" cy="86409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MYRTILLI FRUCTUS RECENS</a:t>
            </a:r>
          </a:p>
          <a:p>
            <a:pPr algn="ctr"/>
            <a:r>
              <a:rPr lang="ro-RO" b="1" i="1" dirty="0">
                <a:solidFill>
                  <a:schemeClr val="tx1"/>
                </a:solidFill>
                <a:latin typeface="Times New Roman" pitchFamily="18" charset="0"/>
                <a:cs typeface="Times New Roman" pitchFamily="18" charset="0"/>
              </a:rPr>
              <a:t>MYRTILLI FRUCTUS SICCUM</a:t>
            </a:r>
          </a:p>
        </p:txBody>
      </p:sp>
      <p:sp>
        <p:nvSpPr>
          <p:cNvPr id="11" name="Rectangle 10"/>
          <p:cNvSpPr/>
          <p:nvPr/>
        </p:nvSpPr>
        <p:spPr>
          <a:xfrm>
            <a:off x="4644008" y="3429000"/>
            <a:ext cx="4392488"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i="1" dirty="0">
                <a:solidFill>
                  <a:schemeClr val="tx1"/>
                </a:solidFill>
                <a:latin typeface="Times New Roman" pitchFamily="18" charset="0"/>
                <a:cs typeface="Times New Roman" pitchFamily="18" charset="0"/>
              </a:rPr>
              <a:t>LIQUIRITIAE RADIX NON MUNDATA</a:t>
            </a:r>
          </a:p>
          <a:p>
            <a:pPr algn="ctr"/>
            <a:r>
              <a:rPr lang="ro-RO" b="1" i="1" dirty="0">
                <a:solidFill>
                  <a:schemeClr val="tx1"/>
                </a:solidFill>
                <a:latin typeface="Times New Roman" pitchFamily="18" charset="0"/>
                <a:cs typeface="Times New Roman" pitchFamily="18" charset="0"/>
              </a:rPr>
              <a:t>LIQUIRITIAE RADIX MUNDATA</a:t>
            </a:r>
          </a:p>
          <a:p>
            <a:pPr algn="ctr"/>
            <a:r>
              <a:rPr lang="ro-RO" b="1" i="1" dirty="0">
                <a:solidFill>
                  <a:schemeClr val="tx1"/>
                </a:solidFill>
                <a:latin typeface="Times New Roman" pitchFamily="18" charset="0"/>
                <a:cs typeface="Times New Roman" pitchFamily="18" charset="0"/>
              </a:rPr>
              <a:t>LIQUIRITIAE RADIX BISMUNDATA</a:t>
            </a:r>
          </a:p>
        </p:txBody>
      </p:sp>
      <p:sp>
        <p:nvSpPr>
          <p:cNvPr id="12" name="Rectangle 11"/>
          <p:cNvSpPr/>
          <p:nvPr/>
        </p:nvSpPr>
        <p:spPr>
          <a:xfrm>
            <a:off x="1691680" y="5157192"/>
            <a:ext cx="5904656" cy="1296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o-RO" b="1" i="1" dirty="0">
                <a:latin typeface="Times New Roman" pitchFamily="18" charset="0"/>
                <a:cs typeface="Times New Roman" pitchFamily="18" charset="0"/>
              </a:rPr>
              <a:t>SAPONARIAE ALBAE RADIX</a:t>
            </a:r>
          </a:p>
          <a:p>
            <a:pPr algn="ctr"/>
            <a:r>
              <a:rPr lang="ro-RO" b="1" i="1" dirty="0">
                <a:latin typeface="Times New Roman" pitchFamily="18" charset="0"/>
                <a:cs typeface="Times New Roman" pitchFamily="18" charset="0"/>
              </a:rPr>
              <a:t>SAPONARIAE RUBRAE RADIX</a:t>
            </a:r>
          </a:p>
          <a:p>
            <a:pPr algn="ctr"/>
            <a:r>
              <a:rPr lang="ro-RO" b="1" i="1" dirty="0">
                <a:latin typeface="Times New Roman" pitchFamily="18" charset="0"/>
                <a:cs typeface="Times New Roman" pitchFamily="18" charset="0"/>
              </a:rPr>
              <a:t>IPECACUANHAE INELATAE MINORIS RADIX</a:t>
            </a:r>
          </a:p>
          <a:p>
            <a:pPr algn="ctr"/>
            <a:r>
              <a:rPr lang="ro-RO" b="1" i="1" dirty="0">
                <a:latin typeface="Times New Roman" pitchFamily="18" charset="0"/>
                <a:cs typeface="Times New Roman" pitchFamily="18" charset="0"/>
              </a:rPr>
              <a:t>IPECACUANHAE INELATAE MAJORIS RADIX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1600" y="1412776"/>
            <a:ext cx="7704856" cy="28083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o-RO" sz="3600" b="1" i="1" dirty="0">
              <a:latin typeface="Times New Roman" pitchFamily="18" charset="0"/>
              <a:cs typeface="Times New Roman" pitchFamily="18" charset="0"/>
            </a:endParaRPr>
          </a:p>
          <a:p>
            <a:pPr algn="ctr"/>
            <a:r>
              <a:rPr lang="ro-RO" sz="3600" b="1" i="1" dirty="0">
                <a:solidFill>
                  <a:schemeClr val="tx1"/>
                </a:solidFill>
                <a:latin typeface="Times New Roman" pitchFamily="18" charset="0"/>
                <a:cs typeface="Times New Roman" pitchFamily="18" charset="0"/>
              </a:rPr>
              <a:t>OPIUM</a:t>
            </a:r>
          </a:p>
          <a:p>
            <a:pPr algn="ctr"/>
            <a:r>
              <a:rPr lang="ro-RO" sz="3600" b="1" i="1" dirty="0">
                <a:solidFill>
                  <a:schemeClr val="tx1"/>
                </a:solidFill>
                <a:latin typeface="Times New Roman" pitchFamily="18" charset="0"/>
                <a:cs typeface="Times New Roman" pitchFamily="18" charset="0"/>
              </a:rPr>
              <a:t>CYNOSBATI FRUCTUS</a:t>
            </a:r>
          </a:p>
          <a:p>
            <a:pPr algn="ctr"/>
            <a:r>
              <a:rPr lang="ro-RO" sz="3600" b="1" i="1" dirty="0">
                <a:solidFill>
                  <a:schemeClr val="tx1"/>
                </a:solidFill>
                <a:latin typeface="Times New Roman" pitchFamily="18" charset="0"/>
                <a:cs typeface="Times New Roman" pitchFamily="18" charset="0"/>
              </a:rPr>
              <a:t>PROPOLIS</a:t>
            </a:r>
          </a:p>
          <a:p>
            <a:pPr algn="ctr"/>
            <a:r>
              <a:rPr lang="ro-RO" sz="3600" b="1" i="1" dirty="0">
                <a:solidFill>
                  <a:schemeClr val="tx1"/>
                </a:solidFill>
                <a:latin typeface="Times New Roman" pitchFamily="18" charset="0"/>
                <a:cs typeface="Times New Roman" pitchFamily="18" charset="0"/>
              </a:rPr>
              <a:t>BENZOE</a:t>
            </a:r>
          </a:p>
          <a:p>
            <a:pPr algn="ctr"/>
            <a:endParaRPr lang="ro-RO" sz="3600" b="1" i="1" dirty="0">
              <a:latin typeface="Times New Roman" pitchFamily="18" charset="0"/>
              <a:cs typeface="Times New Roman" pitchFamily="18" charset="0"/>
            </a:endParaRPr>
          </a:p>
        </p:txBody>
      </p:sp>
      <p:sp>
        <p:nvSpPr>
          <p:cNvPr id="3" name="Oval 2">
            <a:extLst>
              <a:ext uri="{FF2B5EF4-FFF2-40B4-BE49-F238E27FC236}">
                <a16:creationId xmlns:a16="http://schemas.microsoft.com/office/drawing/2014/main" xmlns="" id="{7AE2C014-0234-4A8D-A462-72024DBD34AA}"/>
              </a:ext>
            </a:extLst>
          </p:cNvPr>
          <p:cNvSpPr/>
          <p:nvPr/>
        </p:nvSpPr>
        <p:spPr>
          <a:xfrm>
            <a:off x="5148064" y="4941168"/>
            <a:ext cx="3816424" cy="108012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sz="2000" b="1" dirty="0">
                <a:solidFill>
                  <a:schemeClr val="tx1"/>
                </a:solidFill>
                <a:latin typeface="Times New Roman" panose="02020603050405020304" pitchFamily="18" charset="0"/>
                <a:cs typeface="Times New Roman" panose="02020603050405020304" pitchFamily="18" charset="0"/>
              </a:rPr>
              <a:t>Excepții!!!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620688"/>
            <a:ext cx="4824536"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latin typeface="Times New Roman" pitchFamily="18" charset="0"/>
                <a:cs typeface="Times New Roman" pitchFamily="18" charset="0"/>
              </a:rPr>
              <a:t>ETAPELE OB</a:t>
            </a:r>
            <a:r>
              <a:rPr lang="ro-RO" b="1" dirty="0">
                <a:solidFill>
                  <a:schemeClr val="tx1"/>
                </a:solidFill>
                <a:latin typeface="Times New Roman" pitchFamily="18" charset="0"/>
                <a:cs typeface="Times New Roman" pitchFamily="18" charset="0"/>
              </a:rPr>
              <a:t>Ț</a:t>
            </a:r>
            <a:r>
              <a:rPr lang="en-US" b="1" dirty="0">
                <a:solidFill>
                  <a:schemeClr val="tx1"/>
                </a:solidFill>
                <a:latin typeface="Times New Roman" pitchFamily="18" charset="0"/>
                <a:cs typeface="Times New Roman" pitchFamily="18" charset="0"/>
              </a:rPr>
              <a:t>ÍNERII UNUI </a:t>
            </a:r>
          </a:p>
          <a:p>
            <a:pPr algn="ctr"/>
            <a:r>
              <a:rPr lang="en-US" b="1" dirty="0">
                <a:solidFill>
                  <a:schemeClr val="tx1"/>
                </a:solidFill>
                <a:latin typeface="Times New Roman" pitchFamily="18" charset="0"/>
                <a:cs typeface="Times New Roman" pitchFamily="18" charset="0"/>
              </a:rPr>
              <a:t>PRODUS VEGETAL</a:t>
            </a:r>
            <a:endParaRPr lang="ro-RO" b="1" dirty="0">
              <a:solidFill>
                <a:schemeClr val="tx1"/>
              </a:solidFill>
              <a:latin typeface="Times New Roman" pitchFamily="18" charset="0"/>
              <a:cs typeface="Times New Roman" pitchFamily="18" charset="0"/>
            </a:endParaRPr>
          </a:p>
        </p:txBody>
      </p:sp>
      <p:sp>
        <p:nvSpPr>
          <p:cNvPr id="3" name="Down Arrow 2"/>
          <p:cNvSpPr/>
          <p:nvPr/>
        </p:nvSpPr>
        <p:spPr>
          <a:xfrm>
            <a:off x="4644008" y="1412776"/>
            <a:ext cx="72008"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o-RO"/>
          </a:p>
        </p:txBody>
      </p:sp>
      <p:sp>
        <p:nvSpPr>
          <p:cNvPr id="4" name="Oval 3"/>
          <p:cNvSpPr/>
          <p:nvPr/>
        </p:nvSpPr>
        <p:spPr>
          <a:xfrm>
            <a:off x="3491880" y="2060848"/>
            <a:ext cx="2376264" cy="122413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RECOLTARE/COLECTARE</a:t>
            </a:r>
            <a:endParaRPr lang="ro-RO" b="1" dirty="0">
              <a:latin typeface="Times New Roman" pitchFamily="18" charset="0"/>
              <a:cs typeface="Times New Roman" pitchFamily="18" charset="0"/>
            </a:endParaRPr>
          </a:p>
        </p:txBody>
      </p:sp>
      <p:sp>
        <p:nvSpPr>
          <p:cNvPr id="7" name="Curved Left Arrow 6"/>
          <p:cNvSpPr/>
          <p:nvPr/>
        </p:nvSpPr>
        <p:spPr>
          <a:xfrm>
            <a:off x="2699792" y="2420888"/>
            <a:ext cx="648072" cy="792088"/>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a:solidFill>
                <a:schemeClr val="tx1"/>
              </a:solidFill>
            </a:endParaRPr>
          </a:p>
        </p:txBody>
      </p:sp>
      <p:sp>
        <p:nvSpPr>
          <p:cNvPr id="9" name="Curved Right Arrow 8"/>
          <p:cNvSpPr/>
          <p:nvPr/>
        </p:nvSpPr>
        <p:spPr>
          <a:xfrm>
            <a:off x="6012160" y="2348880"/>
            <a:ext cx="648072" cy="792088"/>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a:solidFill>
                <a:schemeClr val="tx1"/>
              </a:solidFill>
            </a:endParaRPr>
          </a:p>
        </p:txBody>
      </p:sp>
      <p:sp>
        <p:nvSpPr>
          <p:cNvPr id="10" name="Rounded Rectangle 9"/>
          <p:cNvSpPr/>
          <p:nvPr/>
        </p:nvSpPr>
        <p:spPr>
          <a:xfrm>
            <a:off x="0" y="2204864"/>
            <a:ext cx="2520280"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DECORTICARE/</a:t>
            </a:r>
          </a:p>
          <a:p>
            <a:pPr algn="ctr"/>
            <a:r>
              <a:rPr lang="en-US" b="1" dirty="0">
                <a:latin typeface="Times New Roman" pitchFamily="18" charset="0"/>
                <a:cs typeface="Times New Roman" pitchFamily="18" charset="0"/>
              </a:rPr>
              <a:t>MUNDARE</a:t>
            </a:r>
            <a:endParaRPr lang="ro-RO" b="1" dirty="0">
              <a:latin typeface="Times New Roman" pitchFamily="18" charset="0"/>
              <a:cs typeface="Times New Roman" pitchFamily="18" charset="0"/>
            </a:endParaRPr>
          </a:p>
        </p:txBody>
      </p:sp>
      <p:sp>
        <p:nvSpPr>
          <p:cNvPr id="11" name="Rounded Rectangle 10"/>
          <p:cNvSpPr/>
          <p:nvPr/>
        </p:nvSpPr>
        <p:spPr>
          <a:xfrm>
            <a:off x="6732240" y="2204864"/>
            <a:ext cx="2411760" cy="10081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STABILIZARE/</a:t>
            </a:r>
          </a:p>
          <a:p>
            <a:pPr algn="ctr"/>
            <a:r>
              <a:rPr lang="en-US" b="1" dirty="0">
                <a:latin typeface="Times New Roman" pitchFamily="18" charset="0"/>
                <a:cs typeface="Times New Roman" pitchFamily="18" charset="0"/>
              </a:rPr>
              <a:t>FERMENTARE</a:t>
            </a:r>
            <a:endParaRPr lang="ro-RO" b="1" dirty="0">
              <a:latin typeface="Times New Roman" pitchFamily="18" charset="0"/>
              <a:cs typeface="Times New Roman" pitchFamily="18" charset="0"/>
            </a:endParaRPr>
          </a:p>
        </p:txBody>
      </p:sp>
      <p:sp>
        <p:nvSpPr>
          <p:cNvPr id="12" name="Oval 11"/>
          <p:cNvSpPr/>
          <p:nvPr/>
        </p:nvSpPr>
        <p:spPr>
          <a:xfrm>
            <a:off x="3203848" y="4149080"/>
            <a:ext cx="3024336" cy="1584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SORTARE</a:t>
            </a:r>
            <a:endParaRPr lang="ro-RO" b="1" dirty="0">
              <a:latin typeface="Times New Roman" pitchFamily="18" charset="0"/>
              <a:cs typeface="Times New Roman" pitchFamily="18" charset="0"/>
            </a:endParaRPr>
          </a:p>
        </p:txBody>
      </p:sp>
      <p:sp>
        <p:nvSpPr>
          <p:cNvPr id="14" name="Curved Right Arrow 13"/>
          <p:cNvSpPr/>
          <p:nvPr/>
        </p:nvSpPr>
        <p:spPr>
          <a:xfrm>
            <a:off x="4211960" y="3356992"/>
            <a:ext cx="936104" cy="720080"/>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o-RO">
              <a:solidFill>
                <a:schemeClr val="tx1"/>
              </a:solidFill>
            </a:endParaRPr>
          </a:p>
        </p:txBody>
      </p:sp>
      <p:sp>
        <p:nvSpPr>
          <p:cNvPr id="15" name="Rectangle 14"/>
          <p:cNvSpPr/>
          <p:nvPr/>
        </p:nvSpPr>
        <p:spPr>
          <a:xfrm>
            <a:off x="251520" y="5589240"/>
            <a:ext cx="2808312"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dirty="0">
                <a:solidFill>
                  <a:schemeClr val="tx1"/>
                </a:solidFill>
                <a:latin typeface="Times New Roman" pitchFamily="18" charset="0"/>
                <a:cs typeface="Times New Roman" pitchFamily="18" charset="0"/>
              </a:rPr>
              <a:t>USCARE</a:t>
            </a:r>
          </a:p>
          <a:p>
            <a:pPr algn="ctr"/>
            <a:r>
              <a:rPr lang="ro-RO" b="1" dirty="0">
                <a:solidFill>
                  <a:schemeClr val="tx1"/>
                </a:solidFill>
                <a:latin typeface="Times New Roman" pitchFamily="18" charset="0"/>
                <a:cs typeface="Times New Roman" pitchFamily="18" charset="0"/>
              </a:rPr>
              <a:t>SORTARE</a:t>
            </a:r>
          </a:p>
          <a:p>
            <a:pPr algn="ctr"/>
            <a:r>
              <a:rPr lang="ro-RO" b="1" dirty="0">
                <a:solidFill>
                  <a:schemeClr val="tx1"/>
                </a:solidFill>
                <a:latin typeface="Times New Roman" pitchFamily="18" charset="0"/>
                <a:cs typeface="Times New Roman" pitchFamily="18" charset="0"/>
              </a:rPr>
              <a:t>CONDIȚIONARE</a:t>
            </a:r>
          </a:p>
        </p:txBody>
      </p:sp>
      <p:sp>
        <p:nvSpPr>
          <p:cNvPr id="16" name="Rectangle 15"/>
          <p:cNvSpPr/>
          <p:nvPr/>
        </p:nvSpPr>
        <p:spPr>
          <a:xfrm>
            <a:off x="6300192" y="5589240"/>
            <a:ext cx="2664296" cy="10801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b="1" dirty="0">
                <a:solidFill>
                  <a:schemeClr val="tx1"/>
                </a:solidFill>
                <a:latin typeface="Times New Roman" pitchFamily="18" charset="0"/>
                <a:cs typeface="Times New Roman" pitchFamily="18" charset="0"/>
              </a:rPr>
              <a:t>AMBALARE</a:t>
            </a:r>
          </a:p>
          <a:p>
            <a:pPr algn="ctr"/>
            <a:r>
              <a:rPr lang="ro-RO" b="1" dirty="0">
                <a:solidFill>
                  <a:schemeClr val="tx1"/>
                </a:solidFill>
                <a:latin typeface="Times New Roman" pitchFamily="18" charset="0"/>
                <a:cs typeface="Times New Roman" pitchFamily="18" charset="0"/>
              </a:rPr>
              <a:t>DEPOZITARE</a:t>
            </a:r>
          </a:p>
        </p:txBody>
      </p:sp>
      <p:cxnSp>
        <p:nvCxnSpPr>
          <p:cNvPr id="8" name="Straight Arrow Connector 7"/>
          <p:cNvCxnSpPr>
            <a:stCxn id="12" idx="2"/>
          </p:cNvCxnSpPr>
          <p:nvPr/>
        </p:nvCxnSpPr>
        <p:spPr>
          <a:xfrm flipH="1">
            <a:off x="1547664" y="4941168"/>
            <a:ext cx="1656184"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a:stCxn id="15" idx="3"/>
            <a:endCxn id="16" idx="1"/>
          </p:cNvCxnSpPr>
          <p:nvPr/>
        </p:nvCxnSpPr>
        <p:spPr>
          <a:xfrm>
            <a:off x="3059832" y="6129300"/>
            <a:ext cx="324036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CE238145-5A19-41CD-A11C-16427508A3FF}"/>
              </a:ext>
            </a:extLst>
          </p:cNvPr>
          <p:cNvSpPr/>
          <p:nvPr/>
        </p:nvSpPr>
        <p:spPr>
          <a:xfrm>
            <a:off x="2843808" y="908720"/>
            <a:ext cx="3312368" cy="108012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sz="2400" b="1" dirty="0">
                <a:solidFill>
                  <a:schemeClr val="tx1"/>
                </a:solidFill>
                <a:latin typeface="Times New Roman" panose="02020603050405020304" pitchFamily="18" charset="0"/>
                <a:cs typeface="Times New Roman" panose="02020603050405020304" pitchFamily="18" charset="0"/>
              </a:rPr>
              <a:t>Produs vegetal</a:t>
            </a:r>
          </a:p>
        </p:txBody>
      </p:sp>
      <p:cxnSp>
        <p:nvCxnSpPr>
          <p:cNvPr id="7" name="Straight Arrow Connector 6">
            <a:extLst>
              <a:ext uri="{FF2B5EF4-FFF2-40B4-BE49-F238E27FC236}">
                <a16:creationId xmlns:a16="http://schemas.microsoft.com/office/drawing/2014/main" xmlns="" id="{84AE98A8-616E-4086-9613-E069F9E6AEFF}"/>
              </a:ext>
            </a:extLst>
          </p:cNvPr>
          <p:cNvCxnSpPr>
            <a:stCxn id="3" idx="3"/>
          </p:cNvCxnSpPr>
          <p:nvPr/>
        </p:nvCxnSpPr>
        <p:spPr>
          <a:xfrm flipH="1">
            <a:off x="1691680" y="1830660"/>
            <a:ext cx="1637213" cy="10942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xmlns="" id="{E5AFEE3F-A42B-4696-B34D-7EA890168394}"/>
              </a:ext>
            </a:extLst>
          </p:cNvPr>
          <p:cNvCxnSpPr>
            <a:stCxn id="3" idx="5"/>
          </p:cNvCxnSpPr>
          <p:nvPr/>
        </p:nvCxnSpPr>
        <p:spPr>
          <a:xfrm>
            <a:off x="5671091" y="1830660"/>
            <a:ext cx="1421189" cy="95026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Oval 10">
            <a:extLst>
              <a:ext uri="{FF2B5EF4-FFF2-40B4-BE49-F238E27FC236}">
                <a16:creationId xmlns:a16="http://schemas.microsoft.com/office/drawing/2014/main" xmlns="" id="{8826245A-2EB1-49B7-A848-8D65962E472C}"/>
              </a:ext>
            </a:extLst>
          </p:cNvPr>
          <p:cNvSpPr/>
          <p:nvPr/>
        </p:nvSpPr>
        <p:spPr>
          <a:xfrm>
            <a:off x="6372200" y="2852936"/>
            <a:ext cx="2411760" cy="7779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sz="2400" b="1" dirty="0">
                <a:latin typeface="Times New Roman" panose="02020603050405020304" pitchFamily="18" charset="0"/>
                <a:cs typeface="Times New Roman" panose="02020603050405020304" pitchFamily="18" charset="0"/>
              </a:rPr>
              <a:t>supliment</a:t>
            </a:r>
          </a:p>
        </p:txBody>
      </p:sp>
      <p:sp>
        <p:nvSpPr>
          <p:cNvPr id="12" name="Oval 11">
            <a:extLst>
              <a:ext uri="{FF2B5EF4-FFF2-40B4-BE49-F238E27FC236}">
                <a16:creationId xmlns:a16="http://schemas.microsoft.com/office/drawing/2014/main" xmlns="" id="{EF23AD9B-D182-40F3-9562-133A3F360DB8}"/>
              </a:ext>
            </a:extLst>
          </p:cNvPr>
          <p:cNvSpPr/>
          <p:nvPr/>
        </p:nvSpPr>
        <p:spPr>
          <a:xfrm>
            <a:off x="107504" y="3040038"/>
            <a:ext cx="3312368" cy="7779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sz="2400" b="1" dirty="0">
                <a:latin typeface="Times New Roman" panose="02020603050405020304" pitchFamily="18" charset="0"/>
                <a:cs typeface="Times New Roman" panose="02020603050405020304" pitchFamily="18" charset="0"/>
              </a:rPr>
              <a:t>fitomedicament</a:t>
            </a:r>
          </a:p>
        </p:txBody>
      </p:sp>
      <p:sp>
        <p:nvSpPr>
          <p:cNvPr id="13" name="Arrow: Down 12">
            <a:extLst>
              <a:ext uri="{FF2B5EF4-FFF2-40B4-BE49-F238E27FC236}">
                <a16:creationId xmlns:a16="http://schemas.microsoft.com/office/drawing/2014/main" xmlns="" id="{D3CFC8CD-32BC-4206-8FEF-2D12DC3DA323}"/>
              </a:ext>
            </a:extLst>
          </p:cNvPr>
          <p:cNvSpPr/>
          <p:nvPr/>
        </p:nvSpPr>
        <p:spPr>
          <a:xfrm>
            <a:off x="4572000" y="1988840"/>
            <a:ext cx="162987" cy="2520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Oval 13">
            <a:extLst>
              <a:ext uri="{FF2B5EF4-FFF2-40B4-BE49-F238E27FC236}">
                <a16:creationId xmlns:a16="http://schemas.microsoft.com/office/drawing/2014/main" xmlns="" id="{C484EE8F-3217-4BD1-A78C-124A3BF632C8}"/>
              </a:ext>
            </a:extLst>
          </p:cNvPr>
          <p:cNvSpPr/>
          <p:nvPr/>
        </p:nvSpPr>
        <p:spPr>
          <a:xfrm>
            <a:off x="2195736" y="4509120"/>
            <a:ext cx="5040560" cy="122413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sz="2400" b="1" dirty="0">
                <a:latin typeface="Times New Roman" panose="02020603050405020304" pitchFamily="18" charset="0"/>
                <a:cs typeface="Times New Roman" panose="02020603050405020304" pitchFamily="18" charset="0"/>
              </a:rPr>
              <a:t>Materii prime calitative</a:t>
            </a:r>
          </a:p>
        </p:txBody>
      </p:sp>
    </p:spTree>
    <p:extLst>
      <p:ext uri="{BB962C8B-B14F-4D97-AF65-F5344CB8AC3E}">
        <p14:creationId xmlns:p14="http://schemas.microsoft.com/office/powerpoint/2010/main" xmlns="" val="138449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16531389"/>
              </p:ext>
            </p:extLst>
          </p:nvPr>
        </p:nvGraphicFramePr>
        <p:xfrm>
          <a:off x="899592" y="980728"/>
          <a:ext cx="77048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5590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509276440"/>
              </p:ext>
            </p:extLst>
          </p:nvPr>
        </p:nvGraphicFramePr>
        <p:xfrm>
          <a:off x="1547664" y="6926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anatate.bzi.ro/public/upload/photos/8/suplimente_nutritive_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28184" y="1556792"/>
            <a:ext cx="2546648" cy="191423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4" descr="http://www.slaviapharm.eu/public/upload/images/produse/produse_0035_codeina_fosfat.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310883" y="3471023"/>
            <a:ext cx="2381250" cy="142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71600" y="5373216"/>
            <a:ext cx="3888432"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2400" b="1" dirty="0">
                <a:solidFill>
                  <a:schemeClr val="tx1"/>
                </a:solidFill>
                <a:latin typeface="Times New Roman" pitchFamily="18" charset="0"/>
                <a:cs typeface="Times New Roman" pitchFamily="18" charset="0"/>
              </a:rPr>
              <a:t>Gemoderivate </a:t>
            </a:r>
          </a:p>
        </p:txBody>
      </p:sp>
      <p:pic>
        <p:nvPicPr>
          <p:cNvPr id="55298" name="Picture 2" descr="Image result for gemoderivate"/>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004048" y="5157192"/>
            <a:ext cx="3571875"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6255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232994284"/>
              </p:ext>
            </p:extLst>
          </p:nvPr>
        </p:nvGraphicFramePr>
        <p:xfrm>
          <a:off x="899592" y="620688"/>
          <a:ext cx="722446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5647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6891212"/>
              </p:ext>
            </p:extLst>
          </p:nvPr>
        </p:nvGraphicFramePr>
        <p:xfrm>
          <a:off x="1115616" y="692696"/>
          <a:ext cx="734481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732240" y="188640"/>
            <a:ext cx="2232248" cy="7920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2400" b="1" dirty="0">
                <a:solidFill>
                  <a:schemeClr val="tx1"/>
                </a:solidFill>
                <a:latin typeface="Times New Roman" pitchFamily="18" charset="0"/>
                <a:cs typeface="Times New Roman" pitchFamily="18" charset="0"/>
              </a:rPr>
              <a:t>IBA</a:t>
            </a:r>
          </a:p>
        </p:txBody>
      </p:sp>
    </p:spTree>
    <p:extLst>
      <p:ext uri="{BB962C8B-B14F-4D97-AF65-F5344CB8AC3E}">
        <p14:creationId xmlns:p14="http://schemas.microsoft.com/office/powerpoint/2010/main" xmlns="" val="289559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275651513"/>
              </p:ext>
            </p:extLst>
          </p:nvPr>
        </p:nvGraphicFramePr>
        <p:xfrm>
          <a:off x="971600" y="476672"/>
          <a:ext cx="72008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893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236161288"/>
              </p:ext>
            </p:extLst>
          </p:nvPr>
        </p:nvGraphicFramePr>
        <p:xfrm>
          <a:off x="395536" y="476672"/>
          <a:ext cx="849694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645831" y="1556792"/>
            <a:ext cx="3381888" cy="461665"/>
          </a:xfrm>
          <a:prstGeom prst="rect">
            <a:avLst/>
          </a:prstGeom>
        </p:spPr>
        <p:txBody>
          <a:bodyPr wrap="none">
            <a:spAutoFit/>
          </a:bodyPr>
          <a:lstStyle/>
          <a:p>
            <a:r>
              <a:rPr lang="vi-VN" sz="2400" b="1" dirty="0">
                <a:latin typeface="Times New Roman" pitchFamily="18" charset="0"/>
                <a:cs typeface="Times New Roman" pitchFamily="18" charset="0"/>
              </a:rPr>
              <a:t>Suplimentele alimentare</a:t>
            </a:r>
            <a:endParaRPr lang="ro-RO" sz="2400" b="1" dirty="0">
              <a:latin typeface="Times New Roman" pitchFamily="18" charset="0"/>
              <a:cs typeface="Times New Roman" pitchFamily="18" charset="0"/>
            </a:endParaRPr>
          </a:p>
        </p:txBody>
      </p:sp>
      <p:sp>
        <p:nvSpPr>
          <p:cNvPr id="2" name="Oval 1"/>
          <p:cNvSpPr/>
          <p:nvPr/>
        </p:nvSpPr>
        <p:spPr>
          <a:xfrm>
            <a:off x="467544" y="5517232"/>
            <a:ext cx="3312368"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b="1" dirty="0">
                <a:latin typeface="Times New Roman" panose="02020603050405020304" pitchFamily="18" charset="0"/>
                <a:cs typeface="Times New Roman" panose="02020603050405020304" pitchFamily="18" charset="0"/>
              </a:rPr>
              <a:t>9359/martie 2017</a:t>
            </a:r>
          </a:p>
          <a:p>
            <a:pPr algn="ctr"/>
            <a:r>
              <a:rPr lang="ro-RO" b="1" dirty="0">
                <a:latin typeface="Times New Roman" panose="02020603050405020304" pitchFamily="18" charset="0"/>
                <a:cs typeface="Times New Roman" panose="02020603050405020304" pitchFamily="18" charset="0"/>
              </a:rPr>
              <a:t>8673/martie 2017</a:t>
            </a:r>
          </a:p>
        </p:txBody>
      </p:sp>
      <p:sp>
        <p:nvSpPr>
          <p:cNvPr id="5" name="Oval 4"/>
          <p:cNvSpPr/>
          <p:nvPr/>
        </p:nvSpPr>
        <p:spPr>
          <a:xfrm>
            <a:off x="4145094" y="5301208"/>
            <a:ext cx="4998906"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ORDINUL NR. 244/ 401/ 2005 </a:t>
            </a:r>
            <a:endParaRPr lang="ro-RO" b="1" dirty="0">
              <a:solidFill>
                <a:schemeClr val="tx1"/>
              </a:solidFill>
              <a:latin typeface="Times New Roman" panose="02020603050405020304" pitchFamily="18" charset="0"/>
              <a:cs typeface="Times New Roman" panose="02020603050405020304" pitchFamily="18" charset="0"/>
            </a:endParaRPr>
          </a:p>
          <a:p>
            <a:pPr algn="ctr"/>
            <a:r>
              <a:rPr lang="ro-RO" b="1" dirty="0">
                <a:solidFill>
                  <a:schemeClr val="tx1"/>
                </a:solidFill>
                <a:latin typeface="Times New Roman" panose="02020603050405020304" pitchFamily="18" charset="0"/>
                <a:cs typeface="Times New Roman" panose="02020603050405020304" pitchFamily="18" charset="0"/>
              </a:rPr>
              <a:t>ORD. 1228/ 244/ 63</a:t>
            </a:r>
          </a:p>
        </p:txBody>
      </p:sp>
      <p:sp>
        <p:nvSpPr>
          <p:cNvPr id="6" name="Oval 5"/>
          <p:cNvSpPr/>
          <p:nvPr/>
        </p:nvSpPr>
        <p:spPr>
          <a:xfrm>
            <a:off x="5508104" y="230597"/>
            <a:ext cx="3528392"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z="2000" b="1" dirty="0">
                <a:solidFill>
                  <a:schemeClr val="tx1"/>
                </a:solidFill>
                <a:latin typeface="Times New Roman" panose="02020603050405020304" pitchFamily="18" charset="0"/>
                <a:cs typeface="Times New Roman" panose="02020603050405020304" pitchFamily="18" charset="0"/>
              </a:rPr>
              <a:t>18.029/martie 2017</a:t>
            </a:r>
          </a:p>
        </p:txBody>
      </p:sp>
      <p:pic>
        <p:nvPicPr>
          <p:cNvPr id="68610" name="Picture 2" descr="Image result for semnul exclamarii"/>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4145094" y="-243433"/>
            <a:ext cx="1381125"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p:cNvSpPr/>
          <p:nvPr/>
        </p:nvSpPr>
        <p:spPr>
          <a:xfrm>
            <a:off x="0" y="764704"/>
            <a:ext cx="389357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latin typeface="Times New Roman" panose="02020603050405020304" pitchFamily="18" charset="0"/>
                <a:cs typeface="Times New Roman" panose="02020603050405020304" pitchFamily="18" charset="0"/>
              </a:rPr>
              <a:t>7939 medicamente</a:t>
            </a:r>
          </a:p>
          <a:p>
            <a:pPr algn="ctr"/>
            <a:r>
              <a:rPr lang="ro-RO" b="1" dirty="0">
                <a:solidFill>
                  <a:schemeClr val="tx1"/>
                </a:solidFill>
                <a:latin typeface="Times New Roman" panose="02020603050405020304" pitchFamily="18" charset="0"/>
                <a:cs typeface="Times New Roman" panose="02020603050405020304" pitchFamily="18" charset="0"/>
              </a:rPr>
              <a:t>47 plante, 39 homeopate</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1252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3850" y="2997200"/>
            <a:ext cx="3671888" cy="936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o-RO" sz="2800" b="1" dirty="0">
                <a:solidFill>
                  <a:schemeClr val="tx1"/>
                </a:solidFill>
                <a:latin typeface="Times New Roman" pitchFamily="18" charset="0"/>
                <a:cs typeface="Times New Roman" pitchFamily="18" charset="0"/>
              </a:rPr>
              <a:t>Beneficii</a:t>
            </a:r>
            <a:r>
              <a:rPr lang="ro-RO" sz="2800" dirty="0">
                <a:solidFill>
                  <a:srgbClr val="FFFF00"/>
                </a:solidFill>
                <a:latin typeface="Arial Black" pitchFamily="34" charset="0"/>
              </a:rPr>
              <a:t> </a:t>
            </a:r>
          </a:p>
        </p:txBody>
      </p:sp>
      <p:sp>
        <p:nvSpPr>
          <p:cNvPr id="3" name="Oval 2"/>
          <p:cNvSpPr/>
          <p:nvPr/>
        </p:nvSpPr>
        <p:spPr>
          <a:xfrm>
            <a:off x="5867400" y="765175"/>
            <a:ext cx="3168650" cy="792163"/>
          </a:xfrm>
          <a:prstGeom prst="ellipse">
            <a:avLst/>
          </a:prstGeom>
        </p:spPr>
        <p:style>
          <a:lnRef idx="1">
            <a:schemeClr val="accent4"/>
          </a:lnRef>
          <a:fillRef idx="1002">
            <a:schemeClr val="lt2"/>
          </a:fillRef>
          <a:effectRef idx="1">
            <a:schemeClr val="accent4"/>
          </a:effectRef>
          <a:fontRef idx="minor">
            <a:schemeClr val="dk1"/>
          </a:fontRef>
        </p:style>
        <p:txBody>
          <a:bodyPr anchor="ctr"/>
          <a:lstStyle/>
          <a:p>
            <a:pPr algn="ctr" fontAlgn="auto">
              <a:spcBef>
                <a:spcPts val="0"/>
              </a:spcBef>
              <a:spcAft>
                <a:spcPts val="0"/>
              </a:spcAft>
              <a:defRPr/>
            </a:pPr>
            <a:r>
              <a:rPr lang="ro-RO" sz="2400" b="1" dirty="0">
                <a:latin typeface="Times New Roman" pitchFamily="18" charset="0"/>
                <a:cs typeface="Times New Roman" pitchFamily="18" charset="0"/>
              </a:rPr>
              <a:t>Accesibilitate </a:t>
            </a:r>
          </a:p>
        </p:txBody>
      </p:sp>
      <p:sp>
        <p:nvSpPr>
          <p:cNvPr id="4" name="Oval 3"/>
          <p:cNvSpPr/>
          <p:nvPr/>
        </p:nvSpPr>
        <p:spPr>
          <a:xfrm>
            <a:off x="5867400" y="2565400"/>
            <a:ext cx="3168650" cy="1511300"/>
          </a:xfrm>
          <a:prstGeom prst="ellipse">
            <a:avLst/>
          </a:prstGeom>
        </p:spPr>
        <p:style>
          <a:lnRef idx="1">
            <a:schemeClr val="accent6"/>
          </a:lnRef>
          <a:fillRef idx="1003">
            <a:schemeClr val="lt1"/>
          </a:fillRef>
          <a:effectRef idx="1">
            <a:schemeClr val="accent6"/>
          </a:effectRef>
          <a:fontRef idx="minor">
            <a:schemeClr val="dk1"/>
          </a:fontRef>
        </p:style>
        <p:txBody>
          <a:bodyPr anchor="ctr"/>
          <a:lstStyle/>
          <a:p>
            <a:pPr algn="ctr" fontAlgn="auto">
              <a:spcBef>
                <a:spcPts val="0"/>
              </a:spcBef>
              <a:spcAft>
                <a:spcPts val="0"/>
              </a:spcAft>
              <a:defRPr/>
            </a:pPr>
            <a:r>
              <a:rPr lang="ro-RO" sz="2000" b="1" dirty="0">
                <a:latin typeface="Times New Roman" pitchFamily="18" charset="0"/>
                <a:cs typeface="Times New Roman" pitchFamily="18" charset="0"/>
              </a:rPr>
              <a:t>Preț de cost în general accesibil pacientului</a:t>
            </a:r>
          </a:p>
        </p:txBody>
      </p:sp>
      <p:sp>
        <p:nvSpPr>
          <p:cNvPr id="5" name="Oval 4"/>
          <p:cNvSpPr/>
          <p:nvPr/>
        </p:nvSpPr>
        <p:spPr>
          <a:xfrm>
            <a:off x="5867400" y="5084763"/>
            <a:ext cx="3168650" cy="100806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r>
              <a:rPr lang="ro-RO" sz="2000" b="1" dirty="0">
                <a:solidFill>
                  <a:schemeClr val="tx1"/>
                </a:solidFill>
                <a:latin typeface="Times New Roman" pitchFamily="18" charset="0"/>
                <a:cs typeface="Times New Roman" pitchFamily="18" charset="0"/>
              </a:rPr>
              <a:t>Eliberare fără prescripție medicală</a:t>
            </a:r>
          </a:p>
        </p:txBody>
      </p:sp>
      <p:sp>
        <p:nvSpPr>
          <p:cNvPr id="9" name="Down Arrow 8"/>
          <p:cNvSpPr/>
          <p:nvPr/>
        </p:nvSpPr>
        <p:spPr>
          <a:xfrm>
            <a:off x="7380288" y="1628775"/>
            <a:ext cx="287337" cy="8636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o-RO"/>
          </a:p>
        </p:txBody>
      </p:sp>
      <p:sp>
        <p:nvSpPr>
          <p:cNvPr id="10" name="Down Arrow 9"/>
          <p:cNvSpPr/>
          <p:nvPr/>
        </p:nvSpPr>
        <p:spPr>
          <a:xfrm>
            <a:off x="7308850" y="4149725"/>
            <a:ext cx="287338" cy="8636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o-RO"/>
          </a:p>
        </p:txBody>
      </p:sp>
      <p:sp>
        <p:nvSpPr>
          <p:cNvPr id="11" name="Curved Right Arrow 10"/>
          <p:cNvSpPr/>
          <p:nvPr/>
        </p:nvSpPr>
        <p:spPr>
          <a:xfrm>
            <a:off x="4140200" y="3068638"/>
            <a:ext cx="1655763" cy="720725"/>
          </a:xfrm>
          <a:prstGeom prst="curved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o-RO">
              <a:solidFill>
                <a:schemeClr val="tx1"/>
              </a:solidFill>
            </a:endParaRPr>
          </a:p>
        </p:txBody>
      </p:sp>
      <p:pic>
        <p:nvPicPr>
          <p:cNvPr id="518146" name="Picture 2" descr="http://www.test.ghidulmedical.com/ro/tm/kalyteea/photos/kalyteea-drogherie-farmacie-naturista-14.jpg"/>
          <p:cNvPicPr>
            <a:picLocks noChangeAspect="1" noChangeArrowheads="1"/>
          </p:cNvPicPr>
          <p:nvPr/>
        </p:nvPicPr>
        <p:blipFill>
          <a:blip r:embed="rId2" cstate="print"/>
          <a:srcRect/>
          <a:stretch>
            <a:fillRect/>
          </a:stretch>
        </p:blipFill>
        <p:spPr bwMode="auto">
          <a:xfrm>
            <a:off x="467544" y="188640"/>
            <a:ext cx="3456384" cy="2592288"/>
          </a:xfrm>
          <a:prstGeom prst="ellipse">
            <a:avLst/>
          </a:prstGeom>
          <a:ln>
            <a:noFill/>
          </a:ln>
          <a:effectLst>
            <a:softEdge rad="112500"/>
          </a:effectLst>
        </p:spPr>
      </p:pic>
      <p:pic>
        <p:nvPicPr>
          <p:cNvPr id="518148" name="Picture 4" descr="http://lideruldeopinie.ro/wp-content/uploads/2014/07/suplimentele-alimentare-nu-v%C4%83-vindec%C4%83-de-cancer_01.jpg"/>
          <p:cNvPicPr>
            <a:picLocks noChangeAspect="1" noChangeArrowheads="1"/>
          </p:cNvPicPr>
          <p:nvPr/>
        </p:nvPicPr>
        <p:blipFill>
          <a:blip r:embed="rId3" cstate="print"/>
          <a:srcRect/>
          <a:stretch>
            <a:fillRect/>
          </a:stretch>
        </p:blipFill>
        <p:spPr bwMode="auto">
          <a:xfrm>
            <a:off x="467544" y="4293096"/>
            <a:ext cx="3168352" cy="2376264"/>
          </a:xfrm>
          <a:prstGeom prst="ellipse">
            <a:avLst/>
          </a:prstGeom>
          <a:ln>
            <a:noFill/>
          </a:ln>
          <a:effectLst>
            <a:softEdge rad="112500"/>
          </a:effectLst>
        </p:spPr>
      </p:pic>
      <p:pic>
        <p:nvPicPr>
          <p:cNvPr id="518150" name="Picture 6" descr="http://adevarul.ro/assets/adevarul.ro/MRImage/2013/02/01/510ba64e4b62ed5875c4981c/646x404.jpg"/>
          <p:cNvPicPr>
            <a:picLocks noChangeAspect="1" noChangeArrowheads="1"/>
          </p:cNvPicPr>
          <p:nvPr/>
        </p:nvPicPr>
        <p:blipFill>
          <a:blip r:embed="rId4" cstate="print"/>
          <a:srcRect/>
          <a:stretch>
            <a:fillRect/>
          </a:stretch>
        </p:blipFill>
        <p:spPr bwMode="auto">
          <a:xfrm>
            <a:off x="3635896" y="4149079"/>
            <a:ext cx="2303186" cy="1440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Straight Connector 12"/>
          <p:cNvCxnSpPr/>
          <p:nvPr/>
        </p:nvCxnSpPr>
        <p:spPr>
          <a:xfrm flipV="1">
            <a:off x="3671365" y="4160555"/>
            <a:ext cx="2232248" cy="1368152"/>
          </a:xfrm>
          <a:prstGeom prst="line">
            <a:avLst/>
          </a:prstGeom>
        </p:spPr>
        <p:style>
          <a:lnRef idx="3">
            <a:schemeClr val="dk1"/>
          </a:lnRef>
          <a:fillRef idx="0">
            <a:schemeClr val="dk1"/>
          </a:fillRef>
          <a:effectRef idx="2">
            <a:schemeClr val="dk1"/>
          </a:effectRef>
          <a:fontRef idx="minor">
            <a:schemeClr val="tx1"/>
          </a:fontRef>
        </p:style>
      </p:cxnSp>
      <p:pic>
        <p:nvPicPr>
          <p:cNvPr id="69634" name="Picture 2" descr="Image result for semnul exclamarii"/>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253706" y="1090613"/>
            <a:ext cx="1428750" cy="209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2646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1219</TotalTime>
  <Words>830</Words>
  <Application>Microsoft Office PowerPoint</Application>
  <PresentationFormat>On-screen Show (4:3)</PresentationFormat>
  <Paragraphs>153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Cerasela</dc:creator>
  <cp:lastModifiedBy>Farmacognozie</cp:lastModifiedBy>
  <cp:revision>140</cp:revision>
  <dcterms:created xsi:type="dcterms:W3CDTF">2011-10-10T18:35:05Z</dcterms:created>
  <dcterms:modified xsi:type="dcterms:W3CDTF">2018-01-08T11:57:00Z</dcterms:modified>
</cp:coreProperties>
</file>