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322" r:id="rId17"/>
    <p:sldId id="273" r:id="rId18"/>
    <p:sldId id="274" r:id="rId19"/>
    <p:sldId id="275" r:id="rId20"/>
    <p:sldId id="277" r:id="rId21"/>
    <p:sldId id="278" r:id="rId22"/>
    <p:sldId id="276" r:id="rId23"/>
    <p:sldId id="279" r:id="rId24"/>
    <p:sldId id="280" r:id="rId25"/>
    <p:sldId id="281" r:id="rId26"/>
    <p:sldId id="283" r:id="rId27"/>
    <p:sldId id="285" r:id="rId28"/>
    <p:sldId id="289" r:id="rId29"/>
    <p:sldId id="286" r:id="rId30"/>
    <p:sldId id="324" r:id="rId31"/>
    <p:sldId id="325" r:id="rId32"/>
    <p:sldId id="287" r:id="rId33"/>
    <p:sldId id="288" r:id="rId34"/>
    <p:sldId id="290" r:id="rId35"/>
    <p:sldId id="293" r:id="rId36"/>
    <p:sldId id="291" r:id="rId37"/>
    <p:sldId id="292" r:id="rId38"/>
    <p:sldId id="294" r:id="rId39"/>
    <p:sldId id="296" r:id="rId40"/>
    <p:sldId id="298" r:id="rId41"/>
    <p:sldId id="297" r:id="rId42"/>
    <p:sldId id="299" r:id="rId43"/>
    <p:sldId id="323" r:id="rId44"/>
    <p:sldId id="300" r:id="rId45"/>
    <p:sldId id="301" r:id="rId46"/>
    <p:sldId id="303" r:id="rId47"/>
    <p:sldId id="304" r:id="rId48"/>
    <p:sldId id="305" r:id="rId49"/>
    <p:sldId id="306" r:id="rId50"/>
    <p:sldId id="307" r:id="rId51"/>
    <p:sldId id="326" r:id="rId52"/>
    <p:sldId id="309" r:id="rId53"/>
    <p:sldId id="310" r:id="rId54"/>
    <p:sldId id="311" r:id="rId55"/>
    <p:sldId id="302" r:id="rId56"/>
    <p:sldId id="313" r:id="rId57"/>
    <p:sldId id="314" r:id="rId58"/>
    <p:sldId id="320" r:id="rId59"/>
    <p:sldId id="316" r:id="rId60"/>
    <p:sldId id="317" r:id="rId61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6CADD5-2027-4AC9-BA9D-3C7A5E0CB234}" type="doc">
      <dgm:prSet loTypeId="urn:microsoft.com/office/officeart/2005/8/layout/arrow4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o-RO"/>
        </a:p>
      </dgm:t>
    </dgm:pt>
    <dgm:pt modelId="{A0CA0D8D-2A5C-4D8C-A0B6-AB76187F5B24}">
      <dgm:prSet phldrT="[Text]" custT="1"/>
      <dgm:spPr/>
      <dgm:t>
        <a:bodyPr/>
        <a:lstStyle/>
        <a:p>
          <a:pPr algn="ctr"/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COMPU</a:t>
          </a:r>
          <a:r>
            <a:rPr lang="ro-RO" sz="2800" b="1" dirty="0" smtClean="0">
              <a:latin typeface="Times New Roman" pitchFamily="18" charset="0"/>
              <a:cs typeface="Times New Roman" pitchFamily="18" charset="0"/>
            </a:rPr>
            <a:t>ȘI ALCALOIDICI</a:t>
          </a:r>
          <a:endParaRPr lang="ro-RO" sz="2800" b="1" dirty="0">
            <a:latin typeface="Times New Roman" pitchFamily="18" charset="0"/>
            <a:cs typeface="Times New Roman" pitchFamily="18" charset="0"/>
          </a:endParaRPr>
        </a:p>
      </dgm:t>
    </dgm:pt>
    <dgm:pt modelId="{A249D09B-A634-4B31-A0FD-05CF008085A6}" type="parTrans" cxnId="{D58BB9BC-F9A6-47A4-A7BB-CB69C8ED7734}">
      <dgm:prSet/>
      <dgm:spPr/>
      <dgm:t>
        <a:bodyPr/>
        <a:lstStyle/>
        <a:p>
          <a:endParaRPr lang="ro-RO"/>
        </a:p>
      </dgm:t>
    </dgm:pt>
    <dgm:pt modelId="{9C8AFB69-1B58-4FFB-866A-E79DCEFCEE1A}" type="sibTrans" cxnId="{D58BB9BC-F9A6-47A4-A7BB-CB69C8ED7734}">
      <dgm:prSet/>
      <dgm:spPr/>
      <dgm:t>
        <a:bodyPr/>
        <a:lstStyle/>
        <a:p>
          <a:endParaRPr lang="ro-RO"/>
        </a:p>
      </dgm:t>
    </dgm:pt>
    <dgm:pt modelId="{7836FC01-A10A-46C5-B8E4-A491DC623359}">
      <dgm:prSet phldrT="[Text]" custT="1"/>
      <dgm:spPr/>
      <dgm:t>
        <a:bodyPr/>
        <a:lstStyle/>
        <a:p>
          <a:pPr algn="ctr"/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COMPU</a:t>
          </a:r>
          <a:r>
            <a:rPr lang="ro-RO" sz="2800" b="1" dirty="0" smtClean="0">
              <a:latin typeface="Times New Roman" pitchFamily="18" charset="0"/>
              <a:cs typeface="Times New Roman" pitchFamily="18" charset="0"/>
            </a:rPr>
            <a:t>ȘI NEALCALOIDICI</a:t>
          </a:r>
          <a:endParaRPr lang="ro-RO" sz="2800" dirty="0"/>
        </a:p>
      </dgm:t>
    </dgm:pt>
    <dgm:pt modelId="{977245C3-9FE8-4CD2-B4DB-44A169EB51A0}" type="parTrans" cxnId="{736306CE-D251-4E6F-A076-92B7BDEF6527}">
      <dgm:prSet/>
      <dgm:spPr/>
      <dgm:t>
        <a:bodyPr/>
        <a:lstStyle/>
        <a:p>
          <a:endParaRPr lang="ro-RO"/>
        </a:p>
      </dgm:t>
    </dgm:pt>
    <dgm:pt modelId="{0D4F0520-1843-42B3-930D-0AF41DC66EE0}" type="sibTrans" cxnId="{736306CE-D251-4E6F-A076-92B7BDEF6527}">
      <dgm:prSet/>
      <dgm:spPr/>
      <dgm:t>
        <a:bodyPr/>
        <a:lstStyle/>
        <a:p>
          <a:endParaRPr lang="ro-RO"/>
        </a:p>
      </dgm:t>
    </dgm:pt>
    <dgm:pt modelId="{D38267A9-70CE-43D7-80F4-FF8CC80F4434}" type="pres">
      <dgm:prSet presAssocID="{DF6CADD5-2027-4AC9-BA9D-3C7A5E0CB23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E65894-6A77-45A2-A24A-1B8F7EEBE9D8}" type="pres">
      <dgm:prSet presAssocID="{A0CA0D8D-2A5C-4D8C-A0B6-AB76187F5B24}" presName="upArrow" presStyleLbl="node1" presStyleIdx="0" presStyleCnt="2"/>
      <dgm:spPr/>
    </dgm:pt>
    <dgm:pt modelId="{09C2EA8C-8DF9-4354-8DCB-D414E5326567}" type="pres">
      <dgm:prSet presAssocID="{A0CA0D8D-2A5C-4D8C-A0B6-AB76187F5B24}" presName="upArrowText" presStyleLbl="revTx" presStyleIdx="0" presStyleCnt="2" custScaleX="108855" custLinFactNeighborX="-18913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1A31E15-C2A2-4550-B48A-028A82807155}" type="pres">
      <dgm:prSet presAssocID="{7836FC01-A10A-46C5-B8E4-A491DC623359}" presName="downArrow" presStyleLbl="node1" presStyleIdx="1" presStyleCnt="2"/>
      <dgm:spPr/>
    </dgm:pt>
    <dgm:pt modelId="{FF7A7667-B7C6-4DC6-B587-DE8ECCD65825}" type="pres">
      <dgm:prSet presAssocID="{7836FC01-A10A-46C5-B8E4-A491DC623359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DD94C65B-A36B-48FF-AA3F-0D4D86F0E653}" type="presOf" srcId="{A0CA0D8D-2A5C-4D8C-A0B6-AB76187F5B24}" destId="{09C2EA8C-8DF9-4354-8DCB-D414E5326567}" srcOrd="0" destOrd="0" presId="urn:microsoft.com/office/officeart/2005/8/layout/arrow4"/>
    <dgm:cxn modelId="{E5DA57E2-7396-482A-A73A-7D68639B60BB}" type="presOf" srcId="{7836FC01-A10A-46C5-B8E4-A491DC623359}" destId="{FF7A7667-B7C6-4DC6-B587-DE8ECCD65825}" srcOrd="0" destOrd="0" presId="urn:microsoft.com/office/officeart/2005/8/layout/arrow4"/>
    <dgm:cxn modelId="{69A4B15C-DFBF-49D2-8C10-B77C178F4726}" type="presOf" srcId="{DF6CADD5-2027-4AC9-BA9D-3C7A5E0CB234}" destId="{D38267A9-70CE-43D7-80F4-FF8CC80F4434}" srcOrd="0" destOrd="0" presId="urn:microsoft.com/office/officeart/2005/8/layout/arrow4"/>
    <dgm:cxn modelId="{736306CE-D251-4E6F-A076-92B7BDEF6527}" srcId="{DF6CADD5-2027-4AC9-BA9D-3C7A5E0CB234}" destId="{7836FC01-A10A-46C5-B8E4-A491DC623359}" srcOrd="1" destOrd="0" parTransId="{977245C3-9FE8-4CD2-B4DB-44A169EB51A0}" sibTransId="{0D4F0520-1843-42B3-930D-0AF41DC66EE0}"/>
    <dgm:cxn modelId="{D58BB9BC-F9A6-47A4-A7BB-CB69C8ED7734}" srcId="{DF6CADD5-2027-4AC9-BA9D-3C7A5E0CB234}" destId="{A0CA0D8D-2A5C-4D8C-A0B6-AB76187F5B24}" srcOrd="0" destOrd="0" parTransId="{A249D09B-A634-4B31-A0FD-05CF008085A6}" sibTransId="{9C8AFB69-1B58-4FFB-866A-E79DCEFCEE1A}"/>
    <dgm:cxn modelId="{50CDB2D5-555A-4458-997D-016BB8AFE73E}" type="presParOf" srcId="{D38267A9-70CE-43D7-80F4-FF8CC80F4434}" destId="{C0E65894-6A77-45A2-A24A-1B8F7EEBE9D8}" srcOrd="0" destOrd="0" presId="urn:microsoft.com/office/officeart/2005/8/layout/arrow4"/>
    <dgm:cxn modelId="{61DA1874-8EF5-4D16-8ED3-E5E19849D0EA}" type="presParOf" srcId="{D38267A9-70CE-43D7-80F4-FF8CC80F4434}" destId="{09C2EA8C-8DF9-4354-8DCB-D414E5326567}" srcOrd="1" destOrd="0" presId="urn:microsoft.com/office/officeart/2005/8/layout/arrow4"/>
    <dgm:cxn modelId="{A405BAF2-9243-41A3-8706-35956E55C774}" type="presParOf" srcId="{D38267A9-70CE-43D7-80F4-FF8CC80F4434}" destId="{61A31E15-C2A2-4550-B48A-028A82807155}" srcOrd="2" destOrd="0" presId="urn:microsoft.com/office/officeart/2005/8/layout/arrow4"/>
    <dgm:cxn modelId="{04F4E30C-8A72-4F6A-88A9-44158A2A4CE1}" type="presParOf" srcId="{D38267A9-70CE-43D7-80F4-FF8CC80F4434}" destId="{FF7A7667-B7C6-4DC6-B587-DE8ECCD65825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E1A393-9C73-4C8B-8133-5870F4B3359A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C9C9D7-2E88-4F76-A293-9E7A2AE3450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Leonurus cardiaca</a:t>
          </a:r>
          <a:endParaRPr lang="en-US" sz="20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E7CC13-2650-4BCA-8AF3-F95D86D51E1F}" type="parTrans" cxnId="{65FA1A27-957A-42E9-8095-70EF7E1F54AE}">
      <dgm:prSet/>
      <dgm:spPr/>
      <dgm:t>
        <a:bodyPr/>
        <a:lstStyle/>
        <a:p>
          <a:endParaRPr lang="en-US"/>
        </a:p>
      </dgm:t>
    </dgm:pt>
    <dgm:pt modelId="{928A22F6-3B3A-4A02-BF9C-DCC2F1F31B29}" type="sibTrans" cxnId="{65FA1A27-957A-42E9-8095-70EF7E1F54AE}">
      <dgm:prSet/>
      <dgm:spPr/>
      <dgm:t>
        <a:bodyPr/>
        <a:lstStyle/>
        <a:p>
          <a:endParaRPr lang="en-US"/>
        </a:p>
      </dgm:t>
    </dgm:pt>
    <dgm:pt modelId="{0FCDEF33-7DB0-4669-8B2C-4BF533EC098F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en-US" sz="200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Stachys</a:t>
          </a:r>
          <a:r>
            <a:rPr lang="en-US" altLang="en-US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en-US" sz="200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officinali</a:t>
          </a:r>
          <a:r>
            <a:rPr lang="ro-RO" altLang="en-US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</a:t>
          </a:r>
          <a:endParaRPr lang="en-US" sz="20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B0B7ED-F1C0-4A09-A522-02BA286916A5}" type="parTrans" cxnId="{594E418E-9196-48FB-94C0-6DA5677ACDA0}">
      <dgm:prSet/>
      <dgm:spPr/>
      <dgm:t>
        <a:bodyPr/>
        <a:lstStyle/>
        <a:p>
          <a:endParaRPr lang="en-US"/>
        </a:p>
      </dgm:t>
    </dgm:pt>
    <dgm:pt modelId="{8A9711BB-8B37-40E6-925F-1524DCB23303}" type="sibTrans" cxnId="{594E418E-9196-48FB-94C0-6DA5677ACDA0}">
      <dgm:prSet/>
      <dgm:spPr/>
      <dgm:t>
        <a:bodyPr/>
        <a:lstStyle/>
        <a:p>
          <a:endParaRPr lang="en-US"/>
        </a:p>
      </dgm:t>
    </dgm:pt>
    <dgm:pt modelId="{355D7C68-995E-42A6-945E-CCD38C70CFDC}" type="pres">
      <dgm:prSet presAssocID="{C0E1A393-9C73-4C8B-8133-5870F4B3359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E37DE6-E135-4D6F-8BF0-BD0805F50DDF}" type="pres">
      <dgm:prSet presAssocID="{65C9C9D7-2E88-4F76-A293-9E7A2AE34500}" presName="arrow" presStyleLbl="node1" presStyleIdx="0" presStyleCnt="2" custScaleX="49759" custScaleY="106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F3E0A-CBA4-4607-BE06-3FB2CD0A1E61}" type="pres">
      <dgm:prSet presAssocID="{0FCDEF33-7DB0-4669-8B2C-4BF533EC098F}" presName="arrow" presStyleLbl="node1" presStyleIdx="1" presStyleCnt="2" custScaleX="49759" custScaleY="109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FA1A27-957A-42E9-8095-70EF7E1F54AE}" srcId="{C0E1A393-9C73-4C8B-8133-5870F4B3359A}" destId="{65C9C9D7-2E88-4F76-A293-9E7A2AE34500}" srcOrd="0" destOrd="0" parTransId="{5AE7CC13-2650-4BCA-8AF3-F95D86D51E1F}" sibTransId="{928A22F6-3B3A-4A02-BF9C-DCC2F1F31B29}"/>
    <dgm:cxn modelId="{FF487018-3535-48DD-AACC-D3A64307505E}" type="presOf" srcId="{0FCDEF33-7DB0-4669-8B2C-4BF533EC098F}" destId="{70CF3E0A-CBA4-4607-BE06-3FB2CD0A1E61}" srcOrd="0" destOrd="0" presId="urn:microsoft.com/office/officeart/2005/8/layout/arrow1"/>
    <dgm:cxn modelId="{F0525826-0866-43E4-8F17-8B6E4CCDAC6A}" type="presOf" srcId="{65C9C9D7-2E88-4F76-A293-9E7A2AE34500}" destId="{32E37DE6-E135-4D6F-8BF0-BD0805F50DDF}" srcOrd="0" destOrd="0" presId="urn:microsoft.com/office/officeart/2005/8/layout/arrow1"/>
    <dgm:cxn modelId="{594E418E-9196-48FB-94C0-6DA5677ACDA0}" srcId="{C0E1A393-9C73-4C8B-8133-5870F4B3359A}" destId="{0FCDEF33-7DB0-4669-8B2C-4BF533EC098F}" srcOrd="1" destOrd="0" parTransId="{8FB0B7ED-F1C0-4A09-A522-02BA286916A5}" sibTransId="{8A9711BB-8B37-40E6-925F-1524DCB23303}"/>
    <dgm:cxn modelId="{BA2EAE65-8F8E-4269-8B8A-796B4780155A}" type="presOf" srcId="{C0E1A393-9C73-4C8B-8133-5870F4B3359A}" destId="{355D7C68-995E-42A6-945E-CCD38C70CFDC}" srcOrd="0" destOrd="0" presId="urn:microsoft.com/office/officeart/2005/8/layout/arrow1"/>
    <dgm:cxn modelId="{6E9180D3-C3C1-4F78-99E8-FFB0449B76F1}" type="presParOf" srcId="{355D7C68-995E-42A6-945E-CCD38C70CFDC}" destId="{32E37DE6-E135-4D6F-8BF0-BD0805F50DDF}" srcOrd="0" destOrd="0" presId="urn:microsoft.com/office/officeart/2005/8/layout/arrow1"/>
    <dgm:cxn modelId="{CB0BC3A8-40CA-4907-AB70-9F4FB1F14526}" type="presParOf" srcId="{355D7C68-995E-42A6-945E-CCD38C70CFDC}" destId="{70CF3E0A-CBA4-4607-BE06-3FB2CD0A1E61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C8E1D64-4D1F-455D-B5BE-646ED75B3191}" type="doc">
      <dgm:prSet loTypeId="urn:microsoft.com/office/officeart/2005/8/layout/process2" loCatId="process" qsTypeId="urn:microsoft.com/office/officeart/2005/8/quickstyle/simple3" qsCatId="simple" csTypeId="urn:microsoft.com/office/officeart/2005/8/colors/colorful1#2" csCatId="colorful" phldr="1"/>
      <dgm:spPr/>
    </dgm:pt>
    <dgm:pt modelId="{680E0F7F-CAF9-43EB-A468-3EB09BA8C621}">
      <dgm:prSet phldrT="[Text]" custT="1"/>
      <dgm:spPr/>
      <dgm:t>
        <a:bodyPr/>
        <a:lstStyle/>
        <a:p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Diterpene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(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leocardin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leosibiricin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5C9237AB-DCA2-4C71-816F-53477D3394B1}" type="parTrans" cxnId="{3BB3C29C-CAF1-4E0F-8930-FCE16D6D5205}">
      <dgm:prSet/>
      <dgm:spPr/>
      <dgm:t>
        <a:bodyPr/>
        <a:lstStyle/>
        <a:p>
          <a:endParaRPr lang="en-US"/>
        </a:p>
      </dgm:t>
    </dgm:pt>
    <dgm:pt modelId="{5549B92F-B7C8-4B12-B6D2-7C093F94278E}" type="sibTrans" cxnId="{3BB3C29C-CAF1-4E0F-8930-FCE16D6D5205}">
      <dgm:prSet/>
      <dgm:spPr/>
      <dgm:t>
        <a:bodyPr/>
        <a:lstStyle/>
        <a:p>
          <a:endParaRPr lang="en-US"/>
        </a:p>
      </dgm:t>
    </dgm:pt>
    <dgm:pt modelId="{C8F3D830-97AC-49BD-BCD7-242E313C8E65}">
      <dgm:prSet phldrT="[Text]" custT="1"/>
      <dgm:spPr/>
      <dgm:t>
        <a:bodyPr/>
        <a:lstStyle/>
        <a:p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Iridoide</a:t>
          </a:r>
          <a:endParaRPr lang="en-US" sz="24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sz="2400" b="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leonuridă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reptozidă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)</a:t>
          </a:r>
          <a:endParaRPr lang="en-US" sz="2000" b="0" dirty="0">
            <a:latin typeface="Times New Roman" pitchFamily="18" charset="0"/>
            <a:cs typeface="Times New Roman" pitchFamily="18" charset="0"/>
          </a:endParaRPr>
        </a:p>
      </dgm:t>
    </dgm:pt>
    <dgm:pt modelId="{B80F8614-3781-49D1-94D7-299C63DA9BD3}" type="parTrans" cxnId="{98EC03BE-0531-4A1A-B297-F66605A96B45}">
      <dgm:prSet/>
      <dgm:spPr/>
      <dgm:t>
        <a:bodyPr/>
        <a:lstStyle/>
        <a:p>
          <a:endParaRPr lang="en-US"/>
        </a:p>
      </dgm:t>
    </dgm:pt>
    <dgm:pt modelId="{34155CEC-9190-4891-99A1-F9EB471BB415}" type="sibTrans" cxnId="{98EC03BE-0531-4A1A-B297-F66605A96B45}">
      <dgm:prSet/>
      <dgm:spPr/>
      <dgm:t>
        <a:bodyPr/>
        <a:lstStyle/>
        <a:p>
          <a:endParaRPr lang="en-US"/>
        </a:p>
      </dgm:t>
    </dgm:pt>
    <dgm:pt modelId="{45ACABBC-764E-486C-BEB7-D07C95AE4B68}">
      <dgm:prSet phldrT="[Text]" custT="1"/>
      <dgm:spPr/>
      <dgm:t>
        <a:bodyPr/>
        <a:lstStyle/>
        <a:p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Flavone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83908691-53E5-4439-8D59-29158A59C554}" type="parTrans" cxnId="{DF69C56C-78CC-477A-AAE6-8F671071517B}">
      <dgm:prSet/>
      <dgm:spPr/>
      <dgm:t>
        <a:bodyPr/>
        <a:lstStyle/>
        <a:p>
          <a:endParaRPr lang="en-US"/>
        </a:p>
      </dgm:t>
    </dgm:pt>
    <dgm:pt modelId="{E60DB500-4202-491F-A24C-4B358E67C254}" type="sibTrans" cxnId="{DF69C56C-78CC-477A-AAE6-8F671071517B}">
      <dgm:prSet/>
      <dgm:spPr/>
      <dgm:t>
        <a:bodyPr/>
        <a:lstStyle/>
        <a:p>
          <a:endParaRPr lang="en-US"/>
        </a:p>
      </dgm:t>
    </dgm:pt>
    <dgm:pt modelId="{BFFF6056-21FD-45B4-9372-7EFB1AC49F62}">
      <dgm:prSet custT="1"/>
      <dgm:spPr/>
      <dgm:t>
        <a:bodyPr/>
        <a:lstStyle/>
        <a:p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Ulei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volatil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70A1EE32-7AFF-477D-8054-2A2B3D8836E6}" type="parTrans" cxnId="{96C440F8-7446-4FF5-823D-550CEAA7DF52}">
      <dgm:prSet/>
      <dgm:spPr/>
      <dgm:t>
        <a:bodyPr/>
        <a:lstStyle/>
        <a:p>
          <a:endParaRPr lang="en-US"/>
        </a:p>
      </dgm:t>
    </dgm:pt>
    <dgm:pt modelId="{3385FB30-EA1A-41B7-A109-42815110F58E}" type="sibTrans" cxnId="{96C440F8-7446-4FF5-823D-550CEAA7DF52}">
      <dgm:prSet/>
      <dgm:spPr/>
      <dgm:t>
        <a:bodyPr/>
        <a:lstStyle/>
        <a:p>
          <a:endParaRPr lang="en-US"/>
        </a:p>
      </dgm:t>
    </dgm:pt>
    <dgm:pt modelId="{E8FBBF75-7C58-4A50-9CD6-EE4352766C10}">
      <dgm:prSet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!?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Heterozide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cardiotonice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4F2F2A15-5F68-42F3-BB80-46878EDAFCFF}" type="parTrans" cxnId="{61EC89F5-60A3-47F3-989C-FD0A68DEEBD3}">
      <dgm:prSet/>
      <dgm:spPr/>
      <dgm:t>
        <a:bodyPr/>
        <a:lstStyle/>
        <a:p>
          <a:endParaRPr lang="en-US"/>
        </a:p>
      </dgm:t>
    </dgm:pt>
    <dgm:pt modelId="{A491FD79-B13F-4394-9D75-F687CC36962F}" type="sibTrans" cxnId="{61EC89F5-60A3-47F3-989C-FD0A68DEEBD3}">
      <dgm:prSet/>
      <dgm:spPr/>
      <dgm:t>
        <a:bodyPr/>
        <a:lstStyle/>
        <a:p>
          <a:endParaRPr lang="en-US"/>
        </a:p>
      </dgm:t>
    </dgm:pt>
    <dgm:pt modelId="{04521212-425D-4DF5-B67C-243ACE290A4A}" type="pres">
      <dgm:prSet presAssocID="{4C8E1D64-4D1F-455D-B5BE-646ED75B3191}" presName="linearFlow" presStyleCnt="0">
        <dgm:presLayoutVars>
          <dgm:resizeHandles val="exact"/>
        </dgm:presLayoutVars>
      </dgm:prSet>
      <dgm:spPr/>
    </dgm:pt>
    <dgm:pt modelId="{4F81799A-0889-4402-B08F-31BB44B333B3}" type="pres">
      <dgm:prSet presAssocID="{680E0F7F-CAF9-43EB-A468-3EB09BA8C621}" presName="node" presStyleLbl="node1" presStyleIdx="0" presStyleCnt="5" custScaleX="142845" custScaleY="96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DEBE2-83B3-47F6-9A6A-5DD9E6BF54AF}" type="pres">
      <dgm:prSet presAssocID="{5549B92F-B7C8-4B12-B6D2-7C093F94278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2F13D443-57D6-4870-824F-D03381F59438}" type="pres">
      <dgm:prSet presAssocID="{5549B92F-B7C8-4B12-B6D2-7C093F94278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000A2C3-9864-4486-9EBE-3C102B59D6A4}" type="pres">
      <dgm:prSet presAssocID="{C8F3D830-97AC-49BD-BCD7-242E313C8E65}" presName="node" presStyleLbl="node1" presStyleIdx="1" presStyleCnt="5" custScaleX="151071" custLinFactNeighborX="484" custLinFactNeighborY="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DE87E-506C-4D1F-AA35-50039E4B9B74}" type="pres">
      <dgm:prSet presAssocID="{34155CEC-9190-4891-99A1-F9EB471BB41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BE10CF7-701F-40AB-87EB-010F89554598}" type="pres">
      <dgm:prSet presAssocID="{34155CEC-9190-4891-99A1-F9EB471BB41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E62EA65-585A-4798-BE80-4BA9BCFCB077}" type="pres">
      <dgm:prSet presAssocID="{45ACABBC-764E-486C-BEB7-D07C95AE4B68}" presName="node" presStyleLbl="node1" presStyleIdx="2" presStyleCnt="5" custScaleX="1620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2B799-E30B-4EDD-B558-FF432459EC20}" type="pres">
      <dgm:prSet presAssocID="{E60DB500-4202-491F-A24C-4B358E67C25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360C3D2-BB1B-4E5C-9C1D-620E1F952848}" type="pres">
      <dgm:prSet presAssocID="{E60DB500-4202-491F-A24C-4B358E67C25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6894175-E3AE-4C0A-AFB9-2EC2D807D5D3}" type="pres">
      <dgm:prSet presAssocID="{BFFF6056-21FD-45B4-9372-7EFB1AC49F62}" presName="node" presStyleLbl="node1" presStyleIdx="3" presStyleCnt="5" custScaleX="157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860EE-AF11-4E07-98B8-49952C3AE80B}" type="pres">
      <dgm:prSet presAssocID="{3385FB30-EA1A-41B7-A109-42815110F58E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4CCDFE6-F819-4927-AAE2-F198F92089B6}" type="pres">
      <dgm:prSet presAssocID="{3385FB30-EA1A-41B7-A109-42815110F58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9047768-09FF-4722-9569-A91290140EA8}" type="pres">
      <dgm:prSet presAssocID="{E8FBBF75-7C58-4A50-9CD6-EE4352766C10}" presName="node" presStyleLbl="node1" presStyleIdx="4" presStyleCnt="5" custScaleX="157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66FFCC-E24D-4F94-BBB8-A9E257434633}" type="presOf" srcId="{BFFF6056-21FD-45B4-9372-7EFB1AC49F62}" destId="{36894175-E3AE-4C0A-AFB9-2EC2D807D5D3}" srcOrd="0" destOrd="0" presId="urn:microsoft.com/office/officeart/2005/8/layout/process2"/>
    <dgm:cxn modelId="{EDC92762-C72C-44A9-87C9-54512C1C8930}" type="presOf" srcId="{34155CEC-9190-4891-99A1-F9EB471BB415}" destId="{22CDE87E-506C-4D1F-AA35-50039E4B9B74}" srcOrd="0" destOrd="0" presId="urn:microsoft.com/office/officeart/2005/8/layout/process2"/>
    <dgm:cxn modelId="{D0F67FCE-EFCA-488B-A75E-E77C2C418677}" type="presOf" srcId="{4C8E1D64-4D1F-455D-B5BE-646ED75B3191}" destId="{04521212-425D-4DF5-B67C-243ACE290A4A}" srcOrd="0" destOrd="0" presId="urn:microsoft.com/office/officeart/2005/8/layout/process2"/>
    <dgm:cxn modelId="{96C440F8-7446-4FF5-823D-550CEAA7DF52}" srcId="{4C8E1D64-4D1F-455D-B5BE-646ED75B3191}" destId="{BFFF6056-21FD-45B4-9372-7EFB1AC49F62}" srcOrd="3" destOrd="0" parTransId="{70A1EE32-7AFF-477D-8054-2A2B3D8836E6}" sibTransId="{3385FB30-EA1A-41B7-A109-42815110F58E}"/>
    <dgm:cxn modelId="{3C69510E-6401-4343-B563-0994F97DAE4F}" type="presOf" srcId="{3385FB30-EA1A-41B7-A109-42815110F58E}" destId="{0BE860EE-AF11-4E07-98B8-49952C3AE80B}" srcOrd="0" destOrd="0" presId="urn:microsoft.com/office/officeart/2005/8/layout/process2"/>
    <dgm:cxn modelId="{61EC89F5-60A3-47F3-989C-FD0A68DEEBD3}" srcId="{4C8E1D64-4D1F-455D-B5BE-646ED75B3191}" destId="{E8FBBF75-7C58-4A50-9CD6-EE4352766C10}" srcOrd="4" destOrd="0" parTransId="{4F2F2A15-5F68-42F3-BB80-46878EDAFCFF}" sibTransId="{A491FD79-B13F-4394-9D75-F687CC36962F}"/>
    <dgm:cxn modelId="{3BB3C29C-CAF1-4E0F-8930-FCE16D6D5205}" srcId="{4C8E1D64-4D1F-455D-B5BE-646ED75B3191}" destId="{680E0F7F-CAF9-43EB-A468-3EB09BA8C621}" srcOrd="0" destOrd="0" parTransId="{5C9237AB-DCA2-4C71-816F-53477D3394B1}" sibTransId="{5549B92F-B7C8-4B12-B6D2-7C093F94278E}"/>
    <dgm:cxn modelId="{A0B12FFD-AB75-4280-8764-3C10EF9D92BA}" type="presOf" srcId="{5549B92F-B7C8-4B12-B6D2-7C093F94278E}" destId="{2F13D443-57D6-4870-824F-D03381F59438}" srcOrd="1" destOrd="0" presId="urn:microsoft.com/office/officeart/2005/8/layout/process2"/>
    <dgm:cxn modelId="{1191AD88-8CB1-419C-93F2-BBF31BE5DFFB}" type="presOf" srcId="{5549B92F-B7C8-4B12-B6D2-7C093F94278E}" destId="{4C9DEBE2-83B3-47F6-9A6A-5DD9E6BF54AF}" srcOrd="0" destOrd="0" presId="urn:microsoft.com/office/officeart/2005/8/layout/process2"/>
    <dgm:cxn modelId="{3AA431E4-E220-459B-B6B7-97F689D29A10}" type="presOf" srcId="{34155CEC-9190-4891-99A1-F9EB471BB415}" destId="{FBE10CF7-701F-40AB-87EB-010F89554598}" srcOrd="1" destOrd="0" presId="urn:microsoft.com/office/officeart/2005/8/layout/process2"/>
    <dgm:cxn modelId="{97EA2217-CF9C-4CE1-9013-B3B159AF41C9}" type="presOf" srcId="{E60DB500-4202-491F-A24C-4B358E67C254}" destId="{A062B799-E30B-4EDD-B558-FF432459EC20}" srcOrd="0" destOrd="0" presId="urn:microsoft.com/office/officeart/2005/8/layout/process2"/>
    <dgm:cxn modelId="{DF69C56C-78CC-477A-AAE6-8F671071517B}" srcId="{4C8E1D64-4D1F-455D-B5BE-646ED75B3191}" destId="{45ACABBC-764E-486C-BEB7-D07C95AE4B68}" srcOrd="2" destOrd="0" parTransId="{83908691-53E5-4439-8D59-29158A59C554}" sibTransId="{E60DB500-4202-491F-A24C-4B358E67C254}"/>
    <dgm:cxn modelId="{D8894106-6735-4CB9-B719-7017D85B7703}" type="presOf" srcId="{3385FB30-EA1A-41B7-A109-42815110F58E}" destId="{A4CCDFE6-F819-4927-AAE2-F198F92089B6}" srcOrd="1" destOrd="0" presId="urn:microsoft.com/office/officeart/2005/8/layout/process2"/>
    <dgm:cxn modelId="{57FCE2D7-26EC-41C2-B0C1-35D7B0CF1021}" type="presOf" srcId="{680E0F7F-CAF9-43EB-A468-3EB09BA8C621}" destId="{4F81799A-0889-4402-B08F-31BB44B333B3}" srcOrd="0" destOrd="0" presId="urn:microsoft.com/office/officeart/2005/8/layout/process2"/>
    <dgm:cxn modelId="{F765CDD5-C9E8-47EF-838E-3B3372E764C8}" type="presOf" srcId="{45ACABBC-764E-486C-BEB7-D07C95AE4B68}" destId="{EE62EA65-585A-4798-BE80-4BA9BCFCB077}" srcOrd="0" destOrd="0" presId="urn:microsoft.com/office/officeart/2005/8/layout/process2"/>
    <dgm:cxn modelId="{942470B8-3F8A-4FD5-9CD6-C2811AE7660C}" type="presOf" srcId="{E8FBBF75-7C58-4A50-9CD6-EE4352766C10}" destId="{49047768-09FF-4722-9569-A91290140EA8}" srcOrd="0" destOrd="0" presId="urn:microsoft.com/office/officeart/2005/8/layout/process2"/>
    <dgm:cxn modelId="{C17B4090-B8F8-41C4-A8C8-6CA3B56FBAC6}" type="presOf" srcId="{C8F3D830-97AC-49BD-BCD7-242E313C8E65}" destId="{2000A2C3-9864-4486-9EBE-3C102B59D6A4}" srcOrd="0" destOrd="0" presId="urn:microsoft.com/office/officeart/2005/8/layout/process2"/>
    <dgm:cxn modelId="{98EC03BE-0531-4A1A-B297-F66605A96B45}" srcId="{4C8E1D64-4D1F-455D-B5BE-646ED75B3191}" destId="{C8F3D830-97AC-49BD-BCD7-242E313C8E65}" srcOrd="1" destOrd="0" parTransId="{B80F8614-3781-49D1-94D7-299C63DA9BD3}" sibTransId="{34155CEC-9190-4891-99A1-F9EB471BB415}"/>
    <dgm:cxn modelId="{E0ECCA5A-D0C3-4BB0-B33E-345479303EFD}" type="presOf" srcId="{E60DB500-4202-491F-A24C-4B358E67C254}" destId="{8360C3D2-BB1B-4E5C-9C1D-620E1F952848}" srcOrd="1" destOrd="0" presId="urn:microsoft.com/office/officeart/2005/8/layout/process2"/>
    <dgm:cxn modelId="{AD2449AB-2BCB-4AE7-8D8E-D8F4CAEFA9FE}" type="presParOf" srcId="{04521212-425D-4DF5-B67C-243ACE290A4A}" destId="{4F81799A-0889-4402-B08F-31BB44B333B3}" srcOrd="0" destOrd="0" presId="urn:microsoft.com/office/officeart/2005/8/layout/process2"/>
    <dgm:cxn modelId="{D36A1279-806B-45DE-9F24-DD0A7F2EA523}" type="presParOf" srcId="{04521212-425D-4DF5-B67C-243ACE290A4A}" destId="{4C9DEBE2-83B3-47F6-9A6A-5DD9E6BF54AF}" srcOrd="1" destOrd="0" presId="urn:microsoft.com/office/officeart/2005/8/layout/process2"/>
    <dgm:cxn modelId="{ED31AB07-E6C3-45EE-B0AF-CB5E15C5084D}" type="presParOf" srcId="{4C9DEBE2-83B3-47F6-9A6A-5DD9E6BF54AF}" destId="{2F13D443-57D6-4870-824F-D03381F59438}" srcOrd="0" destOrd="0" presId="urn:microsoft.com/office/officeart/2005/8/layout/process2"/>
    <dgm:cxn modelId="{848B6977-82E0-422E-82D5-76B9A036AF55}" type="presParOf" srcId="{04521212-425D-4DF5-B67C-243ACE290A4A}" destId="{2000A2C3-9864-4486-9EBE-3C102B59D6A4}" srcOrd="2" destOrd="0" presId="urn:microsoft.com/office/officeart/2005/8/layout/process2"/>
    <dgm:cxn modelId="{F8AE87A5-5255-4C7C-801B-0B4D4AEF9E4A}" type="presParOf" srcId="{04521212-425D-4DF5-B67C-243ACE290A4A}" destId="{22CDE87E-506C-4D1F-AA35-50039E4B9B74}" srcOrd="3" destOrd="0" presId="urn:microsoft.com/office/officeart/2005/8/layout/process2"/>
    <dgm:cxn modelId="{DFE8C0AD-7554-4226-8293-7F3C966F746F}" type="presParOf" srcId="{22CDE87E-506C-4D1F-AA35-50039E4B9B74}" destId="{FBE10CF7-701F-40AB-87EB-010F89554598}" srcOrd="0" destOrd="0" presId="urn:microsoft.com/office/officeart/2005/8/layout/process2"/>
    <dgm:cxn modelId="{F19AE610-AF05-49D7-9895-F13FF7BACBB5}" type="presParOf" srcId="{04521212-425D-4DF5-B67C-243ACE290A4A}" destId="{EE62EA65-585A-4798-BE80-4BA9BCFCB077}" srcOrd="4" destOrd="0" presId="urn:microsoft.com/office/officeart/2005/8/layout/process2"/>
    <dgm:cxn modelId="{6F858014-A71A-4211-A6F9-97EFC91B5A4C}" type="presParOf" srcId="{04521212-425D-4DF5-B67C-243ACE290A4A}" destId="{A062B799-E30B-4EDD-B558-FF432459EC20}" srcOrd="5" destOrd="0" presId="urn:microsoft.com/office/officeart/2005/8/layout/process2"/>
    <dgm:cxn modelId="{7FB5C8BD-2846-4C07-BDDF-02234C1ABF29}" type="presParOf" srcId="{A062B799-E30B-4EDD-B558-FF432459EC20}" destId="{8360C3D2-BB1B-4E5C-9C1D-620E1F952848}" srcOrd="0" destOrd="0" presId="urn:microsoft.com/office/officeart/2005/8/layout/process2"/>
    <dgm:cxn modelId="{380397D6-50E5-4897-BBDC-9357128132E3}" type="presParOf" srcId="{04521212-425D-4DF5-B67C-243ACE290A4A}" destId="{36894175-E3AE-4C0A-AFB9-2EC2D807D5D3}" srcOrd="6" destOrd="0" presId="urn:microsoft.com/office/officeart/2005/8/layout/process2"/>
    <dgm:cxn modelId="{F8BA9359-3291-4298-950B-11271EC3708F}" type="presParOf" srcId="{04521212-425D-4DF5-B67C-243ACE290A4A}" destId="{0BE860EE-AF11-4E07-98B8-49952C3AE80B}" srcOrd="7" destOrd="0" presId="urn:microsoft.com/office/officeart/2005/8/layout/process2"/>
    <dgm:cxn modelId="{4B3DB118-8B0E-4964-992E-6976FA5AE9C7}" type="presParOf" srcId="{0BE860EE-AF11-4E07-98B8-49952C3AE80B}" destId="{A4CCDFE6-F819-4927-AAE2-F198F92089B6}" srcOrd="0" destOrd="0" presId="urn:microsoft.com/office/officeart/2005/8/layout/process2"/>
    <dgm:cxn modelId="{3B01CED4-C787-45D6-8202-0E063EE0F35D}" type="presParOf" srcId="{04521212-425D-4DF5-B67C-243ACE290A4A}" destId="{49047768-09FF-4722-9569-A91290140EA8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A0E8F1F-E4E5-410C-95B4-6D013E6CD601}" type="doc">
      <dgm:prSet loTypeId="urn:microsoft.com/office/officeart/2005/8/layout/arrow2" loCatId="process" qsTypeId="urn:microsoft.com/office/officeart/2005/8/quickstyle/3d1" qsCatId="3D" csTypeId="urn:microsoft.com/office/officeart/2005/8/colors/accent2_4" csCatId="accent2" phldr="1"/>
      <dgm:spPr/>
    </dgm:pt>
    <dgm:pt modelId="{D33AAC35-EB1E-4E86-8BB3-AD83B8EF6FBB}">
      <dgm:prSet phldrT="[Text]" custT="1"/>
      <dgm:spPr/>
      <dgm:t>
        <a:bodyPr/>
        <a:lstStyle/>
        <a:p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Relaxantă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 SNC</a:t>
          </a:r>
        </a:p>
      </dgm:t>
    </dgm:pt>
    <dgm:pt modelId="{EDBD0218-99D2-45F3-B4DA-17F7E41A2202}" type="parTrans" cxnId="{1DD2DF4A-03F1-4DC5-8D03-5EAA2BC12803}">
      <dgm:prSet/>
      <dgm:spPr/>
      <dgm:t>
        <a:bodyPr/>
        <a:lstStyle/>
        <a:p>
          <a:endParaRPr lang="en-US"/>
        </a:p>
      </dgm:t>
    </dgm:pt>
    <dgm:pt modelId="{E0E70C09-3509-4604-B375-6C48A0D29AB1}" type="sibTrans" cxnId="{1DD2DF4A-03F1-4DC5-8D03-5EAA2BC12803}">
      <dgm:prSet/>
      <dgm:spPr/>
      <dgm:t>
        <a:bodyPr/>
        <a:lstStyle/>
        <a:p>
          <a:endParaRPr lang="en-US"/>
        </a:p>
      </dgm:t>
    </dgm:pt>
    <dgm:pt modelId="{4A936132-2CDA-4C54-8C97-A4E012E6EBAC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Antiaritmică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9EFBD9AF-3070-484A-BE99-6A9696D8A00E}" type="parTrans" cxnId="{1C2E3F1A-03DE-4B05-8561-7EFAD4ABA780}">
      <dgm:prSet/>
      <dgm:spPr/>
      <dgm:t>
        <a:bodyPr/>
        <a:lstStyle/>
        <a:p>
          <a:endParaRPr lang="en-US"/>
        </a:p>
      </dgm:t>
    </dgm:pt>
    <dgm:pt modelId="{C6A7D146-7FDA-4703-A378-D147B9BA34E0}" type="sibTrans" cxnId="{1C2E3F1A-03DE-4B05-8561-7EFAD4ABA780}">
      <dgm:prSet/>
      <dgm:spPr/>
      <dgm:t>
        <a:bodyPr/>
        <a:lstStyle/>
        <a:p>
          <a:endParaRPr lang="en-US"/>
        </a:p>
      </dgm:t>
    </dgm:pt>
    <dgm:pt modelId="{11AF5B0B-E422-42FB-AA58-3A5DDDED9EC5}">
      <dgm:prSet phldrT="[Text]" custT="1"/>
      <dgm:spPr/>
      <dgm:t>
        <a:bodyPr/>
        <a:lstStyle/>
        <a:p>
          <a:endParaRPr lang="en-US" sz="2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antihipertensivă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5C1D1F36-D11B-4365-B80A-A77701264786}" type="parTrans" cxnId="{082477E4-AE93-4B29-9130-74FA4FC3E252}">
      <dgm:prSet/>
      <dgm:spPr/>
      <dgm:t>
        <a:bodyPr/>
        <a:lstStyle/>
        <a:p>
          <a:endParaRPr lang="en-US"/>
        </a:p>
      </dgm:t>
    </dgm:pt>
    <dgm:pt modelId="{2803BFFD-8BA1-4F3C-BAD6-5C429B715ED7}" type="sibTrans" cxnId="{082477E4-AE93-4B29-9130-74FA4FC3E252}">
      <dgm:prSet/>
      <dgm:spPr/>
      <dgm:t>
        <a:bodyPr/>
        <a:lstStyle/>
        <a:p>
          <a:endParaRPr lang="en-US"/>
        </a:p>
      </dgm:t>
    </dgm:pt>
    <dgm:pt modelId="{EDA6F0C3-4B73-424E-9608-D1C079826C52}" type="pres">
      <dgm:prSet presAssocID="{2A0E8F1F-E4E5-410C-95B4-6D013E6CD601}" presName="arrowDiagram" presStyleCnt="0">
        <dgm:presLayoutVars>
          <dgm:chMax val="5"/>
          <dgm:dir/>
          <dgm:resizeHandles val="exact"/>
        </dgm:presLayoutVars>
      </dgm:prSet>
      <dgm:spPr/>
    </dgm:pt>
    <dgm:pt modelId="{D236A603-CBCF-4EFD-A133-008736D043D4}" type="pres">
      <dgm:prSet presAssocID="{2A0E8F1F-E4E5-410C-95B4-6D013E6CD601}" presName="arrow" presStyleLbl="bgShp" presStyleIdx="0" presStyleCnt="1"/>
      <dgm:spPr/>
    </dgm:pt>
    <dgm:pt modelId="{D679D8E6-236E-4870-8454-AAC122BB1A70}" type="pres">
      <dgm:prSet presAssocID="{2A0E8F1F-E4E5-410C-95B4-6D013E6CD601}" presName="arrowDiagram3" presStyleCnt="0"/>
      <dgm:spPr/>
    </dgm:pt>
    <dgm:pt modelId="{908422AE-1335-4CE8-96C7-59A75CD4EF76}" type="pres">
      <dgm:prSet presAssocID="{D33AAC35-EB1E-4E86-8BB3-AD83B8EF6FBB}" presName="bullet3a" presStyleLbl="node1" presStyleIdx="0" presStyleCnt="3"/>
      <dgm:spPr/>
    </dgm:pt>
    <dgm:pt modelId="{78EF5137-5257-4B93-BF13-197B96647086}" type="pres">
      <dgm:prSet presAssocID="{D33AAC35-EB1E-4E86-8BB3-AD83B8EF6FBB}" presName="textBox3a" presStyleLbl="revTx" presStyleIdx="0" presStyleCnt="3" custScaleX="121837" custScaleY="98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EBB83-8B98-4C2D-BFEE-E1C8715EF79D}" type="pres">
      <dgm:prSet presAssocID="{4A936132-2CDA-4C54-8C97-A4E012E6EBAC}" presName="bullet3b" presStyleLbl="node1" presStyleIdx="1" presStyleCnt="3"/>
      <dgm:spPr/>
    </dgm:pt>
    <dgm:pt modelId="{7D63FBA9-C333-474A-9280-580CCEFCA86B}" type="pres">
      <dgm:prSet presAssocID="{4A936132-2CDA-4C54-8C97-A4E012E6EBAC}" presName="textBox3b" presStyleLbl="revTx" presStyleIdx="1" presStyleCnt="3" custScaleX="139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B84DC-2D48-4C33-83D1-A6C0A4B78168}" type="pres">
      <dgm:prSet presAssocID="{11AF5B0B-E422-42FB-AA58-3A5DDDED9EC5}" presName="bullet3c" presStyleLbl="node1" presStyleIdx="2" presStyleCnt="3"/>
      <dgm:spPr/>
    </dgm:pt>
    <dgm:pt modelId="{60B461DE-E9B0-42F8-BD5C-1CA75CAB93F2}" type="pres">
      <dgm:prSet presAssocID="{11AF5B0B-E422-42FB-AA58-3A5DDDED9EC5}" presName="textBox3c" presStyleLbl="revTx" presStyleIdx="2" presStyleCnt="3" custScaleX="175917" custLinFactNeighborX="9900" custLinFactNeighborY="-2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2E3F1A-03DE-4B05-8561-7EFAD4ABA780}" srcId="{2A0E8F1F-E4E5-410C-95B4-6D013E6CD601}" destId="{4A936132-2CDA-4C54-8C97-A4E012E6EBAC}" srcOrd="1" destOrd="0" parTransId="{9EFBD9AF-3070-484A-BE99-6A9696D8A00E}" sibTransId="{C6A7D146-7FDA-4703-A378-D147B9BA34E0}"/>
    <dgm:cxn modelId="{1DD2DF4A-03F1-4DC5-8D03-5EAA2BC12803}" srcId="{2A0E8F1F-E4E5-410C-95B4-6D013E6CD601}" destId="{D33AAC35-EB1E-4E86-8BB3-AD83B8EF6FBB}" srcOrd="0" destOrd="0" parTransId="{EDBD0218-99D2-45F3-B4DA-17F7E41A2202}" sibTransId="{E0E70C09-3509-4604-B375-6C48A0D29AB1}"/>
    <dgm:cxn modelId="{594FC989-497A-4C18-84F6-6F2A9B07D302}" type="presOf" srcId="{2A0E8F1F-E4E5-410C-95B4-6D013E6CD601}" destId="{EDA6F0C3-4B73-424E-9608-D1C079826C52}" srcOrd="0" destOrd="0" presId="urn:microsoft.com/office/officeart/2005/8/layout/arrow2"/>
    <dgm:cxn modelId="{813768D5-F202-4263-8034-3548D9CB21A9}" type="presOf" srcId="{4A936132-2CDA-4C54-8C97-A4E012E6EBAC}" destId="{7D63FBA9-C333-474A-9280-580CCEFCA86B}" srcOrd="0" destOrd="0" presId="urn:microsoft.com/office/officeart/2005/8/layout/arrow2"/>
    <dgm:cxn modelId="{082477E4-AE93-4B29-9130-74FA4FC3E252}" srcId="{2A0E8F1F-E4E5-410C-95B4-6D013E6CD601}" destId="{11AF5B0B-E422-42FB-AA58-3A5DDDED9EC5}" srcOrd="2" destOrd="0" parTransId="{5C1D1F36-D11B-4365-B80A-A77701264786}" sibTransId="{2803BFFD-8BA1-4F3C-BAD6-5C429B715ED7}"/>
    <dgm:cxn modelId="{1185AD27-2E45-4729-A2D6-0AAAC6E2B56A}" type="presOf" srcId="{D33AAC35-EB1E-4E86-8BB3-AD83B8EF6FBB}" destId="{78EF5137-5257-4B93-BF13-197B96647086}" srcOrd="0" destOrd="0" presId="urn:microsoft.com/office/officeart/2005/8/layout/arrow2"/>
    <dgm:cxn modelId="{4D70D65B-21EB-4BCC-AA85-80D413551A6C}" type="presOf" srcId="{11AF5B0B-E422-42FB-AA58-3A5DDDED9EC5}" destId="{60B461DE-E9B0-42F8-BD5C-1CA75CAB93F2}" srcOrd="0" destOrd="0" presId="urn:microsoft.com/office/officeart/2005/8/layout/arrow2"/>
    <dgm:cxn modelId="{06E75027-7B25-4919-9629-1CC37911DF27}" type="presParOf" srcId="{EDA6F0C3-4B73-424E-9608-D1C079826C52}" destId="{D236A603-CBCF-4EFD-A133-008736D043D4}" srcOrd="0" destOrd="0" presId="urn:microsoft.com/office/officeart/2005/8/layout/arrow2"/>
    <dgm:cxn modelId="{3349CCC0-E356-4076-B472-1CE6A7476FFC}" type="presParOf" srcId="{EDA6F0C3-4B73-424E-9608-D1C079826C52}" destId="{D679D8E6-236E-4870-8454-AAC122BB1A70}" srcOrd="1" destOrd="0" presId="urn:microsoft.com/office/officeart/2005/8/layout/arrow2"/>
    <dgm:cxn modelId="{889A32F6-8ED5-458E-BE32-2D543D5D72E1}" type="presParOf" srcId="{D679D8E6-236E-4870-8454-AAC122BB1A70}" destId="{908422AE-1335-4CE8-96C7-59A75CD4EF76}" srcOrd="0" destOrd="0" presId="urn:microsoft.com/office/officeart/2005/8/layout/arrow2"/>
    <dgm:cxn modelId="{EDA0908E-B213-41A5-84AB-CE4C2BA69FB0}" type="presParOf" srcId="{D679D8E6-236E-4870-8454-AAC122BB1A70}" destId="{78EF5137-5257-4B93-BF13-197B96647086}" srcOrd="1" destOrd="0" presId="urn:microsoft.com/office/officeart/2005/8/layout/arrow2"/>
    <dgm:cxn modelId="{1F41873E-17CD-4C2D-993B-45744FCFB68C}" type="presParOf" srcId="{D679D8E6-236E-4870-8454-AAC122BB1A70}" destId="{EABEBB83-8B98-4C2D-BFEE-E1C8715EF79D}" srcOrd="2" destOrd="0" presId="urn:microsoft.com/office/officeart/2005/8/layout/arrow2"/>
    <dgm:cxn modelId="{84C12EE7-2F86-4BD6-9861-E362D152A8EB}" type="presParOf" srcId="{D679D8E6-236E-4870-8454-AAC122BB1A70}" destId="{7D63FBA9-C333-474A-9280-580CCEFCA86B}" srcOrd="3" destOrd="0" presId="urn:microsoft.com/office/officeart/2005/8/layout/arrow2"/>
    <dgm:cxn modelId="{1F81B8F4-42B1-4ED1-B239-7F632A57C38B}" type="presParOf" srcId="{D679D8E6-236E-4870-8454-AAC122BB1A70}" destId="{5FCB84DC-2D48-4C33-83D1-A6C0A4B78168}" srcOrd="4" destOrd="0" presId="urn:microsoft.com/office/officeart/2005/8/layout/arrow2"/>
    <dgm:cxn modelId="{44FE8898-A166-4725-A0E9-1A5BF08A57DA}" type="presParOf" srcId="{D679D8E6-236E-4870-8454-AAC122BB1A70}" destId="{60B461DE-E9B0-42F8-BD5C-1CA75CAB93F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2B9D1D8-2614-40C0-9346-369B036D16BC}" type="doc">
      <dgm:prSet loTypeId="urn:microsoft.com/office/officeart/2005/8/layout/hProcess9" loCatId="process" qsTypeId="urn:microsoft.com/office/officeart/2005/8/quickstyle/simple1" qsCatId="simple" csTypeId="urn:microsoft.com/office/officeart/2005/8/colors/colorful1#4" csCatId="colorful" phldr="1"/>
      <dgm:spPr/>
    </dgm:pt>
    <dgm:pt modelId="{09241901-A740-4836-9BFB-953E5D7B7AB0}">
      <dgm:prSet phldrT="[Text]" custT="1"/>
      <dgm:spPr/>
      <dgm:t>
        <a:bodyPr/>
        <a:lstStyle/>
        <a:p>
          <a:r>
            <a:rPr lang="ro-RO" alt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betonicină, harpagozidă, </a:t>
          </a:r>
          <a:r>
            <a:rPr lang="ro-RO" altLang="en-US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flavone</a:t>
          </a:r>
          <a:r>
            <a:rPr lang="ro-RO" alt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acid clorogenic, rozmarinic</a:t>
          </a:r>
          <a:endParaRPr lang="en-US" sz="2000" dirty="0">
            <a:solidFill>
              <a:schemeClr val="tx1"/>
            </a:solidFill>
          </a:endParaRPr>
        </a:p>
      </dgm:t>
    </dgm:pt>
    <dgm:pt modelId="{327E3878-7D01-4AF0-8C91-7BBA00AF48CD}" type="parTrans" cxnId="{3ACF9F6E-7882-4D30-9FAB-4C0ECEDD30C2}">
      <dgm:prSet/>
      <dgm:spPr/>
      <dgm:t>
        <a:bodyPr/>
        <a:lstStyle/>
        <a:p>
          <a:endParaRPr lang="en-US"/>
        </a:p>
      </dgm:t>
    </dgm:pt>
    <dgm:pt modelId="{A07B0DA2-7F81-4068-AB2D-43F7C5AB0AD0}" type="sibTrans" cxnId="{3ACF9F6E-7882-4D30-9FAB-4C0ECEDD30C2}">
      <dgm:prSet/>
      <dgm:spPr/>
      <dgm:t>
        <a:bodyPr/>
        <a:lstStyle/>
        <a:p>
          <a:endParaRPr lang="en-US"/>
        </a:p>
      </dgm:t>
    </dgm:pt>
    <dgm:pt modelId="{3E710EFC-AF21-42D5-8D3B-811C47B50135}">
      <dgm:prSet phldrT="[Text]" custT="1"/>
      <dgm:spPr/>
      <dgm:t>
        <a:bodyPr/>
        <a:lstStyle/>
        <a:p>
          <a:r>
            <a:rPr lang="ro-RO" alt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expectorantă, </a:t>
          </a:r>
          <a:r>
            <a:rPr lang="ro-RO" alt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antiinflamatoare</a:t>
          </a:r>
          <a:endParaRPr lang="en-US" sz="2000" b="1" dirty="0">
            <a:solidFill>
              <a:schemeClr val="tx1"/>
            </a:solidFill>
          </a:endParaRPr>
        </a:p>
      </dgm:t>
    </dgm:pt>
    <dgm:pt modelId="{B95D63F7-BDFC-493A-BF91-E40B27EC3A33}" type="parTrans" cxnId="{5F7D3A38-28DD-4E87-8DB0-C98203D8A724}">
      <dgm:prSet/>
      <dgm:spPr/>
      <dgm:t>
        <a:bodyPr/>
        <a:lstStyle/>
        <a:p>
          <a:endParaRPr lang="en-US"/>
        </a:p>
      </dgm:t>
    </dgm:pt>
    <dgm:pt modelId="{55459B88-0039-4C59-A548-0B6830D6241E}" type="sibTrans" cxnId="{5F7D3A38-28DD-4E87-8DB0-C98203D8A724}">
      <dgm:prSet/>
      <dgm:spPr/>
      <dgm:t>
        <a:bodyPr/>
        <a:lstStyle/>
        <a:p>
          <a:endParaRPr lang="en-US"/>
        </a:p>
      </dgm:t>
    </dgm:pt>
    <dgm:pt modelId="{048FE3A4-66C9-4114-BAD9-EC317813D86C}">
      <dgm:prSet phldrT="[Text]" custT="1"/>
      <dgm:spPr/>
      <dgm:t>
        <a:bodyPr/>
        <a:lstStyle/>
        <a:p>
          <a:r>
            <a:rPr lang="ro-RO" alt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tradiţional în bronşită, arsuri epigastrice, litiază renală, gută</a:t>
          </a:r>
          <a:endParaRPr lang="en-US" sz="2000" dirty="0">
            <a:solidFill>
              <a:schemeClr val="tx1"/>
            </a:solidFill>
          </a:endParaRPr>
        </a:p>
      </dgm:t>
    </dgm:pt>
    <dgm:pt modelId="{137293DD-3CEB-416F-94B0-BC004884920E}" type="parTrans" cxnId="{1D98136B-BC00-4011-BAE4-73C18483E6DB}">
      <dgm:prSet/>
      <dgm:spPr/>
      <dgm:t>
        <a:bodyPr/>
        <a:lstStyle/>
        <a:p>
          <a:endParaRPr lang="en-US"/>
        </a:p>
      </dgm:t>
    </dgm:pt>
    <dgm:pt modelId="{9EE063DD-E3F0-4A75-9C5D-D3EF80F60384}" type="sibTrans" cxnId="{1D98136B-BC00-4011-BAE4-73C18483E6DB}">
      <dgm:prSet/>
      <dgm:spPr/>
      <dgm:t>
        <a:bodyPr/>
        <a:lstStyle/>
        <a:p>
          <a:endParaRPr lang="en-US"/>
        </a:p>
      </dgm:t>
    </dgm:pt>
    <dgm:pt modelId="{BFB191D0-DF35-42D8-B124-6664F32B72FA}" type="pres">
      <dgm:prSet presAssocID="{32B9D1D8-2614-40C0-9346-369B036D16BC}" presName="CompostProcess" presStyleCnt="0">
        <dgm:presLayoutVars>
          <dgm:dir/>
          <dgm:resizeHandles val="exact"/>
        </dgm:presLayoutVars>
      </dgm:prSet>
      <dgm:spPr/>
    </dgm:pt>
    <dgm:pt modelId="{DA5FCC8C-3F7B-4B6D-9AA5-D55116355FCF}" type="pres">
      <dgm:prSet presAssocID="{32B9D1D8-2614-40C0-9346-369B036D16BC}" presName="arrow" presStyleLbl="bgShp" presStyleIdx="0" presStyleCnt="1"/>
      <dgm:spPr/>
    </dgm:pt>
    <dgm:pt modelId="{5CF6D5AD-BD91-4330-8A3A-A8353AC5705A}" type="pres">
      <dgm:prSet presAssocID="{32B9D1D8-2614-40C0-9346-369B036D16BC}" presName="linearProcess" presStyleCnt="0"/>
      <dgm:spPr/>
    </dgm:pt>
    <dgm:pt modelId="{5B4D36C7-542D-4058-AC6C-7B1EB6468A66}" type="pres">
      <dgm:prSet presAssocID="{09241901-A740-4836-9BFB-953E5D7B7AB0}" presName="textNode" presStyleLbl="node1" presStyleIdx="0" presStyleCnt="3" custScaleX="121126" custScaleY="118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E4C19-A152-46A5-A0C9-38ED4569E171}" type="pres">
      <dgm:prSet presAssocID="{A07B0DA2-7F81-4068-AB2D-43F7C5AB0AD0}" presName="sibTrans" presStyleCnt="0"/>
      <dgm:spPr/>
    </dgm:pt>
    <dgm:pt modelId="{C995A7A1-D0C0-41A5-B34C-1966B9FF0B12}" type="pres">
      <dgm:prSet presAssocID="{3E710EFC-AF21-42D5-8D3B-811C47B50135}" presName="textNode" presStyleLbl="node1" presStyleIdx="1" presStyleCnt="3" custScaleX="147209" custScaleY="102149" custLinFactNeighborX="-66652" custLinFactNeighborY="-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A9040-6637-4D48-9111-A9F77AC46CAF}" type="pres">
      <dgm:prSet presAssocID="{55459B88-0039-4C59-A548-0B6830D6241E}" presName="sibTrans" presStyleCnt="0"/>
      <dgm:spPr/>
    </dgm:pt>
    <dgm:pt modelId="{C3F4A007-2406-4F85-BAB1-9208DADD71DE}" type="pres">
      <dgm:prSet presAssocID="{048FE3A4-66C9-4114-BAD9-EC317813D86C}" presName="textNode" presStyleLbl="node1" presStyleIdx="2" presStyleCnt="3" custScaleX="121329" custScaleY="138889" custLinFactX="-1417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7D3A38-28DD-4E87-8DB0-C98203D8A724}" srcId="{32B9D1D8-2614-40C0-9346-369B036D16BC}" destId="{3E710EFC-AF21-42D5-8D3B-811C47B50135}" srcOrd="1" destOrd="0" parTransId="{B95D63F7-BDFC-493A-BF91-E40B27EC3A33}" sibTransId="{55459B88-0039-4C59-A548-0B6830D6241E}"/>
    <dgm:cxn modelId="{B138C198-9FED-4327-85F7-BDA157C2D75E}" type="presOf" srcId="{048FE3A4-66C9-4114-BAD9-EC317813D86C}" destId="{C3F4A007-2406-4F85-BAB1-9208DADD71DE}" srcOrd="0" destOrd="0" presId="urn:microsoft.com/office/officeart/2005/8/layout/hProcess9"/>
    <dgm:cxn modelId="{31AA5156-928E-41C1-8AB8-9CA4123F69E7}" type="presOf" srcId="{32B9D1D8-2614-40C0-9346-369B036D16BC}" destId="{BFB191D0-DF35-42D8-B124-6664F32B72FA}" srcOrd="0" destOrd="0" presId="urn:microsoft.com/office/officeart/2005/8/layout/hProcess9"/>
    <dgm:cxn modelId="{8AA3B82A-6A5E-4DCC-A384-9DBAB9A13D33}" type="presOf" srcId="{09241901-A740-4836-9BFB-953E5D7B7AB0}" destId="{5B4D36C7-542D-4058-AC6C-7B1EB6468A66}" srcOrd="0" destOrd="0" presId="urn:microsoft.com/office/officeart/2005/8/layout/hProcess9"/>
    <dgm:cxn modelId="{1D98136B-BC00-4011-BAE4-73C18483E6DB}" srcId="{32B9D1D8-2614-40C0-9346-369B036D16BC}" destId="{048FE3A4-66C9-4114-BAD9-EC317813D86C}" srcOrd="2" destOrd="0" parTransId="{137293DD-3CEB-416F-94B0-BC004884920E}" sibTransId="{9EE063DD-E3F0-4A75-9C5D-D3EF80F60384}"/>
    <dgm:cxn modelId="{3ACF9F6E-7882-4D30-9FAB-4C0ECEDD30C2}" srcId="{32B9D1D8-2614-40C0-9346-369B036D16BC}" destId="{09241901-A740-4836-9BFB-953E5D7B7AB0}" srcOrd="0" destOrd="0" parTransId="{327E3878-7D01-4AF0-8C91-7BBA00AF48CD}" sibTransId="{A07B0DA2-7F81-4068-AB2D-43F7C5AB0AD0}"/>
    <dgm:cxn modelId="{FD5CFCF6-F8F2-49A1-9871-4416C168D38D}" type="presOf" srcId="{3E710EFC-AF21-42D5-8D3B-811C47B50135}" destId="{C995A7A1-D0C0-41A5-B34C-1966B9FF0B12}" srcOrd="0" destOrd="0" presId="urn:microsoft.com/office/officeart/2005/8/layout/hProcess9"/>
    <dgm:cxn modelId="{DB617E92-9FDA-4E74-8B20-225A145C49E4}" type="presParOf" srcId="{BFB191D0-DF35-42D8-B124-6664F32B72FA}" destId="{DA5FCC8C-3F7B-4B6D-9AA5-D55116355FCF}" srcOrd="0" destOrd="0" presId="urn:microsoft.com/office/officeart/2005/8/layout/hProcess9"/>
    <dgm:cxn modelId="{B5F96535-71AE-4A0E-A1D7-6328DCB83E8C}" type="presParOf" srcId="{BFB191D0-DF35-42D8-B124-6664F32B72FA}" destId="{5CF6D5AD-BD91-4330-8A3A-A8353AC5705A}" srcOrd="1" destOrd="0" presId="urn:microsoft.com/office/officeart/2005/8/layout/hProcess9"/>
    <dgm:cxn modelId="{01A9C716-E257-4069-B1E2-D349620AFC07}" type="presParOf" srcId="{5CF6D5AD-BD91-4330-8A3A-A8353AC5705A}" destId="{5B4D36C7-542D-4058-AC6C-7B1EB6468A66}" srcOrd="0" destOrd="0" presId="urn:microsoft.com/office/officeart/2005/8/layout/hProcess9"/>
    <dgm:cxn modelId="{632E4EC3-D8E9-4B69-9623-319CFBCEF8A2}" type="presParOf" srcId="{5CF6D5AD-BD91-4330-8A3A-A8353AC5705A}" destId="{2B3E4C19-A152-46A5-A0C9-38ED4569E171}" srcOrd="1" destOrd="0" presId="urn:microsoft.com/office/officeart/2005/8/layout/hProcess9"/>
    <dgm:cxn modelId="{1DBC5A3D-D7EB-4C98-B944-35D9245762C2}" type="presParOf" srcId="{5CF6D5AD-BD91-4330-8A3A-A8353AC5705A}" destId="{C995A7A1-D0C0-41A5-B34C-1966B9FF0B12}" srcOrd="2" destOrd="0" presId="urn:microsoft.com/office/officeart/2005/8/layout/hProcess9"/>
    <dgm:cxn modelId="{F55C9FD5-96A5-4C0E-ABFA-81E157459D82}" type="presParOf" srcId="{5CF6D5AD-BD91-4330-8A3A-A8353AC5705A}" destId="{85FA9040-6637-4D48-9111-A9F77AC46CAF}" srcOrd="3" destOrd="0" presId="urn:microsoft.com/office/officeart/2005/8/layout/hProcess9"/>
    <dgm:cxn modelId="{5DEEED8D-542D-461B-9753-B2A32799A77C}" type="presParOf" srcId="{5CF6D5AD-BD91-4330-8A3A-A8353AC5705A}" destId="{C3F4A007-2406-4F85-BAB1-9208DADD71D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77C47F9-2B0D-4D4B-8F32-4A535F6814B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992075C-50D5-40DD-B238-33654F3697DC}">
      <dgm:prSet phldrT="[Text]" custT="1"/>
      <dgm:spPr/>
      <dgm:t>
        <a:bodyPr/>
        <a:lstStyle/>
        <a:p>
          <a:r>
            <a:rPr lang="en-US" altLang="en-US" sz="2000" b="1" dirty="0" smtClean="0">
              <a:latin typeface="Times New Roman" pitchFamily="18" charset="0"/>
              <a:cs typeface="Times New Roman" pitchFamily="18" charset="0"/>
            </a:rPr>
            <a:t>DROG PSIHOACTIV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B446F942-36BC-4F0E-B23F-CE8671A7C3A8}" type="parTrans" cxnId="{DE2ABAF3-3FD2-4162-A9CF-3E577E07AD40}">
      <dgm:prSet/>
      <dgm:spPr/>
      <dgm:t>
        <a:bodyPr/>
        <a:lstStyle/>
        <a:p>
          <a:endParaRPr lang="en-US"/>
        </a:p>
      </dgm:t>
    </dgm:pt>
    <dgm:pt modelId="{0583831F-9850-41F1-B115-3984B0AE4DB5}" type="sibTrans" cxnId="{DE2ABAF3-3FD2-4162-A9CF-3E577E07AD40}">
      <dgm:prSet/>
      <dgm:spPr/>
      <dgm:t>
        <a:bodyPr/>
        <a:lstStyle/>
        <a:p>
          <a:endParaRPr lang="en-US"/>
        </a:p>
      </dgm:t>
    </dgm:pt>
    <dgm:pt modelId="{C3469ED2-97CC-435C-AFE3-1E04CE993C39}">
      <dgm:prSet phldrT="[Text]" custT="1"/>
      <dgm:spPr/>
      <dgm:t>
        <a:bodyPr/>
        <a:lstStyle/>
        <a:p>
          <a:r>
            <a:rPr lang="ro-RO" altLang="en-US" sz="2000" smtClean="0">
              <a:latin typeface="Times New Roman" pitchFamily="18" charset="0"/>
              <a:cs typeface="Times New Roman" pitchFamily="18" charset="0"/>
            </a:rPr>
            <a:t>Farmacologie: determinarea tipului de receptori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F5405DE2-6D06-44F5-AAB5-B3EB7472C6AB}" type="parTrans" cxnId="{BEDB1F7B-3135-4F2B-931F-8AE343E62173}">
      <dgm:prSet/>
      <dgm:spPr/>
      <dgm:t>
        <a:bodyPr/>
        <a:lstStyle/>
        <a:p>
          <a:endParaRPr lang="en-US"/>
        </a:p>
      </dgm:t>
    </dgm:pt>
    <dgm:pt modelId="{F9B7AB4B-C56D-47D3-A08F-46F2CC874CB8}" type="sibTrans" cxnId="{BEDB1F7B-3135-4F2B-931F-8AE343E62173}">
      <dgm:prSet/>
      <dgm:spPr/>
      <dgm:t>
        <a:bodyPr/>
        <a:lstStyle/>
        <a:p>
          <a:endParaRPr lang="en-US"/>
        </a:p>
      </dgm:t>
    </dgm:pt>
    <dgm:pt modelId="{707A1217-40C3-437E-B75B-61FC78AE7556}">
      <dgm:prSet phldrT="[Text]" custT="1"/>
      <dgm:spPr/>
      <dgm:t>
        <a:bodyPr/>
        <a:lstStyle/>
        <a:p>
          <a:r>
            <a:rPr lang="ro-RO" altLang="en-US" sz="2000" smtClean="0">
              <a:latin typeface="Times New Roman" pitchFamily="18" charset="0"/>
              <a:cs typeface="Times New Roman" pitchFamily="18" charset="0"/>
            </a:rPr>
            <a:t>insecticidă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A8EEF529-3574-4661-AA1D-F0E6A903EDB3}" type="parTrans" cxnId="{79328C53-D10B-4DE3-B550-D6AB3847C243}">
      <dgm:prSet/>
      <dgm:spPr/>
      <dgm:t>
        <a:bodyPr/>
        <a:lstStyle/>
        <a:p>
          <a:endParaRPr lang="en-US"/>
        </a:p>
      </dgm:t>
    </dgm:pt>
    <dgm:pt modelId="{9F733916-6109-4EA3-B620-5F400F1077D4}" type="sibTrans" cxnId="{79328C53-D10B-4DE3-B550-D6AB3847C243}">
      <dgm:prSet/>
      <dgm:spPr/>
      <dgm:t>
        <a:bodyPr/>
        <a:lstStyle/>
        <a:p>
          <a:endParaRPr lang="en-US"/>
        </a:p>
      </dgm:t>
    </dgm:pt>
    <dgm:pt modelId="{C20A9D69-C016-4A0A-A563-459E3F3B5978}" type="pres">
      <dgm:prSet presAssocID="{E77C47F9-2B0D-4D4B-8F32-4A535F6814BA}" presName="compositeShape" presStyleCnt="0">
        <dgm:presLayoutVars>
          <dgm:dir/>
          <dgm:resizeHandles/>
        </dgm:presLayoutVars>
      </dgm:prSet>
      <dgm:spPr/>
    </dgm:pt>
    <dgm:pt modelId="{6F3C28E8-89DA-4811-8F61-AA43D116DC3B}" type="pres">
      <dgm:prSet presAssocID="{E77C47F9-2B0D-4D4B-8F32-4A535F6814BA}" presName="pyramid" presStyleLbl="node1" presStyleIdx="0" presStyleCnt="1" custLinFactNeighborX="0"/>
      <dgm:spPr/>
    </dgm:pt>
    <dgm:pt modelId="{C563C91B-8F2C-448C-9670-4EBDA2704948}" type="pres">
      <dgm:prSet presAssocID="{E77C47F9-2B0D-4D4B-8F32-4A535F6814BA}" presName="theList" presStyleCnt="0"/>
      <dgm:spPr/>
    </dgm:pt>
    <dgm:pt modelId="{D8ED2307-8892-47EE-A3CC-F0EAD7F00599}" type="pres">
      <dgm:prSet presAssocID="{C992075C-50D5-40DD-B238-33654F3697DC}" presName="aNode" presStyleLbl="fgAcc1" presStyleIdx="0" presStyleCnt="3" custLinFactNeighborX="549" custLinFactNeighborY="5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22254-9D30-4607-AEEE-FD4B97F2293F}" type="pres">
      <dgm:prSet presAssocID="{C992075C-50D5-40DD-B238-33654F3697DC}" presName="aSpace" presStyleCnt="0"/>
      <dgm:spPr/>
    </dgm:pt>
    <dgm:pt modelId="{C24C6FEA-4DFA-4FD8-AD97-F634E2A6CFF0}" type="pres">
      <dgm:prSet presAssocID="{C3469ED2-97CC-435C-AFE3-1E04CE993C39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19476-3983-49DA-ADBD-09B30D8A1428}" type="pres">
      <dgm:prSet presAssocID="{C3469ED2-97CC-435C-AFE3-1E04CE993C39}" presName="aSpace" presStyleCnt="0"/>
      <dgm:spPr/>
    </dgm:pt>
    <dgm:pt modelId="{B20325BF-DC17-4ACE-9FA6-E191FA8A746D}" type="pres">
      <dgm:prSet presAssocID="{707A1217-40C3-437E-B75B-61FC78AE7556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10718-2AFC-4D3C-9D22-5187A6A22975}" type="pres">
      <dgm:prSet presAssocID="{707A1217-40C3-437E-B75B-61FC78AE7556}" presName="aSpace" presStyleCnt="0"/>
      <dgm:spPr/>
    </dgm:pt>
  </dgm:ptLst>
  <dgm:cxnLst>
    <dgm:cxn modelId="{10E8A921-9207-48D4-9953-9A59FD8BA36F}" type="presOf" srcId="{C992075C-50D5-40DD-B238-33654F3697DC}" destId="{D8ED2307-8892-47EE-A3CC-F0EAD7F00599}" srcOrd="0" destOrd="0" presId="urn:microsoft.com/office/officeart/2005/8/layout/pyramid2"/>
    <dgm:cxn modelId="{6712605B-FD93-4A1F-8D08-6F31F5C1DD18}" type="presOf" srcId="{C3469ED2-97CC-435C-AFE3-1E04CE993C39}" destId="{C24C6FEA-4DFA-4FD8-AD97-F634E2A6CFF0}" srcOrd="0" destOrd="0" presId="urn:microsoft.com/office/officeart/2005/8/layout/pyramid2"/>
    <dgm:cxn modelId="{79328C53-D10B-4DE3-B550-D6AB3847C243}" srcId="{E77C47F9-2B0D-4D4B-8F32-4A535F6814BA}" destId="{707A1217-40C3-437E-B75B-61FC78AE7556}" srcOrd="2" destOrd="0" parTransId="{A8EEF529-3574-4661-AA1D-F0E6A903EDB3}" sibTransId="{9F733916-6109-4EA3-B620-5F400F1077D4}"/>
    <dgm:cxn modelId="{D705B24D-6FC6-466B-A618-67A2C27DD21E}" type="presOf" srcId="{E77C47F9-2B0D-4D4B-8F32-4A535F6814BA}" destId="{C20A9D69-C016-4A0A-A563-459E3F3B5978}" srcOrd="0" destOrd="0" presId="urn:microsoft.com/office/officeart/2005/8/layout/pyramid2"/>
    <dgm:cxn modelId="{DE2ABAF3-3FD2-4162-A9CF-3E577E07AD40}" srcId="{E77C47F9-2B0D-4D4B-8F32-4A535F6814BA}" destId="{C992075C-50D5-40DD-B238-33654F3697DC}" srcOrd="0" destOrd="0" parTransId="{B446F942-36BC-4F0E-B23F-CE8671A7C3A8}" sibTransId="{0583831F-9850-41F1-B115-3984B0AE4DB5}"/>
    <dgm:cxn modelId="{BEDB1F7B-3135-4F2B-931F-8AE343E62173}" srcId="{E77C47F9-2B0D-4D4B-8F32-4A535F6814BA}" destId="{C3469ED2-97CC-435C-AFE3-1E04CE993C39}" srcOrd="1" destOrd="0" parTransId="{F5405DE2-6D06-44F5-AAB5-B3EB7472C6AB}" sibTransId="{F9B7AB4B-C56D-47D3-A08F-46F2CC874CB8}"/>
    <dgm:cxn modelId="{08681149-DB7A-4C41-8978-15661BDABBD0}" type="presOf" srcId="{707A1217-40C3-437E-B75B-61FC78AE7556}" destId="{B20325BF-DC17-4ACE-9FA6-E191FA8A746D}" srcOrd="0" destOrd="0" presId="urn:microsoft.com/office/officeart/2005/8/layout/pyramid2"/>
    <dgm:cxn modelId="{A9BF7B1F-EA2C-4B22-9C61-4436359075CA}" type="presParOf" srcId="{C20A9D69-C016-4A0A-A563-459E3F3B5978}" destId="{6F3C28E8-89DA-4811-8F61-AA43D116DC3B}" srcOrd="0" destOrd="0" presId="urn:microsoft.com/office/officeart/2005/8/layout/pyramid2"/>
    <dgm:cxn modelId="{F8C6C5E8-2616-4027-861C-650BD37BEA1E}" type="presParOf" srcId="{C20A9D69-C016-4A0A-A563-459E3F3B5978}" destId="{C563C91B-8F2C-448C-9670-4EBDA2704948}" srcOrd="1" destOrd="0" presId="urn:microsoft.com/office/officeart/2005/8/layout/pyramid2"/>
    <dgm:cxn modelId="{5F37EF20-D7BB-4AD9-9F27-764D143F5141}" type="presParOf" srcId="{C563C91B-8F2C-448C-9670-4EBDA2704948}" destId="{D8ED2307-8892-47EE-A3CC-F0EAD7F00599}" srcOrd="0" destOrd="0" presId="urn:microsoft.com/office/officeart/2005/8/layout/pyramid2"/>
    <dgm:cxn modelId="{ED000D94-1A54-4D54-92AE-80204BFA30A3}" type="presParOf" srcId="{C563C91B-8F2C-448C-9670-4EBDA2704948}" destId="{9E822254-9D30-4607-AEEE-FD4B97F2293F}" srcOrd="1" destOrd="0" presId="urn:microsoft.com/office/officeart/2005/8/layout/pyramid2"/>
    <dgm:cxn modelId="{36C1048A-2D3B-4BF6-8428-B6B6DA65FCA3}" type="presParOf" srcId="{C563C91B-8F2C-448C-9670-4EBDA2704948}" destId="{C24C6FEA-4DFA-4FD8-AD97-F634E2A6CFF0}" srcOrd="2" destOrd="0" presId="urn:microsoft.com/office/officeart/2005/8/layout/pyramid2"/>
    <dgm:cxn modelId="{A64EF5A8-7349-4CEA-B94F-5311AB753D77}" type="presParOf" srcId="{C563C91B-8F2C-448C-9670-4EBDA2704948}" destId="{6E119476-3983-49DA-ADBD-09B30D8A1428}" srcOrd="3" destOrd="0" presId="urn:microsoft.com/office/officeart/2005/8/layout/pyramid2"/>
    <dgm:cxn modelId="{78EF8859-F487-421E-87B5-CD42133BA949}" type="presParOf" srcId="{C563C91B-8F2C-448C-9670-4EBDA2704948}" destId="{B20325BF-DC17-4ACE-9FA6-E191FA8A746D}" srcOrd="4" destOrd="0" presId="urn:microsoft.com/office/officeart/2005/8/layout/pyramid2"/>
    <dgm:cxn modelId="{8240CAE2-560A-497B-A5BB-2808D0092AF9}" type="presParOf" srcId="{C563C91B-8F2C-448C-9670-4EBDA2704948}" destId="{EE210718-2AFC-4D3C-9D22-5187A6A2297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CD00076-1EA4-4335-8C99-CECD24F7EED9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D32160-D94F-4E38-9639-E5ED336D3984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BELLADONNAE FOLIUM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C6C84757-FBF8-4223-805A-BFCFBE3EBCCB}" type="parTrans" cxnId="{8B576CB2-835B-47F8-8902-342A44989529}">
      <dgm:prSet/>
      <dgm:spPr/>
      <dgm:t>
        <a:bodyPr/>
        <a:lstStyle/>
        <a:p>
          <a:endParaRPr lang="en-US"/>
        </a:p>
      </dgm:t>
    </dgm:pt>
    <dgm:pt modelId="{8652E262-3EE9-4E96-921B-C2B71F123BDB}" type="sibTrans" cxnId="{8B576CB2-835B-47F8-8902-342A44989529}">
      <dgm:prSet/>
      <dgm:spPr/>
      <dgm:t>
        <a:bodyPr/>
        <a:lstStyle/>
        <a:p>
          <a:endParaRPr lang="en-US"/>
        </a:p>
      </dgm:t>
    </dgm:pt>
    <dgm:pt modelId="{9811C5D1-E4B8-4B10-82DF-A1AA1C104D3D}">
      <dgm:prSet phldrT="[Text]" custT="1"/>
      <dgm:spPr/>
      <dgm:t>
        <a:bodyPr/>
        <a:lstStyle/>
        <a:p>
          <a:r>
            <a:rPr kumimoji="0" lang="ro-R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alcaloizi tropanici</a:t>
          </a:r>
          <a:r>
            <a: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:</a:t>
          </a:r>
          <a:r>
            <a:rPr kumimoji="0" lang="ro-RO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ro-R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hiosciamină</a:t>
          </a:r>
          <a:r>
            <a: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, </a:t>
          </a:r>
          <a:r>
            <a:rPr kumimoji="0" lang="ro-R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scopolamină</a:t>
          </a:r>
          <a:r>
            <a: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endParaRPr lang="en-US" sz="2000" dirty="0"/>
        </a:p>
      </dgm:t>
    </dgm:pt>
    <dgm:pt modelId="{3CBD10DD-A3E4-4871-99B5-1A3D00485648}" type="parTrans" cxnId="{AD8CD3EA-834E-4B94-AC27-725A7C1E523F}">
      <dgm:prSet/>
      <dgm:spPr/>
      <dgm:t>
        <a:bodyPr/>
        <a:lstStyle/>
        <a:p>
          <a:endParaRPr lang="en-US"/>
        </a:p>
      </dgm:t>
    </dgm:pt>
    <dgm:pt modelId="{851CC679-18A5-4EC5-897F-D036695307E0}" type="sibTrans" cxnId="{AD8CD3EA-834E-4B94-AC27-725A7C1E523F}">
      <dgm:prSet/>
      <dgm:spPr/>
      <dgm:t>
        <a:bodyPr/>
        <a:lstStyle/>
        <a:p>
          <a:endParaRPr lang="en-US"/>
        </a:p>
      </dgm:t>
    </dgm:pt>
    <dgm:pt modelId="{C06F0799-F3CF-4587-BF6C-BFF0DAB37F2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CUMARINE</a:t>
          </a:r>
        </a:p>
        <a:p>
          <a:r>
            <a: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scopoletol</a:t>
          </a:r>
          <a:r>
            <a: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umbeliferonă</a:t>
          </a:r>
          <a:r>
            <a: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esculetol</a:t>
          </a:r>
          <a:r>
            <a: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US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A1053E-A711-49B0-B39E-A0DB7C3EDEA6}" type="parTrans" cxnId="{62C6AF51-CAD1-45E2-B392-F1409AB58588}">
      <dgm:prSet/>
      <dgm:spPr/>
      <dgm:t>
        <a:bodyPr/>
        <a:lstStyle/>
        <a:p>
          <a:endParaRPr lang="en-US"/>
        </a:p>
      </dgm:t>
    </dgm:pt>
    <dgm:pt modelId="{7E63872A-1475-4F9B-81A5-AE3B7C66AF75}" type="sibTrans" cxnId="{62C6AF51-CAD1-45E2-B392-F1409AB58588}">
      <dgm:prSet/>
      <dgm:spPr/>
      <dgm:t>
        <a:bodyPr/>
        <a:lstStyle/>
        <a:p>
          <a:endParaRPr lang="en-US"/>
        </a:p>
      </dgm:t>
    </dgm:pt>
    <dgm:pt modelId="{81DAB17D-FBD2-4A9F-A8CC-9B94FF7A3F86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BELLADONNAE RADIX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1E979432-DBAA-4AF1-B4DA-C628775C843C}" type="parTrans" cxnId="{2BB82E40-9601-411E-98CD-E331B335B750}">
      <dgm:prSet/>
      <dgm:spPr/>
      <dgm:t>
        <a:bodyPr/>
        <a:lstStyle/>
        <a:p>
          <a:endParaRPr lang="en-US"/>
        </a:p>
      </dgm:t>
    </dgm:pt>
    <dgm:pt modelId="{3A604450-28A9-4EE9-A28D-EB9920F1ADF1}" type="sibTrans" cxnId="{2BB82E40-9601-411E-98CD-E331B335B750}">
      <dgm:prSet/>
      <dgm:spPr/>
      <dgm:t>
        <a:bodyPr/>
        <a:lstStyle/>
        <a:p>
          <a:endParaRPr lang="en-US"/>
        </a:p>
      </dgm:t>
    </dgm:pt>
    <dgm:pt modelId="{B8185414-DD36-49D7-A3EC-D2318D7B4A6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alcaloizi tropanici</a:t>
          </a:r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hiosciamina</a:t>
          </a:r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000" dirty="0" smtClean="0">
            <a:latin typeface="Times New Roman" pitchFamily="18" charset="0"/>
            <a:cs typeface="Times New Roman" pitchFamily="18" charset="0"/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dirty="0"/>
        </a:p>
      </dgm:t>
    </dgm:pt>
    <dgm:pt modelId="{95CC8B20-C64C-44BE-815B-9220E4AFBA10}" type="parTrans" cxnId="{CEA700DC-8695-4D49-BB82-F7665524A0CF}">
      <dgm:prSet/>
      <dgm:spPr/>
      <dgm:t>
        <a:bodyPr/>
        <a:lstStyle/>
        <a:p>
          <a:endParaRPr lang="en-US"/>
        </a:p>
      </dgm:t>
    </dgm:pt>
    <dgm:pt modelId="{B55F0F65-D468-4878-A994-75FC911DC500}" type="sibTrans" cxnId="{CEA700DC-8695-4D49-BB82-F7665524A0CF}">
      <dgm:prSet/>
      <dgm:spPr/>
      <dgm:t>
        <a:bodyPr/>
        <a:lstStyle/>
        <a:p>
          <a:endParaRPr lang="en-US"/>
        </a:p>
      </dgm:t>
    </dgm:pt>
    <dgm:pt modelId="{172D1473-0E52-4B83-9BC7-39789890E29A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Cumarine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umbeliferonă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scopoletol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79BEC53B-5D0C-48A8-9C6F-FBE5F9E0840F}" type="parTrans" cxnId="{E85E9AD9-67D3-4D6D-AB5B-9DD40EC7CA16}">
      <dgm:prSet/>
      <dgm:spPr/>
      <dgm:t>
        <a:bodyPr/>
        <a:lstStyle/>
        <a:p>
          <a:endParaRPr lang="en-US"/>
        </a:p>
      </dgm:t>
    </dgm:pt>
    <dgm:pt modelId="{AE9F7432-42C4-4AE7-8D31-36D92FD717EC}" type="sibTrans" cxnId="{E85E9AD9-67D3-4D6D-AB5B-9DD40EC7CA16}">
      <dgm:prSet/>
      <dgm:spPr/>
      <dgm:t>
        <a:bodyPr/>
        <a:lstStyle/>
        <a:p>
          <a:endParaRPr lang="en-US"/>
        </a:p>
      </dgm:t>
    </dgm:pt>
    <dgm:pt modelId="{96A04DE3-9824-457D-BDFD-69F6A5E873E7}">
      <dgm:prSet custT="1"/>
      <dgm:spPr/>
      <dgm:t>
        <a:bodyPr/>
        <a:lstStyle/>
        <a:p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Flavone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, AFC,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baze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volatile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C5522318-5656-4635-B66C-E8E66C1A2109}" type="parTrans" cxnId="{388C9F1C-53BF-4983-8F61-B0527291771B}">
      <dgm:prSet/>
      <dgm:spPr/>
      <dgm:t>
        <a:bodyPr/>
        <a:lstStyle/>
        <a:p>
          <a:endParaRPr lang="en-US"/>
        </a:p>
      </dgm:t>
    </dgm:pt>
    <dgm:pt modelId="{8FC856A2-4977-45EE-92FB-61508F27C963}" type="sibTrans" cxnId="{388C9F1C-53BF-4983-8F61-B0527291771B}">
      <dgm:prSet/>
      <dgm:spPr/>
      <dgm:t>
        <a:bodyPr/>
        <a:lstStyle/>
        <a:p>
          <a:endParaRPr lang="en-US"/>
        </a:p>
      </dgm:t>
    </dgm:pt>
    <dgm:pt modelId="{AF41CA68-BBB5-4D2D-BDFC-53E456D3E2FF}">
      <dgm:prSet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Baze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volatile,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enzime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40D9A740-1243-4E41-B739-B6219707C1F9}" type="parTrans" cxnId="{39730C32-2AC1-49E8-91EE-4EAB9B5941E3}">
      <dgm:prSet/>
      <dgm:spPr/>
      <dgm:t>
        <a:bodyPr/>
        <a:lstStyle/>
        <a:p>
          <a:endParaRPr lang="en-US"/>
        </a:p>
      </dgm:t>
    </dgm:pt>
    <dgm:pt modelId="{82248257-351D-490D-B385-3D8E36A7992B}" type="sibTrans" cxnId="{39730C32-2AC1-49E8-91EE-4EAB9B5941E3}">
      <dgm:prSet/>
      <dgm:spPr/>
      <dgm:t>
        <a:bodyPr/>
        <a:lstStyle/>
        <a:p>
          <a:endParaRPr lang="en-US"/>
        </a:p>
      </dgm:t>
    </dgm:pt>
    <dgm:pt modelId="{54287146-892A-4DE9-AB40-A77F787446AC}" type="pres">
      <dgm:prSet presAssocID="{ACD00076-1EA4-4335-8C99-CECD24F7EED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0B16B9E-CE5B-4316-9B52-E3AA951A34CC}" type="pres">
      <dgm:prSet presAssocID="{DBD32160-D94F-4E38-9639-E5ED336D3984}" presName="root" presStyleCnt="0"/>
      <dgm:spPr/>
    </dgm:pt>
    <dgm:pt modelId="{0697FF9D-EB09-40D3-AD79-1834A04CC24F}" type="pres">
      <dgm:prSet presAssocID="{DBD32160-D94F-4E38-9639-E5ED336D3984}" presName="rootComposite" presStyleCnt="0"/>
      <dgm:spPr/>
    </dgm:pt>
    <dgm:pt modelId="{B7D96A06-7D5F-49A3-9A93-48736C3EE819}" type="pres">
      <dgm:prSet presAssocID="{DBD32160-D94F-4E38-9639-E5ED336D3984}" presName="rootText" presStyleLbl="node1" presStyleIdx="0" presStyleCnt="2"/>
      <dgm:spPr/>
      <dgm:t>
        <a:bodyPr/>
        <a:lstStyle/>
        <a:p>
          <a:endParaRPr lang="en-US"/>
        </a:p>
      </dgm:t>
    </dgm:pt>
    <dgm:pt modelId="{185DC4FA-FA59-4275-BAEF-95082DABB566}" type="pres">
      <dgm:prSet presAssocID="{DBD32160-D94F-4E38-9639-E5ED336D3984}" presName="rootConnector" presStyleLbl="node1" presStyleIdx="0" presStyleCnt="2"/>
      <dgm:spPr/>
      <dgm:t>
        <a:bodyPr/>
        <a:lstStyle/>
        <a:p>
          <a:endParaRPr lang="en-US"/>
        </a:p>
      </dgm:t>
    </dgm:pt>
    <dgm:pt modelId="{6EF09369-87E8-47E5-9829-65E3258E90A0}" type="pres">
      <dgm:prSet presAssocID="{DBD32160-D94F-4E38-9639-E5ED336D3984}" presName="childShape" presStyleCnt="0"/>
      <dgm:spPr/>
    </dgm:pt>
    <dgm:pt modelId="{05D6E9C8-35A3-493B-86D4-CA78335E9FFC}" type="pres">
      <dgm:prSet presAssocID="{3CBD10DD-A3E4-4871-99B5-1A3D00485648}" presName="Name13" presStyleLbl="parChTrans1D2" presStyleIdx="0" presStyleCnt="6"/>
      <dgm:spPr/>
      <dgm:t>
        <a:bodyPr/>
        <a:lstStyle/>
        <a:p>
          <a:endParaRPr lang="en-US"/>
        </a:p>
      </dgm:t>
    </dgm:pt>
    <dgm:pt modelId="{C10B5A22-68BE-4D6F-A761-4B20147AAC77}" type="pres">
      <dgm:prSet presAssocID="{9811C5D1-E4B8-4B10-82DF-A1AA1C104D3D}" presName="childText" presStyleLbl="bgAcc1" presStyleIdx="0" presStyleCnt="6" custScaleX="132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CF16C-BA2E-404F-922E-93F54261519C}" type="pres">
      <dgm:prSet presAssocID="{EAA1053E-A711-49B0-B39E-A0DB7C3EDEA6}" presName="Name13" presStyleLbl="parChTrans1D2" presStyleIdx="1" presStyleCnt="6"/>
      <dgm:spPr/>
      <dgm:t>
        <a:bodyPr/>
        <a:lstStyle/>
        <a:p>
          <a:endParaRPr lang="en-US"/>
        </a:p>
      </dgm:t>
    </dgm:pt>
    <dgm:pt modelId="{E6BDAC4A-4452-480A-94B9-5EB7BDB93342}" type="pres">
      <dgm:prSet presAssocID="{C06F0799-F3CF-4587-BF6C-BFF0DAB37F2F}" presName="childText" presStyleLbl="bgAcc1" presStyleIdx="1" presStyleCnt="6" custScaleX="132150" custScaleY="12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2661A-908E-4BD4-92CB-D6273152B371}" type="pres">
      <dgm:prSet presAssocID="{C5522318-5656-4635-B66C-E8E66C1A2109}" presName="Name13" presStyleLbl="parChTrans1D2" presStyleIdx="2" presStyleCnt="6"/>
      <dgm:spPr/>
      <dgm:t>
        <a:bodyPr/>
        <a:lstStyle/>
        <a:p>
          <a:endParaRPr lang="en-US"/>
        </a:p>
      </dgm:t>
    </dgm:pt>
    <dgm:pt modelId="{E213F0A1-04CD-40C4-BA4E-206982264146}" type="pres">
      <dgm:prSet presAssocID="{96A04DE3-9824-457D-BDFD-69F6A5E873E7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5ED84-E86E-4F10-A7A1-87497B23E815}" type="pres">
      <dgm:prSet presAssocID="{81DAB17D-FBD2-4A9F-A8CC-9B94FF7A3F86}" presName="root" presStyleCnt="0"/>
      <dgm:spPr/>
    </dgm:pt>
    <dgm:pt modelId="{2F85B223-7435-4C9F-BE91-818613BE26CD}" type="pres">
      <dgm:prSet presAssocID="{81DAB17D-FBD2-4A9F-A8CC-9B94FF7A3F86}" presName="rootComposite" presStyleCnt="0"/>
      <dgm:spPr/>
    </dgm:pt>
    <dgm:pt modelId="{00394B14-F9B5-46B0-8AC3-F1A6AE7CEF46}" type="pres">
      <dgm:prSet presAssocID="{81DAB17D-FBD2-4A9F-A8CC-9B94FF7A3F86}" presName="rootText" presStyleLbl="node1" presStyleIdx="1" presStyleCnt="2"/>
      <dgm:spPr/>
      <dgm:t>
        <a:bodyPr/>
        <a:lstStyle/>
        <a:p>
          <a:endParaRPr lang="en-US"/>
        </a:p>
      </dgm:t>
    </dgm:pt>
    <dgm:pt modelId="{79F66417-60A0-47CF-8E84-6941D44E793C}" type="pres">
      <dgm:prSet presAssocID="{81DAB17D-FBD2-4A9F-A8CC-9B94FF7A3F86}" presName="rootConnector" presStyleLbl="node1" presStyleIdx="1" presStyleCnt="2"/>
      <dgm:spPr/>
      <dgm:t>
        <a:bodyPr/>
        <a:lstStyle/>
        <a:p>
          <a:endParaRPr lang="en-US"/>
        </a:p>
      </dgm:t>
    </dgm:pt>
    <dgm:pt modelId="{922535FC-FE7E-4BE5-A9B0-2B752F588F5C}" type="pres">
      <dgm:prSet presAssocID="{81DAB17D-FBD2-4A9F-A8CC-9B94FF7A3F86}" presName="childShape" presStyleCnt="0"/>
      <dgm:spPr/>
    </dgm:pt>
    <dgm:pt modelId="{5CEBBCF3-83B4-473C-BE5F-A30570C253BA}" type="pres">
      <dgm:prSet presAssocID="{95CC8B20-C64C-44BE-815B-9220E4AFBA10}" presName="Name13" presStyleLbl="parChTrans1D2" presStyleIdx="3" presStyleCnt="6"/>
      <dgm:spPr/>
      <dgm:t>
        <a:bodyPr/>
        <a:lstStyle/>
        <a:p>
          <a:endParaRPr lang="en-US"/>
        </a:p>
      </dgm:t>
    </dgm:pt>
    <dgm:pt modelId="{BF275881-4E19-4E09-9699-F7661CCA17DA}" type="pres">
      <dgm:prSet presAssocID="{B8185414-DD36-49D7-A3EC-D2318D7B4A6F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460FE-C2F3-43FC-88C0-5E68E6A2EF7E}" type="pres">
      <dgm:prSet presAssocID="{40D9A740-1243-4E41-B739-B6219707C1F9}" presName="Name13" presStyleLbl="parChTrans1D2" presStyleIdx="4" presStyleCnt="6"/>
      <dgm:spPr/>
      <dgm:t>
        <a:bodyPr/>
        <a:lstStyle/>
        <a:p>
          <a:endParaRPr lang="en-US"/>
        </a:p>
      </dgm:t>
    </dgm:pt>
    <dgm:pt modelId="{F255AE32-1C86-44FA-91CB-F41C56285A21}" type="pres">
      <dgm:prSet presAssocID="{AF41CA68-BBB5-4D2D-BDFC-53E456D3E2FF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49D25-EA84-4AAC-A3A1-BF43AF1AB62C}" type="pres">
      <dgm:prSet presAssocID="{79BEC53B-5D0C-48A8-9C6F-FBE5F9E0840F}" presName="Name13" presStyleLbl="parChTrans1D2" presStyleIdx="5" presStyleCnt="6"/>
      <dgm:spPr/>
      <dgm:t>
        <a:bodyPr/>
        <a:lstStyle/>
        <a:p>
          <a:endParaRPr lang="en-US"/>
        </a:p>
      </dgm:t>
    </dgm:pt>
    <dgm:pt modelId="{8DEDBAF6-0792-4FC0-8946-357D36C3C36B}" type="pres">
      <dgm:prSet presAssocID="{172D1473-0E52-4B83-9BC7-39789890E29A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F8A7D9-BB1E-497F-8E63-5EAE678E1034}" type="presOf" srcId="{DBD32160-D94F-4E38-9639-E5ED336D3984}" destId="{185DC4FA-FA59-4275-BAEF-95082DABB566}" srcOrd="1" destOrd="0" presId="urn:microsoft.com/office/officeart/2005/8/layout/hierarchy3"/>
    <dgm:cxn modelId="{63C0FA74-6853-490F-A2F7-DEDB0DB7EE9F}" type="presOf" srcId="{B8185414-DD36-49D7-A3EC-D2318D7B4A6F}" destId="{BF275881-4E19-4E09-9699-F7661CCA17DA}" srcOrd="0" destOrd="0" presId="urn:microsoft.com/office/officeart/2005/8/layout/hierarchy3"/>
    <dgm:cxn modelId="{1109ED59-AADE-47B1-8EB6-7D0C53303CB9}" type="presOf" srcId="{79BEC53B-5D0C-48A8-9C6F-FBE5F9E0840F}" destId="{B2A49D25-EA84-4AAC-A3A1-BF43AF1AB62C}" srcOrd="0" destOrd="0" presId="urn:microsoft.com/office/officeart/2005/8/layout/hierarchy3"/>
    <dgm:cxn modelId="{38B44A87-4C30-497D-B60A-ED429AF6AE54}" type="presOf" srcId="{DBD32160-D94F-4E38-9639-E5ED336D3984}" destId="{B7D96A06-7D5F-49A3-9A93-48736C3EE819}" srcOrd="0" destOrd="0" presId="urn:microsoft.com/office/officeart/2005/8/layout/hierarchy3"/>
    <dgm:cxn modelId="{E57C08D1-C533-48A8-AEF7-A919900C15A4}" type="presOf" srcId="{EAA1053E-A711-49B0-B39E-A0DB7C3EDEA6}" destId="{E60CF16C-BA2E-404F-922E-93F54261519C}" srcOrd="0" destOrd="0" presId="urn:microsoft.com/office/officeart/2005/8/layout/hierarchy3"/>
    <dgm:cxn modelId="{B6386117-B3C5-4B00-8074-34E721E6EB50}" type="presOf" srcId="{AF41CA68-BBB5-4D2D-BDFC-53E456D3E2FF}" destId="{F255AE32-1C86-44FA-91CB-F41C56285A21}" srcOrd="0" destOrd="0" presId="urn:microsoft.com/office/officeart/2005/8/layout/hierarchy3"/>
    <dgm:cxn modelId="{8B576CB2-835B-47F8-8902-342A44989529}" srcId="{ACD00076-1EA4-4335-8C99-CECD24F7EED9}" destId="{DBD32160-D94F-4E38-9639-E5ED336D3984}" srcOrd="0" destOrd="0" parTransId="{C6C84757-FBF8-4223-805A-BFCFBE3EBCCB}" sibTransId="{8652E262-3EE9-4E96-921B-C2B71F123BDB}"/>
    <dgm:cxn modelId="{AD039AAE-B278-4E86-8CDB-CEE05D890CE0}" type="presOf" srcId="{95CC8B20-C64C-44BE-815B-9220E4AFBA10}" destId="{5CEBBCF3-83B4-473C-BE5F-A30570C253BA}" srcOrd="0" destOrd="0" presId="urn:microsoft.com/office/officeart/2005/8/layout/hierarchy3"/>
    <dgm:cxn modelId="{5900E2BA-72E6-415E-99BE-51AB407AEB77}" type="presOf" srcId="{81DAB17D-FBD2-4A9F-A8CC-9B94FF7A3F86}" destId="{79F66417-60A0-47CF-8E84-6941D44E793C}" srcOrd="1" destOrd="0" presId="urn:microsoft.com/office/officeart/2005/8/layout/hierarchy3"/>
    <dgm:cxn modelId="{3C21F3BB-1132-4784-AAEA-C220D254D65F}" type="presOf" srcId="{C06F0799-F3CF-4587-BF6C-BFF0DAB37F2F}" destId="{E6BDAC4A-4452-480A-94B9-5EB7BDB93342}" srcOrd="0" destOrd="0" presId="urn:microsoft.com/office/officeart/2005/8/layout/hierarchy3"/>
    <dgm:cxn modelId="{AD8CD3EA-834E-4B94-AC27-725A7C1E523F}" srcId="{DBD32160-D94F-4E38-9639-E5ED336D3984}" destId="{9811C5D1-E4B8-4B10-82DF-A1AA1C104D3D}" srcOrd="0" destOrd="0" parTransId="{3CBD10DD-A3E4-4871-99B5-1A3D00485648}" sibTransId="{851CC679-18A5-4EC5-897F-D036695307E0}"/>
    <dgm:cxn modelId="{388C9F1C-53BF-4983-8F61-B0527291771B}" srcId="{DBD32160-D94F-4E38-9639-E5ED336D3984}" destId="{96A04DE3-9824-457D-BDFD-69F6A5E873E7}" srcOrd="2" destOrd="0" parTransId="{C5522318-5656-4635-B66C-E8E66C1A2109}" sibTransId="{8FC856A2-4977-45EE-92FB-61508F27C963}"/>
    <dgm:cxn modelId="{39730C32-2AC1-49E8-91EE-4EAB9B5941E3}" srcId="{81DAB17D-FBD2-4A9F-A8CC-9B94FF7A3F86}" destId="{AF41CA68-BBB5-4D2D-BDFC-53E456D3E2FF}" srcOrd="1" destOrd="0" parTransId="{40D9A740-1243-4E41-B739-B6219707C1F9}" sibTransId="{82248257-351D-490D-B385-3D8E36A7992B}"/>
    <dgm:cxn modelId="{CEA700DC-8695-4D49-BB82-F7665524A0CF}" srcId="{81DAB17D-FBD2-4A9F-A8CC-9B94FF7A3F86}" destId="{B8185414-DD36-49D7-A3EC-D2318D7B4A6F}" srcOrd="0" destOrd="0" parTransId="{95CC8B20-C64C-44BE-815B-9220E4AFBA10}" sibTransId="{B55F0F65-D468-4878-A994-75FC911DC500}"/>
    <dgm:cxn modelId="{54E9BECF-E3D9-434B-83F2-AA0A18FE41DB}" type="presOf" srcId="{172D1473-0E52-4B83-9BC7-39789890E29A}" destId="{8DEDBAF6-0792-4FC0-8946-357D36C3C36B}" srcOrd="0" destOrd="0" presId="urn:microsoft.com/office/officeart/2005/8/layout/hierarchy3"/>
    <dgm:cxn modelId="{62C6AF51-CAD1-45E2-B392-F1409AB58588}" srcId="{DBD32160-D94F-4E38-9639-E5ED336D3984}" destId="{C06F0799-F3CF-4587-BF6C-BFF0DAB37F2F}" srcOrd="1" destOrd="0" parTransId="{EAA1053E-A711-49B0-B39E-A0DB7C3EDEA6}" sibTransId="{7E63872A-1475-4F9B-81A5-AE3B7C66AF75}"/>
    <dgm:cxn modelId="{2BB82E40-9601-411E-98CD-E331B335B750}" srcId="{ACD00076-1EA4-4335-8C99-CECD24F7EED9}" destId="{81DAB17D-FBD2-4A9F-A8CC-9B94FF7A3F86}" srcOrd="1" destOrd="0" parTransId="{1E979432-DBAA-4AF1-B4DA-C628775C843C}" sibTransId="{3A604450-28A9-4EE9-A28D-EB9920F1ADF1}"/>
    <dgm:cxn modelId="{937FE912-49E2-4FB8-8EA5-4F1C6CDAA4A7}" type="presOf" srcId="{9811C5D1-E4B8-4B10-82DF-A1AA1C104D3D}" destId="{C10B5A22-68BE-4D6F-A761-4B20147AAC77}" srcOrd="0" destOrd="0" presId="urn:microsoft.com/office/officeart/2005/8/layout/hierarchy3"/>
    <dgm:cxn modelId="{162D4E32-2B6E-4F94-9835-C400019A3009}" type="presOf" srcId="{ACD00076-1EA4-4335-8C99-CECD24F7EED9}" destId="{54287146-892A-4DE9-AB40-A77F787446AC}" srcOrd="0" destOrd="0" presId="urn:microsoft.com/office/officeart/2005/8/layout/hierarchy3"/>
    <dgm:cxn modelId="{E85E9AD9-67D3-4D6D-AB5B-9DD40EC7CA16}" srcId="{81DAB17D-FBD2-4A9F-A8CC-9B94FF7A3F86}" destId="{172D1473-0E52-4B83-9BC7-39789890E29A}" srcOrd="2" destOrd="0" parTransId="{79BEC53B-5D0C-48A8-9C6F-FBE5F9E0840F}" sibTransId="{AE9F7432-42C4-4AE7-8D31-36D92FD717EC}"/>
    <dgm:cxn modelId="{99EF1971-A32E-46C6-A9A7-77BF29006E15}" type="presOf" srcId="{3CBD10DD-A3E4-4871-99B5-1A3D00485648}" destId="{05D6E9C8-35A3-493B-86D4-CA78335E9FFC}" srcOrd="0" destOrd="0" presId="urn:microsoft.com/office/officeart/2005/8/layout/hierarchy3"/>
    <dgm:cxn modelId="{3DD3C5C5-F235-4C8C-A47F-63DAA84D7058}" type="presOf" srcId="{40D9A740-1243-4E41-B739-B6219707C1F9}" destId="{643460FE-C2F3-43FC-88C0-5E68E6A2EF7E}" srcOrd="0" destOrd="0" presId="urn:microsoft.com/office/officeart/2005/8/layout/hierarchy3"/>
    <dgm:cxn modelId="{938520C4-0207-494F-8122-0640325F50C0}" type="presOf" srcId="{81DAB17D-FBD2-4A9F-A8CC-9B94FF7A3F86}" destId="{00394B14-F9B5-46B0-8AC3-F1A6AE7CEF46}" srcOrd="0" destOrd="0" presId="urn:microsoft.com/office/officeart/2005/8/layout/hierarchy3"/>
    <dgm:cxn modelId="{A586D51E-DBBB-496B-83DB-1F1843A3D32D}" type="presOf" srcId="{C5522318-5656-4635-B66C-E8E66C1A2109}" destId="{7C22661A-908E-4BD4-92CB-D6273152B371}" srcOrd="0" destOrd="0" presId="urn:microsoft.com/office/officeart/2005/8/layout/hierarchy3"/>
    <dgm:cxn modelId="{F2A20490-31D6-43DE-9E57-E829334FBCBF}" type="presOf" srcId="{96A04DE3-9824-457D-BDFD-69F6A5E873E7}" destId="{E213F0A1-04CD-40C4-BA4E-206982264146}" srcOrd="0" destOrd="0" presId="urn:microsoft.com/office/officeart/2005/8/layout/hierarchy3"/>
    <dgm:cxn modelId="{413B8B59-1655-403B-97EB-71573CAFB240}" type="presParOf" srcId="{54287146-892A-4DE9-AB40-A77F787446AC}" destId="{00B16B9E-CE5B-4316-9B52-E3AA951A34CC}" srcOrd="0" destOrd="0" presId="urn:microsoft.com/office/officeart/2005/8/layout/hierarchy3"/>
    <dgm:cxn modelId="{E44F4ECB-7480-4FC4-A3C4-F6377EDCB084}" type="presParOf" srcId="{00B16B9E-CE5B-4316-9B52-E3AA951A34CC}" destId="{0697FF9D-EB09-40D3-AD79-1834A04CC24F}" srcOrd="0" destOrd="0" presId="urn:microsoft.com/office/officeart/2005/8/layout/hierarchy3"/>
    <dgm:cxn modelId="{7D83C2E8-CDCD-410E-9727-123E72444008}" type="presParOf" srcId="{0697FF9D-EB09-40D3-AD79-1834A04CC24F}" destId="{B7D96A06-7D5F-49A3-9A93-48736C3EE819}" srcOrd="0" destOrd="0" presId="urn:microsoft.com/office/officeart/2005/8/layout/hierarchy3"/>
    <dgm:cxn modelId="{60F0A0ED-0AD0-45B5-813F-A7DF968E42C8}" type="presParOf" srcId="{0697FF9D-EB09-40D3-AD79-1834A04CC24F}" destId="{185DC4FA-FA59-4275-BAEF-95082DABB566}" srcOrd="1" destOrd="0" presId="urn:microsoft.com/office/officeart/2005/8/layout/hierarchy3"/>
    <dgm:cxn modelId="{8EAC8FEE-B8C7-4385-8521-C55E1A11A8D3}" type="presParOf" srcId="{00B16B9E-CE5B-4316-9B52-E3AA951A34CC}" destId="{6EF09369-87E8-47E5-9829-65E3258E90A0}" srcOrd="1" destOrd="0" presId="urn:microsoft.com/office/officeart/2005/8/layout/hierarchy3"/>
    <dgm:cxn modelId="{A4D4837B-1429-4117-896F-BB716AFC95F7}" type="presParOf" srcId="{6EF09369-87E8-47E5-9829-65E3258E90A0}" destId="{05D6E9C8-35A3-493B-86D4-CA78335E9FFC}" srcOrd="0" destOrd="0" presId="urn:microsoft.com/office/officeart/2005/8/layout/hierarchy3"/>
    <dgm:cxn modelId="{71BD8CDD-D112-4217-8627-14AEDFED1212}" type="presParOf" srcId="{6EF09369-87E8-47E5-9829-65E3258E90A0}" destId="{C10B5A22-68BE-4D6F-A761-4B20147AAC77}" srcOrd="1" destOrd="0" presId="urn:microsoft.com/office/officeart/2005/8/layout/hierarchy3"/>
    <dgm:cxn modelId="{EDEC8AF2-BDEC-4A74-B17D-E8B932D87D60}" type="presParOf" srcId="{6EF09369-87E8-47E5-9829-65E3258E90A0}" destId="{E60CF16C-BA2E-404F-922E-93F54261519C}" srcOrd="2" destOrd="0" presId="urn:microsoft.com/office/officeart/2005/8/layout/hierarchy3"/>
    <dgm:cxn modelId="{7EDF3D27-BDBA-4B80-9050-75490F10A473}" type="presParOf" srcId="{6EF09369-87E8-47E5-9829-65E3258E90A0}" destId="{E6BDAC4A-4452-480A-94B9-5EB7BDB93342}" srcOrd="3" destOrd="0" presId="urn:microsoft.com/office/officeart/2005/8/layout/hierarchy3"/>
    <dgm:cxn modelId="{5053AD9E-9989-4FA2-A6A8-2601BF0F8773}" type="presParOf" srcId="{6EF09369-87E8-47E5-9829-65E3258E90A0}" destId="{7C22661A-908E-4BD4-92CB-D6273152B371}" srcOrd="4" destOrd="0" presId="urn:microsoft.com/office/officeart/2005/8/layout/hierarchy3"/>
    <dgm:cxn modelId="{BA5C3336-8404-4D0A-821C-A74C578AE40F}" type="presParOf" srcId="{6EF09369-87E8-47E5-9829-65E3258E90A0}" destId="{E213F0A1-04CD-40C4-BA4E-206982264146}" srcOrd="5" destOrd="0" presId="urn:microsoft.com/office/officeart/2005/8/layout/hierarchy3"/>
    <dgm:cxn modelId="{AE676902-8642-4DC7-9C96-3834F67E28ED}" type="presParOf" srcId="{54287146-892A-4DE9-AB40-A77F787446AC}" destId="{7415ED84-E86E-4F10-A7A1-87497B23E815}" srcOrd="1" destOrd="0" presId="urn:microsoft.com/office/officeart/2005/8/layout/hierarchy3"/>
    <dgm:cxn modelId="{4CB81D42-1120-4DE0-B143-2FD5B30CBF28}" type="presParOf" srcId="{7415ED84-E86E-4F10-A7A1-87497B23E815}" destId="{2F85B223-7435-4C9F-BE91-818613BE26CD}" srcOrd="0" destOrd="0" presId="urn:microsoft.com/office/officeart/2005/8/layout/hierarchy3"/>
    <dgm:cxn modelId="{3A67ADF1-19C1-4FBE-8415-1CBB216C71B3}" type="presParOf" srcId="{2F85B223-7435-4C9F-BE91-818613BE26CD}" destId="{00394B14-F9B5-46B0-8AC3-F1A6AE7CEF46}" srcOrd="0" destOrd="0" presId="urn:microsoft.com/office/officeart/2005/8/layout/hierarchy3"/>
    <dgm:cxn modelId="{E7F7539A-32CA-45E7-A44B-42C5C1902311}" type="presParOf" srcId="{2F85B223-7435-4C9F-BE91-818613BE26CD}" destId="{79F66417-60A0-47CF-8E84-6941D44E793C}" srcOrd="1" destOrd="0" presId="urn:microsoft.com/office/officeart/2005/8/layout/hierarchy3"/>
    <dgm:cxn modelId="{4E1805C7-DDCA-4ECA-9912-42FD5EF10C58}" type="presParOf" srcId="{7415ED84-E86E-4F10-A7A1-87497B23E815}" destId="{922535FC-FE7E-4BE5-A9B0-2B752F588F5C}" srcOrd="1" destOrd="0" presId="urn:microsoft.com/office/officeart/2005/8/layout/hierarchy3"/>
    <dgm:cxn modelId="{F412FF46-42EC-439A-841E-5FE3A25A0130}" type="presParOf" srcId="{922535FC-FE7E-4BE5-A9B0-2B752F588F5C}" destId="{5CEBBCF3-83B4-473C-BE5F-A30570C253BA}" srcOrd="0" destOrd="0" presId="urn:microsoft.com/office/officeart/2005/8/layout/hierarchy3"/>
    <dgm:cxn modelId="{D76CA272-AF69-48B9-B417-AD6F69F8B4DC}" type="presParOf" srcId="{922535FC-FE7E-4BE5-A9B0-2B752F588F5C}" destId="{BF275881-4E19-4E09-9699-F7661CCA17DA}" srcOrd="1" destOrd="0" presId="urn:microsoft.com/office/officeart/2005/8/layout/hierarchy3"/>
    <dgm:cxn modelId="{629BE9EC-8686-4760-9460-8CC7644122FF}" type="presParOf" srcId="{922535FC-FE7E-4BE5-A9B0-2B752F588F5C}" destId="{643460FE-C2F3-43FC-88C0-5E68E6A2EF7E}" srcOrd="2" destOrd="0" presId="urn:microsoft.com/office/officeart/2005/8/layout/hierarchy3"/>
    <dgm:cxn modelId="{F821DCE4-AF8B-4EE6-BB14-D166444E232E}" type="presParOf" srcId="{922535FC-FE7E-4BE5-A9B0-2B752F588F5C}" destId="{F255AE32-1C86-44FA-91CB-F41C56285A21}" srcOrd="3" destOrd="0" presId="urn:microsoft.com/office/officeart/2005/8/layout/hierarchy3"/>
    <dgm:cxn modelId="{3EFB5903-F7F0-4A0B-A8D0-E22083637544}" type="presParOf" srcId="{922535FC-FE7E-4BE5-A9B0-2B752F588F5C}" destId="{B2A49D25-EA84-4AAC-A3A1-BF43AF1AB62C}" srcOrd="4" destOrd="0" presId="urn:microsoft.com/office/officeart/2005/8/layout/hierarchy3"/>
    <dgm:cxn modelId="{345BF755-304F-47E1-BF60-29594FF51D01}" type="presParOf" srcId="{922535FC-FE7E-4BE5-A9B0-2B752F588F5C}" destId="{8DEDBAF6-0792-4FC0-8946-357D36C3C36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F6348A9-5F4C-4F7F-B7AF-F116602BC8A5}" type="doc">
      <dgm:prSet loTypeId="urn:microsoft.com/office/officeart/2005/8/layout/target3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o-RO"/>
        </a:p>
      </dgm:t>
    </dgm:pt>
    <dgm:pt modelId="{3822F8B0-6850-48C5-8989-28E07EF329C1}">
      <dgm:prSet phldrT="[Text]" custT="1"/>
      <dgm:spPr/>
      <dgm:t>
        <a:bodyPr/>
        <a:lstStyle/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Muscultura netedă</a:t>
          </a:r>
          <a:endParaRPr lang="ro-RO" sz="2000" b="1" dirty="0">
            <a:latin typeface="Times New Roman" pitchFamily="18" charset="0"/>
            <a:cs typeface="Times New Roman" pitchFamily="18" charset="0"/>
          </a:endParaRPr>
        </a:p>
      </dgm:t>
    </dgm:pt>
    <dgm:pt modelId="{1415C726-B0ED-4736-9CE3-EDF6A71C1979}" type="parTrans" cxnId="{F45E07FD-2C7C-43C4-B35F-A969308FFEED}">
      <dgm:prSet/>
      <dgm:spPr/>
      <dgm:t>
        <a:bodyPr/>
        <a:lstStyle/>
        <a:p>
          <a:endParaRPr lang="ro-RO"/>
        </a:p>
      </dgm:t>
    </dgm:pt>
    <dgm:pt modelId="{F9439871-2AD8-42E1-B3BA-157EC5A3D400}" type="sibTrans" cxnId="{F45E07FD-2C7C-43C4-B35F-A969308FFEED}">
      <dgm:prSet/>
      <dgm:spPr/>
      <dgm:t>
        <a:bodyPr/>
        <a:lstStyle/>
        <a:p>
          <a:endParaRPr lang="ro-RO"/>
        </a:p>
      </dgm:t>
    </dgm:pt>
    <dgm:pt modelId="{237A59F1-633A-4957-B417-9512565FD952}">
      <dgm:prSet phldrT="[Text]" custT="1"/>
      <dgm:spPr/>
      <dgm:t>
        <a:bodyPr/>
        <a:lstStyle/>
        <a:p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Digestiv, urinar, bronhii </a:t>
          </a:r>
          <a:endParaRPr lang="ro-RO" sz="2000" dirty="0">
            <a:latin typeface="Times New Roman" pitchFamily="18" charset="0"/>
            <a:cs typeface="Times New Roman" pitchFamily="18" charset="0"/>
          </a:endParaRPr>
        </a:p>
      </dgm:t>
    </dgm:pt>
    <dgm:pt modelId="{7983F381-F269-4DDF-BB36-8C48A5128E4B}" type="parTrans" cxnId="{28215A72-F435-4AE2-A65A-356215E727B5}">
      <dgm:prSet/>
      <dgm:spPr/>
      <dgm:t>
        <a:bodyPr/>
        <a:lstStyle/>
        <a:p>
          <a:endParaRPr lang="ro-RO"/>
        </a:p>
      </dgm:t>
    </dgm:pt>
    <dgm:pt modelId="{44A6FC79-7EDE-46A9-A309-9795B75D541B}" type="sibTrans" cxnId="{28215A72-F435-4AE2-A65A-356215E727B5}">
      <dgm:prSet/>
      <dgm:spPr/>
      <dgm:t>
        <a:bodyPr/>
        <a:lstStyle/>
        <a:p>
          <a:endParaRPr lang="ro-RO"/>
        </a:p>
      </dgm:t>
    </dgm:pt>
    <dgm:pt modelId="{33E0CF6F-9F02-4FF5-A424-C35C304AA725}">
      <dgm:prSet phldrT="[Text]" custT="1"/>
      <dgm:spPr/>
      <dgm:t>
        <a:bodyPr/>
        <a:lstStyle/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Acţiune antispastică, </a:t>
          </a:r>
          <a:r>
            <a:rPr lang="ro-RO" sz="2000" b="0" dirty="0" smtClean="0">
              <a:latin typeface="Times New Roman" pitchFamily="18" charset="0"/>
              <a:cs typeface="Times New Roman" pitchFamily="18" charset="0"/>
            </a:rPr>
            <a:t>bronhodil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o-RO" sz="2000" b="0" dirty="0" smtClean="0">
              <a:latin typeface="Times New Roman" pitchFamily="18" charset="0"/>
              <a:cs typeface="Times New Roman" pitchFamily="18" charset="0"/>
            </a:rPr>
            <a:t>tatoare</a:t>
          </a:r>
          <a:endParaRPr lang="ro-RO" sz="2000" b="0" dirty="0">
            <a:latin typeface="Times New Roman" pitchFamily="18" charset="0"/>
            <a:cs typeface="Times New Roman" pitchFamily="18" charset="0"/>
          </a:endParaRPr>
        </a:p>
      </dgm:t>
    </dgm:pt>
    <dgm:pt modelId="{0370D335-66A0-4176-BAAB-80639D9B0A6D}" type="parTrans" cxnId="{5BF86C60-EA05-4B9B-8B8D-6F98B4EE7CCE}">
      <dgm:prSet/>
      <dgm:spPr/>
      <dgm:t>
        <a:bodyPr/>
        <a:lstStyle/>
        <a:p>
          <a:endParaRPr lang="ro-RO"/>
        </a:p>
      </dgm:t>
    </dgm:pt>
    <dgm:pt modelId="{C5E817F5-F28C-4C84-BDBE-C52DA42820E7}" type="sibTrans" cxnId="{5BF86C60-EA05-4B9B-8B8D-6F98B4EE7CCE}">
      <dgm:prSet/>
      <dgm:spPr/>
      <dgm:t>
        <a:bodyPr/>
        <a:lstStyle/>
        <a:p>
          <a:endParaRPr lang="ro-RO"/>
        </a:p>
      </dgm:t>
    </dgm:pt>
    <dgm:pt modelId="{83BA6D4B-66A5-46B3-927D-170766C673C5}">
      <dgm:prSet phldrT="[Text]" custT="1"/>
      <dgm:spPr/>
      <dgm:t>
        <a:bodyPr/>
        <a:lstStyle/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Ocular</a:t>
          </a:r>
          <a:endParaRPr lang="ro-RO" sz="2000" b="1" dirty="0">
            <a:latin typeface="Times New Roman" pitchFamily="18" charset="0"/>
            <a:cs typeface="Times New Roman" pitchFamily="18" charset="0"/>
          </a:endParaRPr>
        </a:p>
      </dgm:t>
    </dgm:pt>
    <dgm:pt modelId="{ED532863-271C-4464-8411-2EA5069E967A}" type="parTrans" cxnId="{0697D542-F6D9-4996-835E-69016ACBDB52}">
      <dgm:prSet/>
      <dgm:spPr/>
      <dgm:t>
        <a:bodyPr/>
        <a:lstStyle/>
        <a:p>
          <a:endParaRPr lang="ro-RO"/>
        </a:p>
      </dgm:t>
    </dgm:pt>
    <dgm:pt modelId="{CD4C6E62-876B-476D-8644-1A0FC5DE76DB}" type="sibTrans" cxnId="{0697D542-F6D9-4996-835E-69016ACBDB52}">
      <dgm:prSet/>
      <dgm:spPr/>
      <dgm:t>
        <a:bodyPr/>
        <a:lstStyle/>
        <a:p>
          <a:endParaRPr lang="ro-RO"/>
        </a:p>
      </dgm:t>
    </dgm:pt>
    <dgm:pt modelId="{F7C2307A-8997-4210-B876-82A0BAD87599}">
      <dgm:prSet phldrT="[Text]" custT="1"/>
      <dgm:spPr/>
      <dgm:t>
        <a:bodyPr/>
        <a:lstStyle/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midriază</a:t>
          </a:r>
          <a:endParaRPr lang="ro-RO" sz="2000" b="1" dirty="0">
            <a:latin typeface="Times New Roman" pitchFamily="18" charset="0"/>
            <a:cs typeface="Times New Roman" pitchFamily="18" charset="0"/>
          </a:endParaRPr>
        </a:p>
      </dgm:t>
    </dgm:pt>
    <dgm:pt modelId="{F503B26E-64B2-45D1-B645-3C9C4304FD81}" type="parTrans" cxnId="{8880DC3C-65DD-429F-9F59-93979264E177}">
      <dgm:prSet/>
      <dgm:spPr/>
      <dgm:t>
        <a:bodyPr/>
        <a:lstStyle/>
        <a:p>
          <a:endParaRPr lang="ro-RO"/>
        </a:p>
      </dgm:t>
    </dgm:pt>
    <dgm:pt modelId="{5990EC6E-F0EC-4E91-BE24-81BFD44F3FF4}" type="sibTrans" cxnId="{8880DC3C-65DD-429F-9F59-93979264E177}">
      <dgm:prSet/>
      <dgm:spPr/>
      <dgm:t>
        <a:bodyPr/>
        <a:lstStyle/>
        <a:p>
          <a:endParaRPr lang="ro-RO"/>
        </a:p>
      </dgm:t>
    </dgm:pt>
    <dgm:pt modelId="{0536C84D-B4D3-4F0B-B29F-839881CDE971}">
      <dgm:prSet phldrT="[Text]" custT="1"/>
      <dgm:spPr/>
      <dgm:t>
        <a:bodyPr/>
        <a:lstStyle/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creşterea tensiunii intraoculare</a:t>
          </a:r>
          <a:endParaRPr lang="ro-RO" sz="2000" b="1" dirty="0">
            <a:latin typeface="Times New Roman" pitchFamily="18" charset="0"/>
            <a:cs typeface="Times New Roman" pitchFamily="18" charset="0"/>
          </a:endParaRPr>
        </a:p>
      </dgm:t>
    </dgm:pt>
    <dgm:pt modelId="{EEE0D585-6ACA-4DC7-AFFF-0B12EC33D043}" type="parTrans" cxnId="{22490B18-5E51-4A9F-9993-F07723CF1A6B}">
      <dgm:prSet/>
      <dgm:spPr/>
      <dgm:t>
        <a:bodyPr/>
        <a:lstStyle/>
        <a:p>
          <a:endParaRPr lang="ro-RO"/>
        </a:p>
      </dgm:t>
    </dgm:pt>
    <dgm:pt modelId="{83528485-038B-42CF-A534-F080CBF43E37}" type="sibTrans" cxnId="{22490B18-5E51-4A9F-9993-F07723CF1A6B}">
      <dgm:prSet/>
      <dgm:spPr/>
      <dgm:t>
        <a:bodyPr/>
        <a:lstStyle/>
        <a:p>
          <a:endParaRPr lang="ro-RO"/>
        </a:p>
      </dgm:t>
    </dgm:pt>
    <dgm:pt modelId="{59BBC0A7-9CF6-4774-A994-77D59A3D2EE4}">
      <dgm:prSet phldrT="[Text]" custT="1"/>
      <dgm:spPr/>
      <dgm:t>
        <a:bodyPr/>
        <a:lstStyle/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Aparat cardiovascular</a:t>
          </a:r>
          <a:endParaRPr lang="ro-RO" sz="2000" b="1" dirty="0">
            <a:latin typeface="Times New Roman" pitchFamily="18" charset="0"/>
            <a:cs typeface="Times New Roman" pitchFamily="18" charset="0"/>
          </a:endParaRPr>
        </a:p>
      </dgm:t>
    </dgm:pt>
    <dgm:pt modelId="{EBE9797A-DD78-4E98-8C64-1BF06A1F7E2B}" type="parTrans" cxnId="{90FEEEF6-480F-4CAD-B092-B8A6DA3BC6AD}">
      <dgm:prSet/>
      <dgm:spPr/>
      <dgm:t>
        <a:bodyPr/>
        <a:lstStyle/>
        <a:p>
          <a:endParaRPr lang="ro-RO"/>
        </a:p>
      </dgm:t>
    </dgm:pt>
    <dgm:pt modelId="{4D185EE7-60BD-4733-B8BA-220D991D1913}" type="sibTrans" cxnId="{90FEEEF6-480F-4CAD-B092-B8A6DA3BC6AD}">
      <dgm:prSet/>
      <dgm:spPr/>
      <dgm:t>
        <a:bodyPr/>
        <a:lstStyle/>
        <a:p>
          <a:endParaRPr lang="ro-RO"/>
        </a:p>
      </dgm:t>
    </dgm:pt>
    <dgm:pt modelId="{4DC1DFBB-E147-4A5D-A16E-39D8E8A24CA3}">
      <dgm:prSet phldrT="[Text]" custT="1"/>
      <dgm:spPr/>
      <dgm:t>
        <a:bodyPr/>
        <a:lstStyle/>
        <a:p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Tahicardie</a:t>
          </a:r>
          <a:endParaRPr lang="ro-RO" sz="2000" dirty="0">
            <a:latin typeface="Times New Roman" pitchFamily="18" charset="0"/>
            <a:cs typeface="Times New Roman" pitchFamily="18" charset="0"/>
          </a:endParaRPr>
        </a:p>
      </dgm:t>
    </dgm:pt>
    <dgm:pt modelId="{D57AF327-1FC6-4D3B-B1BC-C5DA7A3DA705}" type="parTrans" cxnId="{41AC437B-2DAF-4718-8BF4-BCB712F222CE}">
      <dgm:prSet/>
      <dgm:spPr/>
      <dgm:t>
        <a:bodyPr/>
        <a:lstStyle/>
        <a:p>
          <a:endParaRPr lang="ro-RO"/>
        </a:p>
      </dgm:t>
    </dgm:pt>
    <dgm:pt modelId="{0AD3CD7E-1C0F-4344-B56D-3B89E8414C9D}" type="sibTrans" cxnId="{41AC437B-2DAF-4718-8BF4-BCB712F222CE}">
      <dgm:prSet/>
      <dgm:spPr/>
      <dgm:t>
        <a:bodyPr/>
        <a:lstStyle/>
        <a:p>
          <a:endParaRPr lang="ro-RO"/>
        </a:p>
      </dgm:t>
    </dgm:pt>
    <dgm:pt modelId="{40B0F37C-6A90-41BD-B78B-BD3141A6639E}">
      <dgm:prSet phldrT="[Text]" custT="1"/>
      <dgm:spPr/>
      <dgm:t>
        <a:bodyPr/>
        <a:lstStyle/>
        <a:p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Creşterea tensiunii arteriale</a:t>
          </a:r>
          <a:endParaRPr lang="ro-RO" sz="2000" dirty="0">
            <a:latin typeface="Times New Roman" pitchFamily="18" charset="0"/>
            <a:cs typeface="Times New Roman" pitchFamily="18" charset="0"/>
          </a:endParaRPr>
        </a:p>
      </dgm:t>
    </dgm:pt>
    <dgm:pt modelId="{3B80BE10-B394-4451-8785-A7A2C8479632}" type="parTrans" cxnId="{B9462FCC-A046-460A-8EF1-1E19CDC7046C}">
      <dgm:prSet/>
      <dgm:spPr/>
      <dgm:t>
        <a:bodyPr/>
        <a:lstStyle/>
        <a:p>
          <a:endParaRPr lang="ro-RO"/>
        </a:p>
      </dgm:t>
    </dgm:pt>
    <dgm:pt modelId="{C6D42AA8-ADD6-4A60-8FF4-9B7681FF6B9C}" type="sibTrans" cxnId="{B9462FCC-A046-460A-8EF1-1E19CDC7046C}">
      <dgm:prSet/>
      <dgm:spPr/>
      <dgm:t>
        <a:bodyPr/>
        <a:lstStyle/>
        <a:p>
          <a:endParaRPr lang="ro-RO"/>
        </a:p>
      </dgm:t>
    </dgm:pt>
    <dgm:pt modelId="{8EF69CAA-676C-4C16-A2D0-3C663F09246D}" type="pres">
      <dgm:prSet presAssocID="{3F6348A9-5F4C-4F7F-B7AF-F116602BC8A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92F75C-E6FC-488E-BB1B-8A8D295A399A}" type="pres">
      <dgm:prSet presAssocID="{3822F8B0-6850-48C5-8989-28E07EF329C1}" presName="circle1" presStyleLbl="node1" presStyleIdx="0" presStyleCnt="3"/>
      <dgm:spPr/>
      <dgm:t>
        <a:bodyPr/>
        <a:lstStyle/>
        <a:p>
          <a:endParaRPr lang="en-US"/>
        </a:p>
      </dgm:t>
    </dgm:pt>
    <dgm:pt modelId="{A8E4295B-AAC7-4742-8C45-A5FD827BE88B}" type="pres">
      <dgm:prSet presAssocID="{3822F8B0-6850-48C5-8989-28E07EF329C1}" presName="space" presStyleCnt="0"/>
      <dgm:spPr/>
      <dgm:t>
        <a:bodyPr/>
        <a:lstStyle/>
        <a:p>
          <a:endParaRPr lang="en-US"/>
        </a:p>
      </dgm:t>
    </dgm:pt>
    <dgm:pt modelId="{34CD7EA4-5F10-4E1A-8A78-3957C2867A81}" type="pres">
      <dgm:prSet presAssocID="{3822F8B0-6850-48C5-8989-28E07EF329C1}" presName="rect1" presStyleLbl="alignAcc1" presStyleIdx="0" presStyleCnt="3"/>
      <dgm:spPr/>
      <dgm:t>
        <a:bodyPr/>
        <a:lstStyle/>
        <a:p>
          <a:endParaRPr lang="ro-RO"/>
        </a:p>
      </dgm:t>
    </dgm:pt>
    <dgm:pt modelId="{72E43AFA-8B86-4623-98EB-D890D68A7991}" type="pres">
      <dgm:prSet presAssocID="{83BA6D4B-66A5-46B3-927D-170766C673C5}" presName="vertSpace2" presStyleLbl="node1" presStyleIdx="0" presStyleCnt="3"/>
      <dgm:spPr/>
      <dgm:t>
        <a:bodyPr/>
        <a:lstStyle/>
        <a:p>
          <a:endParaRPr lang="en-US"/>
        </a:p>
      </dgm:t>
    </dgm:pt>
    <dgm:pt modelId="{2B92CC11-18D6-40F2-B488-F04208FA4CC8}" type="pres">
      <dgm:prSet presAssocID="{83BA6D4B-66A5-46B3-927D-170766C673C5}" presName="circle2" presStyleLbl="node1" presStyleIdx="1" presStyleCnt="3"/>
      <dgm:spPr/>
      <dgm:t>
        <a:bodyPr/>
        <a:lstStyle/>
        <a:p>
          <a:endParaRPr lang="en-US"/>
        </a:p>
      </dgm:t>
    </dgm:pt>
    <dgm:pt modelId="{DF3F8496-4A72-4AFE-9115-4F4D434AB785}" type="pres">
      <dgm:prSet presAssocID="{83BA6D4B-66A5-46B3-927D-170766C673C5}" presName="rect2" presStyleLbl="alignAcc1" presStyleIdx="1" presStyleCnt="3"/>
      <dgm:spPr/>
      <dgm:t>
        <a:bodyPr/>
        <a:lstStyle/>
        <a:p>
          <a:endParaRPr lang="ro-RO"/>
        </a:p>
      </dgm:t>
    </dgm:pt>
    <dgm:pt modelId="{7FC934D9-0169-4C55-9C9C-A2157675E794}" type="pres">
      <dgm:prSet presAssocID="{59BBC0A7-9CF6-4774-A994-77D59A3D2EE4}" presName="vertSpace3" presStyleLbl="node1" presStyleIdx="1" presStyleCnt="3"/>
      <dgm:spPr/>
      <dgm:t>
        <a:bodyPr/>
        <a:lstStyle/>
        <a:p>
          <a:endParaRPr lang="en-US"/>
        </a:p>
      </dgm:t>
    </dgm:pt>
    <dgm:pt modelId="{6D7BBF64-BA5B-4047-8813-C931369960C1}" type="pres">
      <dgm:prSet presAssocID="{59BBC0A7-9CF6-4774-A994-77D59A3D2EE4}" presName="circle3" presStyleLbl="node1" presStyleIdx="2" presStyleCnt="3"/>
      <dgm:spPr/>
      <dgm:t>
        <a:bodyPr/>
        <a:lstStyle/>
        <a:p>
          <a:endParaRPr lang="en-US"/>
        </a:p>
      </dgm:t>
    </dgm:pt>
    <dgm:pt modelId="{08B1B844-52ED-4639-A3D1-8C7C66685F05}" type="pres">
      <dgm:prSet presAssocID="{59BBC0A7-9CF6-4774-A994-77D59A3D2EE4}" presName="rect3" presStyleLbl="alignAcc1" presStyleIdx="2" presStyleCnt="3"/>
      <dgm:spPr/>
      <dgm:t>
        <a:bodyPr/>
        <a:lstStyle/>
        <a:p>
          <a:endParaRPr lang="ro-RO"/>
        </a:p>
      </dgm:t>
    </dgm:pt>
    <dgm:pt modelId="{0F747F54-1FC4-4E94-A411-E7B07E78B7BE}" type="pres">
      <dgm:prSet presAssocID="{3822F8B0-6850-48C5-8989-28E07EF329C1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1DCB7D2-1B0D-4B93-B9E3-B5A307F25162}" type="pres">
      <dgm:prSet presAssocID="{3822F8B0-6850-48C5-8989-28E07EF329C1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26E4C9B-E673-4D01-80B8-77D6FB2F5EB4}" type="pres">
      <dgm:prSet presAssocID="{83BA6D4B-66A5-46B3-927D-170766C673C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4282199-002E-4957-8F30-32393412110A}" type="pres">
      <dgm:prSet presAssocID="{83BA6D4B-66A5-46B3-927D-170766C673C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76839EB-E6A9-44FA-AD83-B2297E1423AA}" type="pres">
      <dgm:prSet presAssocID="{59BBC0A7-9CF6-4774-A994-77D59A3D2EE4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3783B69-81A5-46AD-8EC8-1DFB718827BC}" type="pres">
      <dgm:prSet presAssocID="{59BBC0A7-9CF6-4774-A994-77D59A3D2EE4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F1D5C0D4-7E33-4670-A9AF-1981FEC70F46}" type="presOf" srcId="{3822F8B0-6850-48C5-8989-28E07EF329C1}" destId="{34CD7EA4-5F10-4E1A-8A78-3957C2867A81}" srcOrd="0" destOrd="0" presId="urn:microsoft.com/office/officeart/2005/8/layout/target3"/>
    <dgm:cxn modelId="{F45E07FD-2C7C-43C4-B35F-A969308FFEED}" srcId="{3F6348A9-5F4C-4F7F-B7AF-F116602BC8A5}" destId="{3822F8B0-6850-48C5-8989-28E07EF329C1}" srcOrd="0" destOrd="0" parTransId="{1415C726-B0ED-4736-9CE3-EDF6A71C1979}" sibTransId="{F9439871-2AD8-42E1-B3BA-157EC5A3D400}"/>
    <dgm:cxn modelId="{28215A72-F435-4AE2-A65A-356215E727B5}" srcId="{3822F8B0-6850-48C5-8989-28E07EF329C1}" destId="{237A59F1-633A-4957-B417-9512565FD952}" srcOrd="0" destOrd="0" parTransId="{7983F381-F269-4DDF-BB36-8C48A5128E4B}" sibTransId="{44A6FC79-7EDE-46A9-A309-9795B75D541B}"/>
    <dgm:cxn modelId="{3EFB11DE-3196-4592-A07B-23660522D3C8}" type="presOf" srcId="{40B0F37C-6A90-41BD-B78B-BD3141A6639E}" destId="{33783B69-81A5-46AD-8EC8-1DFB718827BC}" srcOrd="0" destOrd="1" presId="urn:microsoft.com/office/officeart/2005/8/layout/target3"/>
    <dgm:cxn modelId="{8CF568A0-9AB1-4EAF-A409-2A64D7473E6C}" type="presOf" srcId="{59BBC0A7-9CF6-4774-A994-77D59A3D2EE4}" destId="{F76839EB-E6A9-44FA-AD83-B2297E1423AA}" srcOrd="1" destOrd="0" presId="urn:microsoft.com/office/officeart/2005/8/layout/target3"/>
    <dgm:cxn modelId="{ECDFBCB5-6BDF-49EB-8F25-82A3E2AAB2EB}" type="presOf" srcId="{237A59F1-633A-4957-B417-9512565FD952}" destId="{E1DCB7D2-1B0D-4B93-B9E3-B5A307F25162}" srcOrd="0" destOrd="0" presId="urn:microsoft.com/office/officeart/2005/8/layout/target3"/>
    <dgm:cxn modelId="{B9462FCC-A046-460A-8EF1-1E19CDC7046C}" srcId="{59BBC0A7-9CF6-4774-A994-77D59A3D2EE4}" destId="{40B0F37C-6A90-41BD-B78B-BD3141A6639E}" srcOrd="1" destOrd="0" parTransId="{3B80BE10-B394-4451-8785-A7A2C8479632}" sibTransId="{C6D42AA8-ADD6-4A60-8FF4-9B7681FF6B9C}"/>
    <dgm:cxn modelId="{FAB5E787-4E01-42D3-AD59-5E2F50C0C7DB}" type="presOf" srcId="{83BA6D4B-66A5-46B3-927D-170766C673C5}" destId="{126E4C9B-E673-4D01-80B8-77D6FB2F5EB4}" srcOrd="1" destOrd="0" presId="urn:microsoft.com/office/officeart/2005/8/layout/target3"/>
    <dgm:cxn modelId="{9B08A81D-7019-4340-8F8A-9C961AC214AE}" type="presOf" srcId="{4DC1DFBB-E147-4A5D-A16E-39D8E8A24CA3}" destId="{33783B69-81A5-46AD-8EC8-1DFB718827BC}" srcOrd="0" destOrd="0" presId="urn:microsoft.com/office/officeart/2005/8/layout/target3"/>
    <dgm:cxn modelId="{0697D542-F6D9-4996-835E-69016ACBDB52}" srcId="{3F6348A9-5F4C-4F7F-B7AF-F116602BC8A5}" destId="{83BA6D4B-66A5-46B3-927D-170766C673C5}" srcOrd="1" destOrd="0" parTransId="{ED532863-271C-4464-8411-2EA5069E967A}" sibTransId="{CD4C6E62-876B-476D-8644-1A0FC5DE76DB}"/>
    <dgm:cxn modelId="{EA3C2E6D-EAEC-4439-B4B6-7CE4314A4888}" type="presOf" srcId="{3822F8B0-6850-48C5-8989-28E07EF329C1}" destId="{0F747F54-1FC4-4E94-A411-E7B07E78B7BE}" srcOrd="1" destOrd="0" presId="urn:microsoft.com/office/officeart/2005/8/layout/target3"/>
    <dgm:cxn modelId="{22490B18-5E51-4A9F-9993-F07723CF1A6B}" srcId="{83BA6D4B-66A5-46B3-927D-170766C673C5}" destId="{0536C84D-B4D3-4F0B-B29F-839881CDE971}" srcOrd="1" destOrd="0" parTransId="{EEE0D585-6ACA-4DC7-AFFF-0B12EC33D043}" sibTransId="{83528485-038B-42CF-A534-F080CBF43E37}"/>
    <dgm:cxn modelId="{8E6DDE60-CC36-40C3-832D-8D27A6100300}" type="presOf" srcId="{83BA6D4B-66A5-46B3-927D-170766C673C5}" destId="{DF3F8496-4A72-4AFE-9115-4F4D434AB785}" srcOrd="0" destOrd="0" presId="urn:microsoft.com/office/officeart/2005/8/layout/target3"/>
    <dgm:cxn modelId="{90FEEEF6-480F-4CAD-B092-B8A6DA3BC6AD}" srcId="{3F6348A9-5F4C-4F7F-B7AF-F116602BC8A5}" destId="{59BBC0A7-9CF6-4774-A994-77D59A3D2EE4}" srcOrd="2" destOrd="0" parTransId="{EBE9797A-DD78-4E98-8C64-1BF06A1F7E2B}" sibTransId="{4D185EE7-60BD-4733-B8BA-220D991D1913}"/>
    <dgm:cxn modelId="{8880DC3C-65DD-429F-9F59-93979264E177}" srcId="{83BA6D4B-66A5-46B3-927D-170766C673C5}" destId="{F7C2307A-8997-4210-B876-82A0BAD87599}" srcOrd="0" destOrd="0" parTransId="{F503B26E-64B2-45D1-B645-3C9C4304FD81}" sibTransId="{5990EC6E-F0EC-4E91-BE24-81BFD44F3FF4}"/>
    <dgm:cxn modelId="{41AC437B-2DAF-4718-8BF4-BCB712F222CE}" srcId="{59BBC0A7-9CF6-4774-A994-77D59A3D2EE4}" destId="{4DC1DFBB-E147-4A5D-A16E-39D8E8A24CA3}" srcOrd="0" destOrd="0" parTransId="{D57AF327-1FC6-4D3B-B1BC-C5DA7A3DA705}" sibTransId="{0AD3CD7E-1C0F-4344-B56D-3B89E8414C9D}"/>
    <dgm:cxn modelId="{A92E4A89-81FB-43DF-8712-DDACB0EFE6CE}" type="presOf" srcId="{3F6348A9-5F4C-4F7F-B7AF-F116602BC8A5}" destId="{8EF69CAA-676C-4C16-A2D0-3C663F09246D}" srcOrd="0" destOrd="0" presId="urn:microsoft.com/office/officeart/2005/8/layout/target3"/>
    <dgm:cxn modelId="{5BF86C60-EA05-4B9B-8B8D-6F98B4EE7CCE}" srcId="{3822F8B0-6850-48C5-8989-28E07EF329C1}" destId="{33E0CF6F-9F02-4FF5-A424-C35C304AA725}" srcOrd="1" destOrd="0" parTransId="{0370D335-66A0-4176-BAAB-80639D9B0A6D}" sibTransId="{C5E817F5-F28C-4C84-BDBE-C52DA42820E7}"/>
    <dgm:cxn modelId="{D27DB959-6710-439F-9AE6-8F9BA6E83108}" type="presOf" srcId="{33E0CF6F-9F02-4FF5-A424-C35C304AA725}" destId="{E1DCB7D2-1B0D-4B93-B9E3-B5A307F25162}" srcOrd="0" destOrd="1" presId="urn:microsoft.com/office/officeart/2005/8/layout/target3"/>
    <dgm:cxn modelId="{FD54E8CF-CBB9-47D4-90BF-F04CFD091D01}" type="presOf" srcId="{F7C2307A-8997-4210-B876-82A0BAD87599}" destId="{64282199-002E-4957-8F30-32393412110A}" srcOrd="0" destOrd="0" presId="urn:microsoft.com/office/officeart/2005/8/layout/target3"/>
    <dgm:cxn modelId="{40F76B9B-FC5B-4966-AAD0-A25C594753AD}" type="presOf" srcId="{0536C84D-B4D3-4F0B-B29F-839881CDE971}" destId="{64282199-002E-4957-8F30-32393412110A}" srcOrd="0" destOrd="1" presId="urn:microsoft.com/office/officeart/2005/8/layout/target3"/>
    <dgm:cxn modelId="{B3FF57DA-D121-426E-8197-FF19A6119568}" type="presOf" srcId="{59BBC0A7-9CF6-4774-A994-77D59A3D2EE4}" destId="{08B1B844-52ED-4639-A3D1-8C7C66685F05}" srcOrd="0" destOrd="0" presId="urn:microsoft.com/office/officeart/2005/8/layout/target3"/>
    <dgm:cxn modelId="{B3B37B2A-6074-4D59-B964-D033A969A9E5}" type="presParOf" srcId="{8EF69CAA-676C-4C16-A2D0-3C663F09246D}" destId="{EB92F75C-E6FC-488E-BB1B-8A8D295A399A}" srcOrd="0" destOrd="0" presId="urn:microsoft.com/office/officeart/2005/8/layout/target3"/>
    <dgm:cxn modelId="{0E4505D3-4B16-4883-885E-A156CB77EC5D}" type="presParOf" srcId="{8EF69CAA-676C-4C16-A2D0-3C663F09246D}" destId="{A8E4295B-AAC7-4742-8C45-A5FD827BE88B}" srcOrd="1" destOrd="0" presId="urn:microsoft.com/office/officeart/2005/8/layout/target3"/>
    <dgm:cxn modelId="{5621D6A5-396B-4F88-9349-FADBDB9C1C56}" type="presParOf" srcId="{8EF69CAA-676C-4C16-A2D0-3C663F09246D}" destId="{34CD7EA4-5F10-4E1A-8A78-3957C2867A81}" srcOrd="2" destOrd="0" presId="urn:microsoft.com/office/officeart/2005/8/layout/target3"/>
    <dgm:cxn modelId="{AE4E6438-DFFC-4813-8A59-0424FB8E5482}" type="presParOf" srcId="{8EF69CAA-676C-4C16-A2D0-3C663F09246D}" destId="{72E43AFA-8B86-4623-98EB-D890D68A7991}" srcOrd="3" destOrd="0" presId="urn:microsoft.com/office/officeart/2005/8/layout/target3"/>
    <dgm:cxn modelId="{6E21114F-8596-4E48-B380-22180584C404}" type="presParOf" srcId="{8EF69CAA-676C-4C16-A2D0-3C663F09246D}" destId="{2B92CC11-18D6-40F2-B488-F04208FA4CC8}" srcOrd="4" destOrd="0" presId="urn:microsoft.com/office/officeart/2005/8/layout/target3"/>
    <dgm:cxn modelId="{AAE4BE11-0851-437F-A983-E8FEF119DDC8}" type="presParOf" srcId="{8EF69CAA-676C-4C16-A2D0-3C663F09246D}" destId="{DF3F8496-4A72-4AFE-9115-4F4D434AB785}" srcOrd="5" destOrd="0" presId="urn:microsoft.com/office/officeart/2005/8/layout/target3"/>
    <dgm:cxn modelId="{61621BFB-4494-497F-8C77-9BE2E8B8292D}" type="presParOf" srcId="{8EF69CAA-676C-4C16-A2D0-3C663F09246D}" destId="{7FC934D9-0169-4C55-9C9C-A2157675E794}" srcOrd="6" destOrd="0" presId="urn:microsoft.com/office/officeart/2005/8/layout/target3"/>
    <dgm:cxn modelId="{654CD62A-CBAA-4F9B-854B-4A8F02244DD2}" type="presParOf" srcId="{8EF69CAA-676C-4C16-A2D0-3C663F09246D}" destId="{6D7BBF64-BA5B-4047-8813-C931369960C1}" srcOrd="7" destOrd="0" presId="urn:microsoft.com/office/officeart/2005/8/layout/target3"/>
    <dgm:cxn modelId="{665D6DDF-1C2D-45D2-9441-B8B2AE3556A9}" type="presParOf" srcId="{8EF69CAA-676C-4C16-A2D0-3C663F09246D}" destId="{08B1B844-52ED-4639-A3D1-8C7C66685F05}" srcOrd="8" destOrd="0" presId="urn:microsoft.com/office/officeart/2005/8/layout/target3"/>
    <dgm:cxn modelId="{1136B0C5-2FAE-46E1-86FD-E0F849A2B014}" type="presParOf" srcId="{8EF69CAA-676C-4C16-A2D0-3C663F09246D}" destId="{0F747F54-1FC4-4E94-A411-E7B07E78B7BE}" srcOrd="9" destOrd="0" presId="urn:microsoft.com/office/officeart/2005/8/layout/target3"/>
    <dgm:cxn modelId="{C9244CB9-789E-4CB5-9C68-40C4B699E5E6}" type="presParOf" srcId="{8EF69CAA-676C-4C16-A2D0-3C663F09246D}" destId="{E1DCB7D2-1B0D-4B93-B9E3-B5A307F25162}" srcOrd="10" destOrd="0" presId="urn:microsoft.com/office/officeart/2005/8/layout/target3"/>
    <dgm:cxn modelId="{41B18502-2F27-41F5-BADE-8CCA80D9A756}" type="presParOf" srcId="{8EF69CAA-676C-4C16-A2D0-3C663F09246D}" destId="{126E4C9B-E673-4D01-80B8-77D6FB2F5EB4}" srcOrd="11" destOrd="0" presId="urn:microsoft.com/office/officeart/2005/8/layout/target3"/>
    <dgm:cxn modelId="{AE020632-B840-46C5-8EFC-2A5BA6017D61}" type="presParOf" srcId="{8EF69CAA-676C-4C16-A2D0-3C663F09246D}" destId="{64282199-002E-4957-8F30-32393412110A}" srcOrd="12" destOrd="0" presId="urn:microsoft.com/office/officeart/2005/8/layout/target3"/>
    <dgm:cxn modelId="{D706DB9A-D3D5-40B4-865D-0C1512D70876}" type="presParOf" srcId="{8EF69CAA-676C-4C16-A2D0-3C663F09246D}" destId="{F76839EB-E6A9-44FA-AD83-B2297E1423AA}" srcOrd="13" destOrd="0" presId="urn:microsoft.com/office/officeart/2005/8/layout/target3"/>
    <dgm:cxn modelId="{153F3CE3-0AC2-4A69-9985-A36F292349D4}" type="presParOf" srcId="{8EF69CAA-676C-4C16-A2D0-3C663F09246D}" destId="{33783B69-81A5-46AD-8EC8-1DFB718827BC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81F06F6-2CF2-455D-89F6-76073D1293D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4BB8B42-375F-46FF-984C-8089E09DD050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Glaucom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41F1DDF4-8604-4C78-9872-E159E8B79442}" type="parTrans" cxnId="{763DA9A2-5124-472A-AB55-2E531372CFE2}">
      <dgm:prSet/>
      <dgm:spPr/>
      <dgm:t>
        <a:bodyPr/>
        <a:lstStyle/>
        <a:p>
          <a:endParaRPr lang="en-US"/>
        </a:p>
      </dgm:t>
    </dgm:pt>
    <dgm:pt modelId="{3BD6DDD0-D309-4BC7-BED5-B52699655102}" type="sibTrans" cxnId="{763DA9A2-5124-472A-AB55-2E531372CFE2}">
      <dgm:prSet/>
      <dgm:spPr/>
      <dgm:t>
        <a:bodyPr/>
        <a:lstStyle/>
        <a:p>
          <a:endParaRPr lang="en-US"/>
        </a:p>
      </dgm:t>
    </dgm:pt>
    <dgm:pt modelId="{A4B1A043-893A-4EAE-BA30-1C55CDE2E3D6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Constipaţie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ileus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paralitic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B91A287D-8F9C-44B3-A9DE-B794DB309974}" type="parTrans" cxnId="{0C586CB9-F670-49D0-87B1-010DA396F2AC}">
      <dgm:prSet/>
      <dgm:spPr/>
      <dgm:t>
        <a:bodyPr/>
        <a:lstStyle/>
        <a:p>
          <a:endParaRPr lang="en-US"/>
        </a:p>
      </dgm:t>
    </dgm:pt>
    <dgm:pt modelId="{41FD9115-B093-4C8B-AF8F-9AE7F1E1064E}" type="sibTrans" cxnId="{0C586CB9-F670-49D0-87B1-010DA396F2AC}">
      <dgm:prSet/>
      <dgm:spPr/>
      <dgm:t>
        <a:bodyPr/>
        <a:lstStyle/>
        <a:p>
          <a:endParaRPr lang="en-US"/>
        </a:p>
      </dgm:t>
    </dgm:pt>
    <dgm:pt modelId="{399D4199-09F2-4B29-89DF-6B59D72D2223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Retenţie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urinară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E7331D28-BF42-445E-A9C1-69FFEAF62A8E}" type="parTrans" cxnId="{AC4265EC-4498-49CD-8536-F5264F02E65C}">
      <dgm:prSet/>
      <dgm:spPr/>
      <dgm:t>
        <a:bodyPr/>
        <a:lstStyle/>
        <a:p>
          <a:endParaRPr lang="en-US"/>
        </a:p>
      </dgm:t>
    </dgm:pt>
    <dgm:pt modelId="{4FA45C93-3521-41BD-87EE-BD15D2C263F3}" type="sibTrans" cxnId="{AC4265EC-4498-49CD-8536-F5264F02E65C}">
      <dgm:prSet/>
      <dgm:spPr/>
      <dgm:t>
        <a:bodyPr/>
        <a:lstStyle/>
        <a:p>
          <a:endParaRPr lang="en-US"/>
        </a:p>
      </dgm:t>
    </dgm:pt>
    <dgm:pt modelId="{F5E66843-602D-4685-994B-C2898E5E528B}" type="pres">
      <dgm:prSet presAssocID="{381F06F6-2CF2-455D-89F6-76073D1293DF}" presName="compositeShape" presStyleCnt="0">
        <dgm:presLayoutVars>
          <dgm:dir/>
          <dgm:resizeHandles/>
        </dgm:presLayoutVars>
      </dgm:prSet>
      <dgm:spPr/>
    </dgm:pt>
    <dgm:pt modelId="{D089D1D1-7BB9-42B1-9CD5-207F8D2EDD94}" type="pres">
      <dgm:prSet presAssocID="{381F06F6-2CF2-455D-89F6-76073D1293DF}" presName="pyramid" presStyleLbl="node1" presStyleIdx="0" presStyleCnt="1"/>
      <dgm:spPr/>
    </dgm:pt>
    <dgm:pt modelId="{C5EC57D0-DC37-4F0F-B66C-8BB5812DD219}" type="pres">
      <dgm:prSet presAssocID="{381F06F6-2CF2-455D-89F6-76073D1293DF}" presName="theList" presStyleCnt="0"/>
      <dgm:spPr/>
    </dgm:pt>
    <dgm:pt modelId="{A7E325B0-1896-44EF-8E5C-90AB3E29A665}" type="pres">
      <dgm:prSet presAssocID="{34BB8B42-375F-46FF-984C-8089E09DD05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E78B5-BFA5-4650-B2F3-73467832242D}" type="pres">
      <dgm:prSet presAssocID="{34BB8B42-375F-46FF-984C-8089E09DD050}" presName="aSpace" presStyleCnt="0"/>
      <dgm:spPr/>
    </dgm:pt>
    <dgm:pt modelId="{5E6C0B14-21E8-4CDE-A45C-EC412F5E64DB}" type="pres">
      <dgm:prSet presAssocID="{A4B1A043-893A-4EAE-BA30-1C55CDE2E3D6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03007-5BDF-4AA2-8000-E7900DED9AD1}" type="pres">
      <dgm:prSet presAssocID="{A4B1A043-893A-4EAE-BA30-1C55CDE2E3D6}" presName="aSpace" presStyleCnt="0"/>
      <dgm:spPr/>
    </dgm:pt>
    <dgm:pt modelId="{4B3075BB-9962-492A-9877-EA4A547D21CF}" type="pres">
      <dgm:prSet presAssocID="{399D4199-09F2-4B29-89DF-6B59D72D2223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61A19-1C77-4059-B7F4-1A22F122FD8B}" type="pres">
      <dgm:prSet presAssocID="{399D4199-09F2-4B29-89DF-6B59D72D2223}" presName="aSpace" presStyleCnt="0"/>
      <dgm:spPr/>
    </dgm:pt>
  </dgm:ptLst>
  <dgm:cxnLst>
    <dgm:cxn modelId="{A63CEBDB-92AD-4A4F-9264-3FF9B26F3DE5}" type="presOf" srcId="{34BB8B42-375F-46FF-984C-8089E09DD050}" destId="{A7E325B0-1896-44EF-8E5C-90AB3E29A665}" srcOrd="0" destOrd="0" presId="urn:microsoft.com/office/officeart/2005/8/layout/pyramid2"/>
    <dgm:cxn modelId="{AC4265EC-4498-49CD-8536-F5264F02E65C}" srcId="{381F06F6-2CF2-455D-89F6-76073D1293DF}" destId="{399D4199-09F2-4B29-89DF-6B59D72D2223}" srcOrd="2" destOrd="0" parTransId="{E7331D28-BF42-445E-A9C1-69FFEAF62A8E}" sibTransId="{4FA45C93-3521-41BD-87EE-BD15D2C263F3}"/>
    <dgm:cxn modelId="{763DA9A2-5124-472A-AB55-2E531372CFE2}" srcId="{381F06F6-2CF2-455D-89F6-76073D1293DF}" destId="{34BB8B42-375F-46FF-984C-8089E09DD050}" srcOrd="0" destOrd="0" parTransId="{41F1DDF4-8604-4C78-9872-E159E8B79442}" sibTransId="{3BD6DDD0-D309-4BC7-BED5-B52699655102}"/>
    <dgm:cxn modelId="{05F4BCB0-9023-42C4-9803-110FA2B70265}" type="presOf" srcId="{381F06F6-2CF2-455D-89F6-76073D1293DF}" destId="{F5E66843-602D-4685-994B-C2898E5E528B}" srcOrd="0" destOrd="0" presId="urn:microsoft.com/office/officeart/2005/8/layout/pyramid2"/>
    <dgm:cxn modelId="{A1085EEC-C41A-4797-9FE7-F58E6B573F8C}" type="presOf" srcId="{399D4199-09F2-4B29-89DF-6B59D72D2223}" destId="{4B3075BB-9962-492A-9877-EA4A547D21CF}" srcOrd="0" destOrd="0" presId="urn:microsoft.com/office/officeart/2005/8/layout/pyramid2"/>
    <dgm:cxn modelId="{0C586CB9-F670-49D0-87B1-010DA396F2AC}" srcId="{381F06F6-2CF2-455D-89F6-76073D1293DF}" destId="{A4B1A043-893A-4EAE-BA30-1C55CDE2E3D6}" srcOrd="1" destOrd="0" parTransId="{B91A287D-8F9C-44B3-A9DE-B794DB309974}" sibTransId="{41FD9115-B093-4C8B-AF8F-9AE7F1E1064E}"/>
    <dgm:cxn modelId="{17623F48-A7CE-411D-A82B-9E7F198CC00A}" type="presOf" srcId="{A4B1A043-893A-4EAE-BA30-1C55CDE2E3D6}" destId="{5E6C0B14-21E8-4CDE-A45C-EC412F5E64DB}" srcOrd="0" destOrd="0" presId="urn:microsoft.com/office/officeart/2005/8/layout/pyramid2"/>
    <dgm:cxn modelId="{33DBC13C-D4F7-4737-A5B9-40C5BCD51B80}" type="presParOf" srcId="{F5E66843-602D-4685-994B-C2898E5E528B}" destId="{D089D1D1-7BB9-42B1-9CD5-207F8D2EDD94}" srcOrd="0" destOrd="0" presId="urn:microsoft.com/office/officeart/2005/8/layout/pyramid2"/>
    <dgm:cxn modelId="{CDB232FE-BEC2-4A94-B0BF-51C52205ED64}" type="presParOf" srcId="{F5E66843-602D-4685-994B-C2898E5E528B}" destId="{C5EC57D0-DC37-4F0F-B66C-8BB5812DD219}" srcOrd="1" destOrd="0" presId="urn:microsoft.com/office/officeart/2005/8/layout/pyramid2"/>
    <dgm:cxn modelId="{656F36E5-A7D7-4F95-8595-ABB583443DB7}" type="presParOf" srcId="{C5EC57D0-DC37-4F0F-B66C-8BB5812DD219}" destId="{A7E325B0-1896-44EF-8E5C-90AB3E29A665}" srcOrd="0" destOrd="0" presId="urn:microsoft.com/office/officeart/2005/8/layout/pyramid2"/>
    <dgm:cxn modelId="{34FF5E48-89C5-415D-AE19-36FD0E891686}" type="presParOf" srcId="{C5EC57D0-DC37-4F0F-B66C-8BB5812DD219}" destId="{D4FE78B5-BFA5-4650-B2F3-73467832242D}" srcOrd="1" destOrd="0" presId="urn:microsoft.com/office/officeart/2005/8/layout/pyramid2"/>
    <dgm:cxn modelId="{513AE401-7DAF-49A4-8FD6-FA0002F7CEB1}" type="presParOf" srcId="{C5EC57D0-DC37-4F0F-B66C-8BB5812DD219}" destId="{5E6C0B14-21E8-4CDE-A45C-EC412F5E64DB}" srcOrd="2" destOrd="0" presId="urn:microsoft.com/office/officeart/2005/8/layout/pyramid2"/>
    <dgm:cxn modelId="{DDD1DB4F-05B9-4339-9103-98789E9929FC}" type="presParOf" srcId="{C5EC57D0-DC37-4F0F-B66C-8BB5812DD219}" destId="{02C03007-5BDF-4AA2-8000-E7900DED9AD1}" srcOrd="3" destOrd="0" presId="urn:microsoft.com/office/officeart/2005/8/layout/pyramid2"/>
    <dgm:cxn modelId="{C3A264FD-5685-40EA-850A-E00781BCD58A}" type="presParOf" srcId="{C5EC57D0-DC37-4F0F-B66C-8BB5812DD219}" destId="{4B3075BB-9962-492A-9877-EA4A547D21CF}" srcOrd="4" destOrd="0" presId="urn:microsoft.com/office/officeart/2005/8/layout/pyramid2"/>
    <dgm:cxn modelId="{098C98A1-AA5C-483E-BB04-DB7DF85A649E}" type="presParOf" srcId="{C5EC57D0-DC37-4F0F-B66C-8BB5812DD219}" destId="{A5C61A19-1C77-4059-B7F4-1A22F122FD8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306E6C6-515C-4B02-8C5B-9A3C8C435C9D}" type="doc">
      <dgm:prSet loTypeId="urn:microsoft.com/office/officeart/2005/8/layout/StepDownProcess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0265CC8-B8A3-48A9-A05B-4504CBEF45BC}">
      <dgm:prSet phldrT="[Text]" custT="1"/>
      <dgm:spPr/>
      <dgm:t>
        <a:bodyPr/>
        <a:lstStyle/>
        <a:p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Chirurgie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E20522-F19A-4474-89E6-45B757C896F0}" type="parTrans" cxnId="{749E9AE6-FF3A-4EAC-B2FC-EA9ADCA25C15}">
      <dgm:prSet/>
      <dgm:spPr/>
      <dgm:t>
        <a:bodyPr/>
        <a:lstStyle/>
        <a:p>
          <a:endParaRPr lang="en-US"/>
        </a:p>
      </dgm:t>
    </dgm:pt>
    <dgm:pt modelId="{43E24F78-FA2B-4125-9CA2-E815F4EF535E}" type="sibTrans" cxnId="{749E9AE6-FF3A-4EAC-B2FC-EA9ADCA25C15}">
      <dgm:prSet/>
      <dgm:spPr/>
      <dgm:t>
        <a:bodyPr/>
        <a:lstStyle/>
        <a:p>
          <a:endParaRPr lang="en-US"/>
        </a:p>
      </dgm:t>
    </dgm:pt>
    <dgm:pt modelId="{8D9DD7C8-453C-4A21-8013-303137814AD7}">
      <dgm:prSet phldrT="[Text]" custT="1"/>
      <dgm:spPr/>
      <dgm:t>
        <a:bodyPr/>
        <a:lstStyle/>
        <a:p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Inhibarea hipersecreției bronșice</a:t>
          </a:r>
          <a:endParaRPr lang="en-US" sz="1100" dirty="0"/>
        </a:p>
      </dgm:t>
    </dgm:pt>
    <dgm:pt modelId="{E457EB99-D34F-4C7D-879D-DB4294AB7A17}" type="parTrans" cxnId="{282F07A8-7D16-4091-B2ED-00089523A902}">
      <dgm:prSet/>
      <dgm:spPr/>
      <dgm:t>
        <a:bodyPr/>
        <a:lstStyle/>
        <a:p>
          <a:endParaRPr lang="en-US"/>
        </a:p>
      </dgm:t>
    </dgm:pt>
    <dgm:pt modelId="{3A0F767D-89F4-4372-AD6E-244B3C555A76}" type="sibTrans" cxnId="{282F07A8-7D16-4091-B2ED-00089523A902}">
      <dgm:prSet/>
      <dgm:spPr/>
      <dgm:t>
        <a:bodyPr/>
        <a:lstStyle/>
        <a:p>
          <a:endParaRPr lang="en-US"/>
        </a:p>
      </dgm:t>
    </dgm:pt>
    <dgm:pt modelId="{952CC3CC-088E-45B9-B528-36596AB000CD}">
      <dgm:prSet phldrT="[Text]" custT="1"/>
      <dgm:spPr/>
      <dgm:t>
        <a:bodyPr/>
        <a:lstStyle/>
        <a:p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Afecţiuni</a:t>
          </a:r>
          <a:endParaRPr lang="en-US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cardice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FD6D1D-4B0C-407C-A8B2-BDABAD82C0D8}" type="parTrans" cxnId="{3E821D63-8E73-4D64-AB97-693F8C66641F}">
      <dgm:prSet/>
      <dgm:spPr/>
      <dgm:t>
        <a:bodyPr/>
        <a:lstStyle/>
        <a:p>
          <a:endParaRPr lang="en-US"/>
        </a:p>
      </dgm:t>
    </dgm:pt>
    <dgm:pt modelId="{81888726-88D5-4881-AF5D-58161AEF663B}" type="sibTrans" cxnId="{3E821D63-8E73-4D64-AB97-693F8C66641F}">
      <dgm:prSet/>
      <dgm:spPr/>
      <dgm:t>
        <a:bodyPr/>
        <a:lstStyle/>
        <a:p>
          <a:endParaRPr lang="en-US"/>
        </a:p>
      </dgm:t>
    </dgm:pt>
    <dgm:pt modelId="{394F8158-3FAF-4F03-A9B2-18876851A352}">
      <dgm:prSet phldrT="[Text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AVC,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infarct de </a:t>
          </a:r>
          <a:r>
            <a:rPr lang="en-US" sz="20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miocard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0EA05B-AFFE-400A-9CA1-BC55D614037D}" type="parTrans" cxnId="{D0231620-5A12-455C-85DE-3B5B80A7EF74}">
      <dgm:prSet/>
      <dgm:spPr/>
      <dgm:t>
        <a:bodyPr/>
        <a:lstStyle/>
        <a:p>
          <a:endParaRPr lang="en-US"/>
        </a:p>
      </dgm:t>
    </dgm:pt>
    <dgm:pt modelId="{C851D2C0-29F2-4936-8234-BE80FB66EBBD}" type="sibTrans" cxnId="{D0231620-5A12-455C-85DE-3B5B80A7EF74}">
      <dgm:prSet/>
      <dgm:spPr/>
      <dgm:t>
        <a:bodyPr/>
        <a:lstStyle/>
        <a:p>
          <a:endParaRPr lang="en-US"/>
        </a:p>
      </dgm:t>
    </dgm:pt>
    <dgm:pt modelId="{9F31DC40-B75D-4640-8866-92C45E44DB3C}">
      <dgm:prSet phldrT="[Text]" custT="1"/>
      <dgm:spPr/>
      <dgm:t>
        <a:bodyPr/>
        <a:lstStyle/>
        <a:p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Colici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C20AD7-1A0D-488B-BBC1-AA66EC27E823}" type="parTrans" cxnId="{FCD8523A-F256-4788-95C1-26B12EF68CCD}">
      <dgm:prSet/>
      <dgm:spPr/>
      <dgm:t>
        <a:bodyPr/>
        <a:lstStyle/>
        <a:p>
          <a:endParaRPr lang="en-US"/>
        </a:p>
      </dgm:t>
    </dgm:pt>
    <dgm:pt modelId="{50F38321-2D02-43DC-9E1D-3491540E80E2}" type="sibTrans" cxnId="{FCD8523A-F256-4788-95C1-26B12EF68CCD}">
      <dgm:prSet/>
      <dgm:spPr/>
      <dgm:t>
        <a:bodyPr/>
        <a:lstStyle/>
        <a:p>
          <a:endParaRPr lang="en-US"/>
        </a:p>
      </dgm:t>
    </dgm:pt>
    <dgm:pt modelId="{92597DB3-1837-4188-AF83-041041856211}">
      <dgm:prSet phldrT="[Text]" custT="1"/>
      <dgm:spPr/>
      <dgm:t>
        <a:bodyPr/>
        <a:lstStyle/>
        <a:p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Antispastic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16A2D1-4A3A-4190-B916-288554A8BCA5}" type="parTrans" cxnId="{F0238235-58C1-4336-B0E0-C96838F44C0F}">
      <dgm:prSet/>
      <dgm:spPr/>
      <dgm:t>
        <a:bodyPr/>
        <a:lstStyle/>
        <a:p>
          <a:endParaRPr lang="en-US"/>
        </a:p>
      </dgm:t>
    </dgm:pt>
    <dgm:pt modelId="{2EA733C7-B987-47A3-BC0E-683B914B7DD4}" type="sibTrans" cxnId="{F0238235-58C1-4336-B0E0-C96838F44C0F}">
      <dgm:prSet/>
      <dgm:spPr/>
      <dgm:t>
        <a:bodyPr/>
        <a:lstStyle/>
        <a:p>
          <a:endParaRPr lang="en-US"/>
        </a:p>
      </dgm:t>
    </dgm:pt>
    <dgm:pt modelId="{F4E00C59-8103-49DE-8C7F-903F36E499D3}" type="pres">
      <dgm:prSet presAssocID="{3306E6C6-515C-4B02-8C5B-9A3C8C435C9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A8CD22B-2514-4C3D-A46E-02569D6F1B84}" type="pres">
      <dgm:prSet presAssocID="{E0265CC8-B8A3-48A9-A05B-4504CBEF45BC}" presName="composite" presStyleCnt="0"/>
      <dgm:spPr/>
      <dgm:t>
        <a:bodyPr/>
        <a:lstStyle/>
        <a:p>
          <a:endParaRPr lang="en-US"/>
        </a:p>
      </dgm:t>
    </dgm:pt>
    <dgm:pt modelId="{20FDF2C5-2C0E-4D9D-A420-C6DABB08B6AF}" type="pres">
      <dgm:prSet presAssocID="{E0265CC8-B8A3-48A9-A05B-4504CBEF45BC}" presName="bentUpArrow1" presStyleLbl="alignImgPlace1" presStyleIdx="0" presStyleCnt="2"/>
      <dgm:spPr/>
      <dgm:t>
        <a:bodyPr/>
        <a:lstStyle/>
        <a:p>
          <a:endParaRPr lang="en-US"/>
        </a:p>
      </dgm:t>
    </dgm:pt>
    <dgm:pt modelId="{118BA432-FC4B-419C-982C-447B5C68BFC4}" type="pres">
      <dgm:prSet presAssocID="{E0265CC8-B8A3-48A9-A05B-4504CBEF45BC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CB173-6BEA-44E9-9FDC-AF3FA7B6DCD2}" type="pres">
      <dgm:prSet presAssocID="{E0265CC8-B8A3-48A9-A05B-4504CBEF45BC}" presName="ChildText" presStyleLbl="revTx" presStyleIdx="0" presStyleCnt="3" custScaleX="184427" custScaleY="109006" custLinFactNeighborX="46653" custLinFactNeighborY="64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419C2-58D6-444E-A16F-A1205BEECC0B}" type="pres">
      <dgm:prSet presAssocID="{43E24F78-FA2B-4125-9CA2-E815F4EF535E}" presName="sibTrans" presStyleCnt="0"/>
      <dgm:spPr/>
      <dgm:t>
        <a:bodyPr/>
        <a:lstStyle/>
        <a:p>
          <a:endParaRPr lang="en-US"/>
        </a:p>
      </dgm:t>
    </dgm:pt>
    <dgm:pt modelId="{CDB4F5D4-2DFD-4E2F-A39C-9DD92835F6FE}" type="pres">
      <dgm:prSet presAssocID="{952CC3CC-088E-45B9-B528-36596AB000CD}" presName="composite" presStyleCnt="0"/>
      <dgm:spPr/>
      <dgm:t>
        <a:bodyPr/>
        <a:lstStyle/>
        <a:p>
          <a:endParaRPr lang="en-US"/>
        </a:p>
      </dgm:t>
    </dgm:pt>
    <dgm:pt modelId="{77CDD6AB-6AF1-4920-AF49-6A471C332085}" type="pres">
      <dgm:prSet presAssocID="{952CC3CC-088E-45B9-B528-36596AB000CD}" presName="bentUpArrow1" presStyleLbl="alignImgPlace1" presStyleIdx="1" presStyleCnt="2"/>
      <dgm:spPr/>
      <dgm:t>
        <a:bodyPr/>
        <a:lstStyle/>
        <a:p>
          <a:endParaRPr lang="en-US"/>
        </a:p>
      </dgm:t>
    </dgm:pt>
    <dgm:pt modelId="{FF2EAEFB-0CF1-455F-804E-E857C365BDD9}" type="pres">
      <dgm:prSet presAssocID="{952CC3CC-088E-45B9-B528-36596AB000CD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0E3B2-B105-48EE-B353-11505733F7FF}" type="pres">
      <dgm:prSet presAssocID="{952CC3CC-088E-45B9-B528-36596AB000CD}" presName="ChildText" presStyleLbl="revTx" presStyleIdx="1" presStyleCnt="3" custScaleX="177387" custScaleY="78983" custLinFactNeighborX="32242" custLinFactNeighborY="-19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119C7-ECA3-4C8A-884B-C7FED584195A}" type="pres">
      <dgm:prSet presAssocID="{81888726-88D5-4881-AF5D-58161AEF663B}" presName="sibTrans" presStyleCnt="0"/>
      <dgm:spPr/>
      <dgm:t>
        <a:bodyPr/>
        <a:lstStyle/>
        <a:p>
          <a:endParaRPr lang="en-US"/>
        </a:p>
      </dgm:t>
    </dgm:pt>
    <dgm:pt modelId="{6B36166E-9187-4033-A9B5-50D82D31E3CB}" type="pres">
      <dgm:prSet presAssocID="{9F31DC40-B75D-4640-8866-92C45E44DB3C}" presName="composite" presStyleCnt="0"/>
      <dgm:spPr/>
      <dgm:t>
        <a:bodyPr/>
        <a:lstStyle/>
        <a:p>
          <a:endParaRPr lang="en-US"/>
        </a:p>
      </dgm:t>
    </dgm:pt>
    <dgm:pt modelId="{4C5A73C9-3EF2-472B-8C14-B301091AA9F3}" type="pres">
      <dgm:prSet presAssocID="{9F31DC40-B75D-4640-8866-92C45E44DB3C}" presName="ParentText" presStyleLbl="node1" presStyleIdx="2" presStyleCnt="3" custLinFactNeighborX="-18454" custLinFactNeighborY="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83775-B5BB-402E-B606-A57DB9EA9D8E}" type="pres">
      <dgm:prSet presAssocID="{9F31DC40-B75D-4640-8866-92C45E44DB3C}" presName="FinalChildText" presStyleLbl="revTx" presStyleIdx="2" presStyleCnt="3" custScaleX="172065" custScaleY="105040" custLinFactNeighborX="17709" custLinFactNeighborY="5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8687CE-FD90-4A07-B6FA-AF271BD3D40E}" type="presOf" srcId="{394F8158-3FAF-4F03-A9B2-18876851A352}" destId="{4490E3B2-B105-48EE-B353-11505733F7FF}" srcOrd="0" destOrd="0" presId="urn:microsoft.com/office/officeart/2005/8/layout/StepDownProcess"/>
    <dgm:cxn modelId="{E98ED8BB-E70A-4262-A440-BA56DFEACB5B}" type="presOf" srcId="{92597DB3-1837-4188-AF83-041041856211}" destId="{FB583775-B5BB-402E-B606-A57DB9EA9D8E}" srcOrd="0" destOrd="0" presId="urn:microsoft.com/office/officeart/2005/8/layout/StepDownProcess"/>
    <dgm:cxn modelId="{4598468B-11A5-4F99-865A-4AA99D3EFC75}" type="presOf" srcId="{9F31DC40-B75D-4640-8866-92C45E44DB3C}" destId="{4C5A73C9-3EF2-472B-8C14-B301091AA9F3}" srcOrd="0" destOrd="0" presId="urn:microsoft.com/office/officeart/2005/8/layout/StepDownProcess"/>
    <dgm:cxn modelId="{D0231620-5A12-455C-85DE-3B5B80A7EF74}" srcId="{952CC3CC-088E-45B9-B528-36596AB000CD}" destId="{394F8158-3FAF-4F03-A9B2-18876851A352}" srcOrd="0" destOrd="0" parTransId="{B70EA05B-AFFE-400A-9CA1-BC55D614037D}" sibTransId="{C851D2C0-29F2-4936-8234-BE80FB66EBBD}"/>
    <dgm:cxn modelId="{749E9AE6-FF3A-4EAC-B2FC-EA9ADCA25C15}" srcId="{3306E6C6-515C-4B02-8C5B-9A3C8C435C9D}" destId="{E0265CC8-B8A3-48A9-A05B-4504CBEF45BC}" srcOrd="0" destOrd="0" parTransId="{46E20522-F19A-4474-89E6-45B757C896F0}" sibTransId="{43E24F78-FA2B-4125-9CA2-E815F4EF535E}"/>
    <dgm:cxn modelId="{84004C97-AA6C-48F9-AB69-4B1C5C5069A6}" type="presOf" srcId="{952CC3CC-088E-45B9-B528-36596AB000CD}" destId="{FF2EAEFB-0CF1-455F-804E-E857C365BDD9}" srcOrd="0" destOrd="0" presId="urn:microsoft.com/office/officeart/2005/8/layout/StepDownProcess"/>
    <dgm:cxn modelId="{DDDECD3F-637E-44CE-A46F-DB0B36DA1DEB}" type="presOf" srcId="{8D9DD7C8-453C-4A21-8013-303137814AD7}" destId="{2FACB173-6BEA-44E9-9FDC-AF3FA7B6DCD2}" srcOrd="0" destOrd="0" presId="urn:microsoft.com/office/officeart/2005/8/layout/StepDownProcess"/>
    <dgm:cxn modelId="{2BAD4168-37A2-4265-AAAB-01027088011E}" type="presOf" srcId="{3306E6C6-515C-4B02-8C5B-9A3C8C435C9D}" destId="{F4E00C59-8103-49DE-8C7F-903F36E499D3}" srcOrd="0" destOrd="0" presId="urn:microsoft.com/office/officeart/2005/8/layout/StepDownProcess"/>
    <dgm:cxn modelId="{3E821D63-8E73-4D64-AB97-693F8C66641F}" srcId="{3306E6C6-515C-4B02-8C5B-9A3C8C435C9D}" destId="{952CC3CC-088E-45B9-B528-36596AB000CD}" srcOrd="1" destOrd="0" parTransId="{08FD6D1D-4B0C-407C-A8B2-BDABAD82C0D8}" sibTransId="{81888726-88D5-4881-AF5D-58161AEF663B}"/>
    <dgm:cxn modelId="{282F07A8-7D16-4091-B2ED-00089523A902}" srcId="{E0265CC8-B8A3-48A9-A05B-4504CBEF45BC}" destId="{8D9DD7C8-453C-4A21-8013-303137814AD7}" srcOrd="0" destOrd="0" parTransId="{E457EB99-D34F-4C7D-879D-DB4294AB7A17}" sibTransId="{3A0F767D-89F4-4372-AD6E-244B3C555A76}"/>
    <dgm:cxn modelId="{E4716AEF-444E-408D-B779-CE697FD3ED3E}" type="presOf" srcId="{E0265CC8-B8A3-48A9-A05B-4504CBEF45BC}" destId="{118BA432-FC4B-419C-982C-447B5C68BFC4}" srcOrd="0" destOrd="0" presId="urn:microsoft.com/office/officeart/2005/8/layout/StepDownProcess"/>
    <dgm:cxn modelId="{FCD8523A-F256-4788-95C1-26B12EF68CCD}" srcId="{3306E6C6-515C-4B02-8C5B-9A3C8C435C9D}" destId="{9F31DC40-B75D-4640-8866-92C45E44DB3C}" srcOrd="2" destOrd="0" parTransId="{3FC20AD7-1A0D-488B-BBC1-AA66EC27E823}" sibTransId="{50F38321-2D02-43DC-9E1D-3491540E80E2}"/>
    <dgm:cxn modelId="{F0238235-58C1-4336-B0E0-C96838F44C0F}" srcId="{9F31DC40-B75D-4640-8866-92C45E44DB3C}" destId="{92597DB3-1837-4188-AF83-041041856211}" srcOrd="0" destOrd="0" parTransId="{9316A2D1-4A3A-4190-B916-288554A8BCA5}" sibTransId="{2EA733C7-B987-47A3-BC0E-683B914B7DD4}"/>
    <dgm:cxn modelId="{6A93A2D4-A5F0-49C9-860C-1082F72D26AE}" type="presParOf" srcId="{F4E00C59-8103-49DE-8C7F-903F36E499D3}" destId="{3A8CD22B-2514-4C3D-A46E-02569D6F1B84}" srcOrd="0" destOrd="0" presId="urn:microsoft.com/office/officeart/2005/8/layout/StepDownProcess"/>
    <dgm:cxn modelId="{E8F4180E-727F-4ED7-83D4-4891C59B83AD}" type="presParOf" srcId="{3A8CD22B-2514-4C3D-A46E-02569D6F1B84}" destId="{20FDF2C5-2C0E-4D9D-A420-C6DABB08B6AF}" srcOrd="0" destOrd="0" presId="urn:microsoft.com/office/officeart/2005/8/layout/StepDownProcess"/>
    <dgm:cxn modelId="{2BDC1012-B9A3-466D-A2FA-CA36DEE19C73}" type="presParOf" srcId="{3A8CD22B-2514-4C3D-A46E-02569D6F1B84}" destId="{118BA432-FC4B-419C-982C-447B5C68BFC4}" srcOrd="1" destOrd="0" presId="urn:microsoft.com/office/officeart/2005/8/layout/StepDownProcess"/>
    <dgm:cxn modelId="{BED88D75-D154-4F5A-B307-53996949D4C9}" type="presParOf" srcId="{3A8CD22B-2514-4C3D-A46E-02569D6F1B84}" destId="{2FACB173-6BEA-44E9-9FDC-AF3FA7B6DCD2}" srcOrd="2" destOrd="0" presId="urn:microsoft.com/office/officeart/2005/8/layout/StepDownProcess"/>
    <dgm:cxn modelId="{051D73B9-6E66-4ACD-BAE5-FE4C4FD47FFD}" type="presParOf" srcId="{F4E00C59-8103-49DE-8C7F-903F36E499D3}" destId="{0BB419C2-58D6-444E-A16F-A1205BEECC0B}" srcOrd="1" destOrd="0" presId="urn:microsoft.com/office/officeart/2005/8/layout/StepDownProcess"/>
    <dgm:cxn modelId="{D156C6F5-7886-4E74-B9FD-D4091F27ED61}" type="presParOf" srcId="{F4E00C59-8103-49DE-8C7F-903F36E499D3}" destId="{CDB4F5D4-2DFD-4E2F-A39C-9DD92835F6FE}" srcOrd="2" destOrd="0" presId="urn:microsoft.com/office/officeart/2005/8/layout/StepDownProcess"/>
    <dgm:cxn modelId="{DC90940F-5F37-4714-B7BA-07BA2DA7B985}" type="presParOf" srcId="{CDB4F5D4-2DFD-4E2F-A39C-9DD92835F6FE}" destId="{77CDD6AB-6AF1-4920-AF49-6A471C332085}" srcOrd="0" destOrd="0" presId="urn:microsoft.com/office/officeart/2005/8/layout/StepDownProcess"/>
    <dgm:cxn modelId="{A436087D-2FBF-460B-B398-0B9C878F6857}" type="presParOf" srcId="{CDB4F5D4-2DFD-4E2F-A39C-9DD92835F6FE}" destId="{FF2EAEFB-0CF1-455F-804E-E857C365BDD9}" srcOrd="1" destOrd="0" presId="urn:microsoft.com/office/officeart/2005/8/layout/StepDownProcess"/>
    <dgm:cxn modelId="{4C22BBF4-BF3A-4AE1-8BA2-75E4B6327751}" type="presParOf" srcId="{CDB4F5D4-2DFD-4E2F-A39C-9DD92835F6FE}" destId="{4490E3B2-B105-48EE-B353-11505733F7FF}" srcOrd="2" destOrd="0" presId="urn:microsoft.com/office/officeart/2005/8/layout/StepDownProcess"/>
    <dgm:cxn modelId="{5D573654-DF38-418B-AAB6-31FA028BB8CB}" type="presParOf" srcId="{F4E00C59-8103-49DE-8C7F-903F36E499D3}" destId="{5B5119C7-ECA3-4C8A-884B-C7FED584195A}" srcOrd="3" destOrd="0" presId="urn:microsoft.com/office/officeart/2005/8/layout/StepDownProcess"/>
    <dgm:cxn modelId="{8657069A-FA39-430B-90DB-B754547739E0}" type="presParOf" srcId="{F4E00C59-8103-49DE-8C7F-903F36E499D3}" destId="{6B36166E-9187-4033-A9B5-50D82D31E3CB}" srcOrd="4" destOrd="0" presId="urn:microsoft.com/office/officeart/2005/8/layout/StepDownProcess"/>
    <dgm:cxn modelId="{0E56E9AD-97E5-4195-9A58-8D231E03BF2E}" type="presParOf" srcId="{6B36166E-9187-4033-A9B5-50D82D31E3CB}" destId="{4C5A73C9-3EF2-472B-8C14-B301091AA9F3}" srcOrd="0" destOrd="0" presId="urn:microsoft.com/office/officeart/2005/8/layout/StepDownProcess"/>
    <dgm:cxn modelId="{24750294-3AAE-4B53-9842-D3135A0063CE}" type="presParOf" srcId="{6B36166E-9187-4033-A9B5-50D82D31E3CB}" destId="{FB583775-B5BB-402E-B606-A57DB9EA9D8E}" srcOrd="1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71152D2-3DEC-49B1-816C-DC5A8D0E4969}" type="doc">
      <dgm:prSet loTypeId="urn:microsoft.com/office/officeart/2005/8/layout/list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73708DD-A554-489B-8E21-827B81928C53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Anestezic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local</a:t>
          </a:r>
          <a:endParaRPr lang="en-US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7A8982-130D-43AB-AC9C-E444FC050F3A}" type="parTrans" cxnId="{1CC8A290-2BAE-451B-B21E-AB9FD534D409}">
      <dgm:prSet/>
      <dgm:spPr/>
      <dgm:t>
        <a:bodyPr/>
        <a:lstStyle/>
        <a:p>
          <a:endParaRPr lang="en-US"/>
        </a:p>
      </dgm:t>
    </dgm:pt>
    <dgm:pt modelId="{1CFA0FDD-3DB8-4A98-B951-B4F12A2EF1B7}" type="sibTrans" cxnId="{1CC8A290-2BAE-451B-B21E-AB9FD534D409}">
      <dgm:prSet/>
      <dgm:spPr/>
      <dgm:t>
        <a:bodyPr/>
        <a:lstStyle/>
        <a:p>
          <a:endParaRPr lang="en-US"/>
        </a:p>
      </dgm:t>
    </dgm:pt>
    <dgm:pt modelId="{88E441DD-E7D0-4214-9575-7DE599AFD884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Excitant SNC - </a:t>
          </a:r>
          <a:r>
            <a:rPr lang="en-US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convulsii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9F0D6C-3798-4944-BF0A-62805EE12991}" type="parTrans" cxnId="{B5DA48F0-E7FA-495E-A6E5-605D363CA43F}">
      <dgm:prSet/>
      <dgm:spPr/>
      <dgm:t>
        <a:bodyPr/>
        <a:lstStyle/>
        <a:p>
          <a:endParaRPr lang="en-US"/>
        </a:p>
      </dgm:t>
    </dgm:pt>
    <dgm:pt modelId="{ED297308-F73F-4312-91E1-9FDDC8D1768E}" type="sibTrans" cxnId="{B5DA48F0-E7FA-495E-A6E5-605D363CA43F}">
      <dgm:prSet/>
      <dgm:spPr/>
      <dgm:t>
        <a:bodyPr/>
        <a:lstStyle/>
        <a:p>
          <a:endParaRPr lang="en-US"/>
        </a:p>
      </dgm:t>
    </dgm:pt>
    <dgm:pt modelId="{21392E00-CEDD-4B7C-9A25-4B237C76D2E9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HTA, </a:t>
          </a:r>
          <a:r>
            <a:rPr lang="en-US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aritmii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cardiace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infarct de </a:t>
          </a:r>
          <a:r>
            <a:rPr lang="en-US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miocard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insuficienţă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coronariană</a:t>
          </a:r>
          <a:endParaRPr lang="en-US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41C595-7051-4435-8AEB-A19E9CF69C9E}" type="parTrans" cxnId="{1E2F1B63-9847-4A5D-869B-BEAB817DCC97}">
      <dgm:prSet/>
      <dgm:spPr/>
      <dgm:t>
        <a:bodyPr/>
        <a:lstStyle/>
        <a:p>
          <a:endParaRPr lang="en-US"/>
        </a:p>
      </dgm:t>
    </dgm:pt>
    <dgm:pt modelId="{BE6CE4D9-9632-45BB-A556-0777306A3522}" type="sibTrans" cxnId="{1E2F1B63-9847-4A5D-869B-BEAB817DCC97}">
      <dgm:prSet/>
      <dgm:spPr/>
      <dgm:t>
        <a:bodyPr/>
        <a:lstStyle/>
        <a:p>
          <a:endParaRPr lang="en-US"/>
        </a:p>
      </dgm:t>
    </dgm:pt>
    <dgm:pt modelId="{B7572F73-67B4-442D-90DB-43ED2D97F89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Perforarea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septului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nazal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prizare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US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A7BED2-886E-4BE4-AF34-A69DF707215E}" type="parTrans" cxnId="{857E003E-A6C8-4675-90BB-2F8AA6A123F5}">
      <dgm:prSet/>
      <dgm:spPr/>
      <dgm:t>
        <a:bodyPr/>
        <a:lstStyle/>
        <a:p>
          <a:endParaRPr lang="en-US"/>
        </a:p>
      </dgm:t>
    </dgm:pt>
    <dgm:pt modelId="{94134C14-A138-4F7C-A41D-D0354023D610}" type="sibTrans" cxnId="{857E003E-A6C8-4675-90BB-2F8AA6A123F5}">
      <dgm:prSet/>
      <dgm:spPr/>
      <dgm:t>
        <a:bodyPr/>
        <a:lstStyle/>
        <a:p>
          <a:endParaRPr lang="en-US"/>
        </a:p>
      </dgm:t>
    </dgm:pt>
    <dgm:pt modelId="{291E58D5-4B0D-47DE-8B87-4E9DA867D74D}" type="pres">
      <dgm:prSet presAssocID="{F71152D2-3DEC-49B1-816C-DC5A8D0E49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10E0C20E-414D-41BD-B3BE-260A8E6BBC00}" type="pres">
      <dgm:prSet presAssocID="{E73708DD-A554-489B-8E21-827B81928C53}" presName="parentLin" presStyleCnt="0"/>
      <dgm:spPr/>
    </dgm:pt>
    <dgm:pt modelId="{EEDA7451-688B-48E4-9A85-8D2B85F3928B}" type="pres">
      <dgm:prSet presAssocID="{E73708DD-A554-489B-8E21-827B81928C53}" presName="parentLeftMargin" presStyleLbl="node1" presStyleIdx="0" presStyleCnt="4"/>
      <dgm:spPr/>
      <dgm:t>
        <a:bodyPr/>
        <a:lstStyle/>
        <a:p>
          <a:endParaRPr lang="ro-RO"/>
        </a:p>
      </dgm:t>
    </dgm:pt>
    <dgm:pt modelId="{DFDB5EE4-8E58-4FEC-8D7F-91B4EB482A67}" type="pres">
      <dgm:prSet presAssocID="{E73708DD-A554-489B-8E21-827B81928C5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958EF-535B-4A91-AA60-0A2850D9FB8B}" type="pres">
      <dgm:prSet presAssocID="{E73708DD-A554-489B-8E21-827B81928C53}" presName="negativeSpace" presStyleCnt="0"/>
      <dgm:spPr/>
    </dgm:pt>
    <dgm:pt modelId="{3C0CA445-2DA4-4A05-85B4-08E8F5BABC35}" type="pres">
      <dgm:prSet presAssocID="{E73708DD-A554-489B-8E21-827B81928C53}" presName="childText" presStyleLbl="conFgAcc1" presStyleIdx="0" presStyleCnt="4">
        <dgm:presLayoutVars>
          <dgm:bulletEnabled val="1"/>
        </dgm:presLayoutVars>
      </dgm:prSet>
      <dgm:spPr/>
    </dgm:pt>
    <dgm:pt modelId="{E50D8CF1-98D1-4D40-9333-77E700C4068C}" type="pres">
      <dgm:prSet presAssocID="{1CFA0FDD-3DB8-4A98-B951-B4F12A2EF1B7}" presName="spaceBetweenRectangles" presStyleCnt="0"/>
      <dgm:spPr/>
    </dgm:pt>
    <dgm:pt modelId="{4E3CF181-9825-4D95-AE11-23B9E91C2624}" type="pres">
      <dgm:prSet presAssocID="{88E441DD-E7D0-4214-9575-7DE599AFD884}" presName="parentLin" presStyleCnt="0"/>
      <dgm:spPr/>
    </dgm:pt>
    <dgm:pt modelId="{946F060A-9B07-42BD-A07F-7952DAF102A4}" type="pres">
      <dgm:prSet presAssocID="{88E441DD-E7D0-4214-9575-7DE599AFD884}" presName="parentLeftMargin" presStyleLbl="node1" presStyleIdx="0" presStyleCnt="4"/>
      <dgm:spPr/>
      <dgm:t>
        <a:bodyPr/>
        <a:lstStyle/>
        <a:p>
          <a:endParaRPr lang="ro-RO"/>
        </a:p>
      </dgm:t>
    </dgm:pt>
    <dgm:pt modelId="{39E7DFA4-51AF-46D9-B46D-BF268CBCE5D7}" type="pres">
      <dgm:prSet presAssocID="{88E441DD-E7D0-4214-9575-7DE599AFD88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25874F-C837-4627-B034-501315CDA6B7}" type="pres">
      <dgm:prSet presAssocID="{88E441DD-E7D0-4214-9575-7DE599AFD884}" presName="negativeSpace" presStyleCnt="0"/>
      <dgm:spPr/>
    </dgm:pt>
    <dgm:pt modelId="{81B305DE-F070-4C53-B2A1-F5FC7FF46D7B}" type="pres">
      <dgm:prSet presAssocID="{88E441DD-E7D0-4214-9575-7DE599AFD884}" presName="childText" presStyleLbl="conFgAcc1" presStyleIdx="1" presStyleCnt="4">
        <dgm:presLayoutVars>
          <dgm:bulletEnabled val="1"/>
        </dgm:presLayoutVars>
      </dgm:prSet>
      <dgm:spPr/>
    </dgm:pt>
    <dgm:pt modelId="{B4EC357C-0B51-4A6F-87FE-22C1D97DC22F}" type="pres">
      <dgm:prSet presAssocID="{ED297308-F73F-4312-91E1-9FDDC8D1768E}" presName="spaceBetweenRectangles" presStyleCnt="0"/>
      <dgm:spPr/>
    </dgm:pt>
    <dgm:pt modelId="{77EE9F24-B5C8-4401-9C68-454A825C33C6}" type="pres">
      <dgm:prSet presAssocID="{21392E00-CEDD-4B7C-9A25-4B237C76D2E9}" presName="parentLin" presStyleCnt="0"/>
      <dgm:spPr/>
    </dgm:pt>
    <dgm:pt modelId="{A850362B-E47D-496D-A8F2-2C266057B517}" type="pres">
      <dgm:prSet presAssocID="{21392E00-CEDD-4B7C-9A25-4B237C76D2E9}" presName="parentLeftMargin" presStyleLbl="node1" presStyleIdx="1" presStyleCnt="4"/>
      <dgm:spPr/>
      <dgm:t>
        <a:bodyPr/>
        <a:lstStyle/>
        <a:p>
          <a:endParaRPr lang="ro-RO"/>
        </a:p>
      </dgm:t>
    </dgm:pt>
    <dgm:pt modelId="{8C9578D6-8070-4C99-BED0-2EAFCA3EC363}" type="pres">
      <dgm:prSet presAssocID="{21392E00-CEDD-4B7C-9A25-4B237C76D2E9}" presName="parentText" presStyleLbl="node1" presStyleIdx="2" presStyleCnt="4" custScaleX="131429" custScaleY="1505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A0C6F-692E-401B-9A45-5D1A0C2AED75}" type="pres">
      <dgm:prSet presAssocID="{21392E00-CEDD-4B7C-9A25-4B237C76D2E9}" presName="negativeSpace" presStyleCnt="0"/>
      <dgm:spPr/>
    </dgm:pt>
    <dgm:pt modelId="{0D2F7590-B3AE-4266-A5AB-D43DC6955606}" type="pres">
      <dgm:prSet presAssocID="{21392E00-CEDD-4B7C-9A25-4B237C76D2E9}" presName="childText" presStyleLbl="conFgAcc1" presStyleIdx="2" presStyleCnt="4">
        <dgm:presLayoutVars>
          <dgm:bulletEnabled val="1"/>
        </dgm:presLayoutVars>
      </dgm:prSet>
      <dgm:spPr/>
    </dgm:pt>
    <dgm:pt modelId="{8B3A1B86-695E-4310-A5BA-74426B77B37A}" type="pres">
      <dgm:prSet presAssocID="{BE6CE4D9-9632-45BB-A556-0777306A3522}" presName="spaceBetweenRectangles" presStyleCnt="0"/>
      <dgm:spPr/>
    </dgm:pt>
    <dgm:pt modelId="{C1D20849-0A48-40E7-AD30-9AC0D6397197}" type="pres">
      <dgm:prSet presAssocID="{B7572F73-67B4-442D-90DB-43ED2D97F89C}" presName="parentLin" presStyleCnt="0"/>
      <dgm:spPr/>
    </dgm:pt>
    <dgm:pt modelId="{098688D5-3076-42E6-B369-28426DBCC633}" type="pres">
      <dgm:prSet presAssocID="{B7572F73-67B4-442D-90DB-43ED2D97F89C}" presName="parentLeftMargin" presStyleLbl="node1" presStyleIdx="2" presStyleCnt="4"/>
      <dgm:spPr/>
      <dgm:t>
        <a:bodyPr/>
        <a:lstStyle/>
        <a:p>
          <a:endParaRPr lang="ro-RO"/>
        </a:p>
      </dgm:t>
    </dgm:pt>
    <dgm:pt modelId="{1940E4F4-E483-4042-9D19-05D5A0AEDE01}" type="pres">
      <dgm:prSet presAssocID="{B7572F73-67B4-442D-90DB-43ED2D97F89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D401D9D-D496-48CD-B712-955C40B3E362}" type="pres">
      <dgm:prSet presAssocID="{B7572F73-67B4-442D-90DB-43ED2D97F89C}" presName="negativeSpace" presStyleCnt="0"/>
      <dgm:spPr/>
    </dgm:pt>
    <dgm:pt modelId="{0C30AD6D-AB30-48E7-9458-AA915DE51025}" type="pres">
      <dgm:prSet presAssocID="{B7572F73-67B4-442D-90DB-43ED2D97F89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FED544E-5805-4332-A63A-CAD52AAE294D}" type="presOf" srcId="{E73708DD-A554-489B-8E21-827B81928C53}" destId="{EEDA7451-688B-48E4-9A85-8D2B85F3928B}" srcOrd="0" destOrd="0" presId="urn:microsoft.com/office/officeart/2005/8/layout/list1"/>
    <dgm:cxn modelId="{1CC8A290-2BAE-451B-B21E-AB9FD534D409}" srcId="{F71152D2-3DEC-49B1-816C-DC5A8D0E4969}" destId="{E73708DD-A554-489B-8E21-827B81928C53}" srcOrd="0" destOrd="0" parTransId="{7D7A8982-130D-43AB-AC9C-E444FC050F3A}" sibTransId="{1CFA0FDD-3DB8-4A98-B951-B4F12A2EF1B7}"/>
    <dgm:cxn modelId="{857E003E-A6C8-4675-90BB-2F8AA6A123F5}" srcId="{F71152D2-3DEC-49B1-816C-DC5A8D0E4969}" destId="{B7572F73-67B4-442D-90DB-43ED2D97F89C}" srcOrd="3" destOrd="0" parTransId="{FAA7BED2-886E-4BE4-AF34-A69DF707215E}" sibTransId="{94134C14-A138-4F7C-A41D-D0354023D610}"/>
    <dgm:cxn modelId="{3FFC1043-ABE2-4320-ADBF-DDE9B3DC1D49}" type="presOf" srcId="{F71152D2-3DEC-49B1-816C-DC5A8D0E4969}" destId="{291E58D5-4B0D-47DE-8B87-4E9DA867D74D}" srcOrd="0" destOrd="0" presId="urn:microsoft.com/office/officeart/2005/8/layout/list1"/>
    <dgm:cxn modelId="{BA615AE5-3D5F-47F9-8785-6F74E4C9E3AD}" type="presOf" srcId="{B7572F73-67B4-442D-90DB-43ED2D97F89C}" destId="{1940E4F4-E483-4042-9D19-05D5A0AEDE01}" srcOrd="1" destOrd="0" presId="urn:microsoft.com/office/officeart/2005/8/layout/list1"/>
    <dgm:cxn modelId="{4052A2E8-72CC-4C0C-B343-BCDA80C7F007}" type="presOf" srcId="{B7572F73-67B4-442D-90DB-43ED2D97F89C}" destId="{098688D5-3076-42E6-B369-28426DBCC633}" srcOrd="0" destOrd="0" presId="urn:microsoft.com/office/officeart/2005/8/layout/list1"/>
    <dgm:cxn modelId="{FBCBA32C-6A8B-4BC6-A437-ED65E1924C61}" type="presOf" srcId="{21392E00-CEDD-4B7C-9A25-4B237C76D2E9}" destId="{8C9578D6-8070-4C99-BED0-2EAFCA3EC363}" srcOrd="1" destOrd="0" presId="urn:microsoft.com/office/officeart/2005/8/layout/list1"/>
    <dgm:cxn modelId="{69302311-B697-4292-A688-4D269310A81D}" type="presOf" srcId="{E73708DD-A554-489B-8E21-827B81928C53}" destId="{DFDB5EE4-8E58-4FEC-8D7F-91B4EB482A67}" srcOrd="1" destOrd="0" presId="urn:microsoft.com/office/officeart/2005/8/layout/list1"/>
    <dgm:cxn modelId="{C5F1E9CF-514D-4C6B-96F1-C1C843785780}" type="presOf" srcId="{88E441DD-E7D0-4214-9575-7DE599AFD884}" destId="{946F060A-9B07-42BD-A07F-7952DAF102A4}" srcOrd="0" destOrd="0" presId="urn:microsoft.com/office/officeart/2005/8/layout/list1"/>
    <dgm:cxn modelId="{9FFDF639-9F50-4005-9D36-A7691BD4A3EF}" type="presOf" srcId="{21392E00-CEDD-4B7C-9A25-4B237C76D2E9}" destId="{A850362B-E47D-496D-A8F2-2C266057B517}" srcOrd="0" destOrd="0" presId="urn:microsoft.com/office/officeart/2005/8/layout/list1"/>
    <dgm:cxn modelId="{1E2F1B63-9847-4A5D-869B-BEAB817DCC97}" srcId="{F71152D2-3DEC-49B1-816C-DC5A8D0E4969}" destId="{21392E00-CEDD-4B7C-9A25-4B237C76D2E9}" srcOrd="2" destOrd="0" parTransId="{9E41C595-7051-4435-8AEB-A19E9CF69C9E}" sibTransId="{BE6CE4D9-9632-45BB-A556-0777306A3522}"/>
    <dgm:cxn modelId="{B5DA48F0-E7FA-495E-A6E5-605D363CA43F}" srcId="{F71152D2-3DEC-49B1-816C-DC5A8D0E4969}" destId="{88E441DD-E7D0-4214-9575-7DE599AFD884}" srcOrd="1" destOrd="0" parTransId="{AE9F0D6C-3798-4944-BF0A-62805EE12991}" sibTransId="{ED297308-F73F-4312-91E1-9FDDC8D1768E}"/>
    <dgm:cxn modelId="{0F61D89E-A57D-42BC-99B1-A6624C7EE941}" type="presOf" srcId="{88E441DD-E7D0-4214-9575-7DE599AFD884}" destId="{39E7DFA4-51AF-46D9-B46D-BF268CBCE5D7}" srcOrd="1" destOrd="0" presId="urn:microsoft.com/office/officeart/2005/8/layout/list1"/>
    <dgm:cxn modelId="{5F6A9DFE-EB86-4E4E-935C-F44BA594AFB6}" type="presParOf" srcId="{291E58D5-4B0D-47DE-8B87-4E9DA867D74D}" destId="{10E0C20E-414D-41BD-B3BE-260A8E6BBC00}" srcOrd="0" destOrd="0" presId="urn:microsoft.com/office/officeart/2005/8/layout/list1"/>
    <dgm:cxn modelId="{0A690F18-1B27-4590-88CC-5670AF7927BB}" type="presParOf" srcId="{10E0C20E-414D-41BD-B3BE-260A8E6BBC00}" destId="{EEDA7451-688B-48E4-9A85-8D2B85F3928B}" srcOrd="0" destOrd="0" presId="urn:microsoft.com/office/officeart/2005/8/layout/list1"/>
    <dgm:cxn modelId="{225C6A47-2489-485E-8609-3C00A5FBBF70}" type="presParOf" srcId="{10E0C20E-414D-41BD-B3BE-260A8E6BBC00}" destId="{DFDB5EE4-8E58-4FEC-8D7F-91B4EB482A67}" srcOrd="1" destOrd="0" presId="urn:microsoft.com/office/officeart/2005/8/layout/list1"/>
    <dgm:cxn modelId="{657640CD-B2EB-4D62-9607-1BA073B06DAC}" type="presParOf" srcId="{291E58D5-4B0D-47DE-8B87-4E9DA867D74D}" destId="{A13958EF-535B-4A91-AA60-0A2850D9FB8B}" srcOrd="1" destOrd="0" presId="urn:microsoft.com/office/officeart/2005/8/layout/list1"/>
    <dgm:cxn modelId="{759485C0-CBCC-4718-A0FC-D071786ABAC9}" type="presParOf" srcId="{291E58D5-4B0D-47DE-8B87-4E9DA867D74D}" destId="{3C0CA445-2DA4-4A05-85B4-08E8F5BABC35}" srcOrd="2" destOrd="0" presId="urn:microsoft.com/office/officeart/2005/8/layout/list1"/>
    <dgm:cxn modelId="{CB89B508-D706-468E-B030-3030ECDBF5C8}" type="presParOf" srcId="{291E58D5-4B0D-47DE-8B87-4E9DA867D74D}" destId="{E50D8CF1-98D1-4D40-9333-77E700C4068C}" srcOrd="3" destOrd="0" presId="urn:microsoft.com/office/officeart/2005/8/layout/list1"/>
    <dgm:cxn modelId="{F5E37E66-0DB5-49EF-AC68-5046B21836FF}" type="presParOf" srcId="{291E58D5-4B0D-47DE-8B87-4E9DA867D74D}" destId="{4E3CF181-9825-4D95-AE11-23B9E91C2624}" srcOrd="4" destOrd="0" presId="urn:microsoft.com/office/officeart/2005/8/layout/list1"/>
    <dgm:cxn modelId="{AFB48A16-9BAC-4238-A366-C35F4E87E76C}" type="presParOf" srcId="{4E3CF181-9825-4D95-AE11-23B9E91C2624}" destId="{946F060A-9B07-42BD-A07F-7952DAF102A4}" srcOrd="0" destOrd="0" presId="urn:microsoft.com/office/officeart/2005/8/layout/list1"/>
    <dgm:cxn modelId="{4B39D796-5D2D-42D1-8E20-E7DFC91D8840}" type="presParOf" srcId="{4E3CF181-9825-4D95-AE11-23B9E91C2624}" destId="{39E7DFA4-51AF-46D9-B46D-BF268CBCE5D7}" srcOrd="1" destOrd="0" presId="urn:microsoft.com/office/officeart/2005/8/layout/list1"/>
    <dgm:cxn modelId="{8D51EC76-E11D-4C5D-B98F-2CC1DA180E51}" type="presParOf" srcId="{291E58D5-4B0D-47DE-8B87-4E9DA867D74D}" destId="{3625874F-C837-4627-B034-501315CDA6B7}" srcOrd="5" destOrd="0" presId="urn:microsoft.com/office/officeart/2005/8/layout/list1"/>
    <dgm:cxn modelId="{9D345077-1186-4662-B68C-267E1BD1A4A1}" type="presParOf" srcId="{291E58D5-4B0D-47DE-8B87-4E9DA867D74D}" destId="{81B305DE-F070-4C53-B2A1-F5FC7FF46D7B}" srcOrd="6" destOrd="0" presId="urn:microsoft.com/office/officeart/2005/8/layout/list1"/>
    <dgm:cxn modelId="{BE0EEE9C-BC50-4ED1-83D2-075061E2BAB5}" type="presParOf" srcId="{291E58D5-4B0D-47DE-8B87-4E9DA867D74D}" destId="{B4EC357C-0B51-4A6F-87FE-22C1D97DC22F}" srcOrd="7" destOrd="0" presId="urn:microsoft.com/office/officeart/2005/8/layout/list1"/>
    <dgm:cxn modelId="{0700B16A-9E38-4D65-A8A6-6DA34575793C}" type="presParOf" srcId="{291E58D5-4B0D-47DE-8B87-4E9DA867D74D}" destId="{77EE9F24-B5C8-4401-9C68-454A825C33C6}" srcOrd="8" destOrd="0" presId="urn:microsoft.com/office/officeart/2005/8/layout/list1"/>
    <dgm:cxn modelId="{3E26CD81-D226-469F-A046-78B7EBC4B004}" type="presParOf" srcId="{77EE9F24-B5C8-4401-9C68-454A825C33C6}" destId="{A850362B-E47D-496D-A8F2-2C266057B517}" srcOrd="0" destOrd="0" presId="urn:microsoft.com/office/officeart/2005/8/layout/list1"/>
    <dgm:cxn modelId="{1170224C-40CD-4E93-BD68-9F72EE962D6B}" type="presParOf" srcId="{77EE9F24-B5C8-4401-9C68-454A825C33C6}" destId="{8C9578D6-8070-4C99-BED0-2EAFCA3EC363}" srcOrd="1" destOrd="0" presId="urn:microsoft.com/office/officeart/2005/8/layout/list1"/>
    <dgm:cxn modelId="{896C0096-194E-432F-B748-0E088D796064}" type="presParOf" srcId="{291E58D5-4B0D-47DE-8B87-4E9DA867D74D}" destId="{B4BA0C6F-692E-401B-9A45-5D1A0C2AED75}" srcOrd="9" destOrd="0" presId="urn:microsoft.com/office/officeart/2005/8/layout/list1"/>
    <dgm:cxn modelId="{C4674450-11EC-43E9-9256-E46FA2EE0F11}" type="presParOf" srcId="{291E58D5-4B0D-47DE-8B87-4E9DA867D74D}" destId="{0D2F7590-B3AE-4266-A5AB-D43DC6955606}" srcOrd="10" destOrd="0" presId="urn:microsoft.com/office/officeart/2005/8/layout/list1"/>
    <dgm:cxn modelId="{90BFC175-2A6A-4176-BD30-120841DCEFFF}" type="presParOf" srcId="{291E58D5-4B0D-47DE-8B87-4E9DA867D74D}" destId="{8B3A1B86-695E-4310-A5BA-74426B77B37A}" srcOrd="11" destOrd="0" presId="urn:microsoft.com/office/officeart/2005/8/layout/list1"/>
    <dgm:cxn modelId="{CC16E9E3-FDD6-4024-8D00-74E55BC50B55}" type="presParOf" srcId="{291E58D5-4B0D-47DE-8B87-4E9DA867D74D}" destId="{C1D20849-0A48-40E7-AD30-9AC0D6397197}" srcOrd="12" destOrd="0" presId="urn:microsoft.com/office/officeart/2005/8/layout/list1"/>
    <dgm:cxn modelId="{96589425-C57D-4D7B-9F35-5698089B434A}" type="presParOf" srcId="{C1D20849-0A48-40E7-AD30-9AC0D6397197}" destId="{098688D5-3076-42E6-B369-28426DBCC633}" srcOrd="0" destOrd="0" presId="urn:microsoft.com/office/officeart/2005/8/layout/list1"/>
    <dgm:cxn modelId="{A3377E95-E9E4-494B-B1C8-67F21381C00E}" type="presParOf" srcId="{C1D20849-0A48-40E7-AD30-9AC0D6397197}" destId="{1940E4F4-E483-4042-9D19-05D5A0AEDE01}" srcOrd="1" destOrd="0" presId="urn:microsoft.com/office/officeart/2005/8/layout/list1"/>
    <dgm:cxn modelId="{8F4F5C94-1DC8-455C-8B33-9F44DC6F3172}" type="presParOf" srcId="{291E58D5-4B0D-47DE-8B87-4E9DA867D74D}" destId="{2D401D9D-D496-48CD-B712-955C40B3E362}" srcOrd="13" destOrd="0" presId="urn:microsoft.com/office/officeart/2005/8/layout/list1"/>
    <dgm:cxn modelId="{E1733087-2028-4F80-973E-713B69474A38}" type="presParOf" srcId="{291E58D5-4B0D-47DE-8B87-4E9DA867D74D}" destId="{0C30AD6D-AB30-48E7-9458-AA915DE5102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7C48C-0486-4286-9384-AD727314C33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BE3867-8D12-41CE-8AB4-86AE80A17099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COMPU</a:t>
          </a:r>
          <a:r>
            <a:rPr lang="ro-RO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ŞI</a:t>
          </a:r>
          <a:r>
            <a: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ALCALOIDICI</a:t>
          </a:r>
          <a:endParaRPr lang="en-US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AAB7F6-2F17-4015-BDC5-39C86057B3D0}" type="parTrans" cxnId="{EFDDA7E4-698C-4FA5-8A52-50A48DBDD52B}">
      <dgm:prSet/>
      <dgm:spPr/>
      <dgm:t>
        <a:bodyPr/>
        <a:lstStyle/>
        <a:p>
          <a:endParaRPr lang="en-US"/>
        </a:p>
      </dgm:t>
    </dgm:pt>
    <dgm:pt modelId="{99AE8890-A2C1-477D-A986-9E86797D6C89}" type="sibTrans" cxnId="{EFDDA7E4-698C-4FA5-8A52-50A48DBDD52B}">
      <dgm:prSet/>
      <dgm:spPr/>
      <dgm:t>
        <a:bodyPr/>
        <a:lstStyle/>
        <a:p>
          <a:endParaRPr lang="en-US"/>
        </a:p>
      </dgm:t>
    </dgm:pt>
    <dgm:pt modelId="{D9E13C21-9851-4B03-95C2-65A0A9DC7A09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alt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it-IT" alt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lcaloizi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97729F57-8964-4AAD-B431-540684B9E60B}" type="parTrans" cxnId="{0D14F5BC-986C-4214-9EB6-06BC48797F01}">
      <dgm:prSet/>
      <dgm:spPr/>
      <dgm:t>
        <a:bodyPr/>
        <a:lstStyle/>
        <a:p>
          <a:endParaRPr lang="en-US" dirty="0"/>
        </a:p>
      </dgm:t>
    </dgm:pt>
    <dgm:pt modelId="{674CCB3B-BA18-4D6A-8044-57CF6C7DFC12}" type="sibTrans" cxnId="{0D14F5BC-986C-4214-9EB6-06BC48797F01}">
      <dgm:prSet/>
      <dgm:spPr/>
      <dgm:t>
        <a:bodyPr/>
        <a:lstStyle/>
        <a:p>
          <a:endParaRPr lang="en-US"/>
        </a:p>
      </dgm:t>
    </dgm:pt>
    <dgm:pt modelId="{78BCBC84-594B-42D0-B071-DE2CC03F2709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Genalcaloizi</a:t>
          </a:r>
          <a:endParaRPr lang="ro-RO" sz="2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o-RO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(N-oxizii alcaloizilor)</a:t>
          </a:r>
          <a:endParaRPr lang="en-US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18BA62-9D7D-49FD-BF73-40454773F0C5}" type="parTrans" cxnId="{DB88F4F6-3915-4A2C-B30B-77B8946EE25A}">
      <dgm:prSet/>
      <dgm:spPr/>
      <dgm:t>
        <a:bodyPr/>
        <a:lstStyle/>
        <a:p>
          <a:endParaRPr lang="en-US" dirty="0"/>
        </a:p>
      </dgm:t>
    </dgm:pt>
    <dgm:pt modelId="{1BF610D9-BC7D-497B-A779-8DEC5C7775AA}" type="sibTrans" cxnId="{DB88F4F6-3915-4A2C-B30B-77B8946EE25A}">
      <dgm:prSet/>
      <dgm:spPr/>
      <dgm:t>
        <a:bodyPr/>
        <a:lstStyle/>
        <a:p>
          <a:endParaRPr lang="en-US"/>
        </a:p>
      </dgm:t>
    </dgm:pt>
    <dgm:pt modelId="{8AD6522E-C178-4B01-BC3C-CB98B084CA79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Protoalcaloizi</a:t>
          </a:r>
          <a:endParaRPr lang="en-US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570CF7-1E66-4E5D-82A3-70EFF250C350}" type="parTrans" cxnId="{915DC0BC-1702-449E-A003-C09764A63252}">
      <dgm:prSet/>
      <dgm:spPr/>
      <dgm:t>
        <a:bodyPr/>
        <a:lstStyle/>
        <a:p>
          <a:endParaRPr lang="en-US"/>
        </a:p>
      </dgm:t>
    </dgm:pt>
    <dgm:pt modelId="{EE2C5F7A-FBE8-4686-85FB-EA94115410D4}" type="sibTrans" cxnId="{915DC0BC-1702-449E-A003-C09764A63252}">
      <dgm:prSet/>
      <dgm:spPr/>
      <dgm:t>
        <a:bodyPr/>
        <a:lstStyle/>
        <a:p>
          <a:endParaRPr lang="en-US"/>
        </a:p>
      </dgm:t>
    </dgm:pt>
    <dgm:pt modelId="{28A7E686-BF2D-4BA7-BBCD-090AB6B21776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Pseudoalcaloizi</a:t>
          </a:r>
          <a:endParaRPr lang="en-US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F27286-D0C1-416C-BE91-2413F322E2B8}" type="parTrans" cxnId="{820984D3-26EF-443C-921A-CBAF90E82211}">
      <dgm:prSet/>
      <dgm:spPr/>
      <dgm:t>
        <a:bodyPr/>
        <a:lstStyle/>
        <a:p>
          <a:endParaRPr lang="en-US"/>
        </a:p>
      </dgm:t>
    </dgm:pt>
    <dgm:pt modelId="{B4F9B47F-2ABC-4065-8EE0-56F07233461F}" type="sibTrans" cxnId="{820984D3-26EF-443C-921A-CBAF90E82211}">
      <dgm:prSet/>
      <dgm:spPr/>
      <dgm:t>
        <a:bodyPr/>
        <a:lstStyle/>
        <a:p>
          <a:endParaRPr lang="en-US"/>
        </a:p>
      </dgm:t>
    </dgm:pt>
    <dgm:pt modelId="{C0029573-8537-4F28-A8F6-3FD219F74261}" type="pres">
      <dgm:prSet presAssocID="{EFB7C48C-0486-4286-9384-AD727314C33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BACB82-2268-4607-A028-F65A5BF831BF}" type="pres">
      <dgm:prSet presAssocID="{C4BE3867-8D12-41CE-8AB4-86AE80A17099}" presName="centerShape" presStyleLbl="node0" presStyleIdx="0" presStyleCnt="1" custScaleX="172548" custScaleY="132112"/>
      <dgm:spPr/>
      <dgm:t>
        <a:bodyPr/>
        <a:lstStyle/>
        <a:p>
          <a:endParaRPr lang="en-US"/>
        </a:p>
      </dgm:t>
    </dgm:pt>
    <dgm:pt modelId="{C81C8971-9870-4747-BCFD-51275F7C8121}" type="pres">
      <dgm:prSet presAssocID="{97729F57-8964-4AAD-B431-540684B9E60B}" presName="Name9" presStyleLbl="parChTrans1D2" presStyleIdx="0" presStyleCnt="4"/>
      <dgm:spPr/>
      <dgm:t>
        <a:bodyPr/>
        <a:lstStyle/>
        <a:p>
          <a:endParaRPr lang="en-US"/>
        </a:p>
      </dgm:t>
    </dgm:pt>
    <dgm:pt modelId="{BA18C19F-97AD-4FAE-86E4-BEEBC7758411}" type="pres">
      <dgm:prSet presAssocID="{97729F57-8964-4AAD-B431-540684B9E60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815DE8C1-6457-4A04-A751-DE1A7BF5AD16}" type="pres">
      <dgm:prSet presAssocID="{D9E13C21-9851-4B03-95C2-65A0A9DC7A09}" presName="node" presStyleLbl="node1" presStyleIdx="0" presStyleCnt="4" custScaleX="162214" custScaleY="73242" custRadScaleRad="89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11CC0-B6C7-40F7-A47C-51B3C872E38D}" type="pres">
      <dgm:prSet presAssocID="{4918BA62-9D7D-49FD-BF73-40454773F0C5}" presName="Name9" presStyleLbl="parChTrans1D2" presStyleIdx="1" presStyleCnt="4"/>
      <dgm:spPr/>
      <dgm:t>
        <a:bodyPr/>
        <a:lstStyle/>
        <a:p>
          <a:endParaRPr lang="en-US"/>
        </a:p>
      </dgm:t>
    </dgm:pt>
    <dgm:pt modelId="{E1109C0A-6CC1-41FE-AF1D-B6CE2730EC86}" type="pres">
      <dgm:prSet presAssocID="{4918BA62-9D7D-49FD-BF73-40454773F0C5}" presName="connTx" presStyleLbl="parChTrans1D2" presStyleIdx="1" presStyleCnt="4"/>
      <dgm:spPr/>
      <dgm:t>
        <a:bodyPr/>
        <a:lstStyle/>
        <a:p>
          <a:endParaRPr lang="en-US"/>
        </a:p>
      </dgm:t>
    </dgm:pt>
    <dgm:pt modelId="{6ED0DB36-8DB8-4B23-9BCC-5F84B944BDB6}" type="pres">
      <dgm:prSet presAssocID="{78BCBC84-594B-42D0-B071-DE2CC03F2709}" presName="node" presStyleLbl="node1" presStyleIdx="1" presStyleCnt="4" custScaleX="162402" custScaleY="102871" custRadScaleRad="128264" custRadScaleInc="-1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9CCDE-8470-4D89-900B-93EBA1D2B096}" type="pres">
      <dgm:prSet presAssocID="{36570CF7-1E66-4E5D-82A3-70EFF250C350}" presName="Name9" presStyleLbl="parChTrans1D2" presStyleIdx="2" presStyleCnt="4"/>
      <dgm:spPr/>
      <dgm:t>
        <a:bodyPr/>
        <a:lstStyle/>
        <a:p>
          <a:endParaRPr lang="en-US"/>
        </a:p>
      </dgm:t>
    </dgm:pt>
    <dgm:pt modelId="{9F6161F0-47D7-4243-B622-3D4FF87153B3}" type="pres">
      <dgm:prSet presAssocID="{36570CF7-1E66-4E5D-82A3-70EFF250C35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88822A1-F522-468A-8CA7-B8F71555E37F}" type="pres">
      <dgm:prSet presAssocID="{8AD6522E-C178-4B01-BC3C-CB98B084CA79}" presName="node" presStyleLbl="node1" presStyleIdx="2" presStyleCnt="4" custScaleX="143581" custScaleY="74043" custRadScaleRad="84768" custRadScaleInc="-16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40B71-71C1-4D15-A67F-A6A4478252DE}" type="pres">
      <dgm:prSet presAssocID="{A5F27286-D0C1-416C-BE91-2413F322E2B8}" presName="Name9" presStyleLbl="parChTrans1D2" presStyleIdx="3" presStyleCnt="4"/>
      <dgm:spPr/>
      <dgm:t>
        <a:bodyPr/>
        <a:lstStyle/>
        <a:p>
          <a:endParaRPr lang="en-US"/>
        </a:p>
      </dgm:t>
    </dgm:pt>
    <dgm:pt modelId="{F46F13A3-020E-4B74-8800-CBC31448A740}" type="pres">
      <dgm:prSet presAssocID="{A5F27286-D0C1-416C-BE91-2413F322E2B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61C8143-241B-4F35-8F75-1051BB7AFC15}" type="pres">
      <dgm:prSet presAssocID="{28A7E686-BF2D-4BA7-BBCD-090AB6B21776}" presName="node" presStyleLbl="node1" presStyleIdx="3" presStyleCnt="4" custScaleX="162027" custScaleY="84270" custRadScaleRad="121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F1F33B-D793-4E5C-8835-6CDD6ABB0DE4}" type="presOf" srcId="{4918BA62-9D7D-49FD-BF73-40454773F0C5}" destId="{8E411CC0-B6C7-40F7-A47C-51B3C872E38D}" srcOrd="0" destOrd="0" presId="urn:microsoft.com/office/officeart/2005/8/layout/radial1"/>
    <dgm:cxn modelId="{7E9AE1F1-C6CA-44EB-A3B8-A2D627CAFA4C}" type="presOf" srcId="{78BCBC84-594B-42D0-B071-DE2CC03F2709}" destId="{6ED0DB36-8DB8-4B23-9BCC-5F84B944BDB6}" srcOrd="0" destOrd="0" presId="urn:microsoft.com/office/officeart/2005/8/layout/radial1"/>
    <dgm:cxn modelId="{B9EADCA9-B9E5-4F1F-8FE0-9BB8E441EE7E}" type="presOf" srcId="{A5F27286-D0C1-416C-BE91-2413F322E2B8}" destId="{6C040B71-71C1-4D15-A67F-A6A4478252DE}" srcOrd="0" destOrd="0" presId="urn:microsoft.com/office/officeart/2005/8/layout/radial1"/>
    <dgm:cxn modelId="{8470430F-ED5F-41CD-896D-6BB3D773557C}" type="presOf" srcId="{36570CF7-1E66-4E5D-82A3-70EFF250C350}" destId="{6579CCDE-8470-4D89-900B-93EBA1D2B096}" srcOrd="0" destOrd="0" presId="urn:microsoft.com/office/officeart/2005/8/layout/radial1"/>
    <dgm:cxn modelId="{3473552C-204A-4609-B0C9-870C4AF02D37}" type="presOf" srcId="{97729F57-8964-4AAD-B431-540684B9E60B}" destId="{C81C8971-9870-4747-BCFD-51275F7C8121}" srcOrd="0" destOrd="0" presId="urn:microsoft.com/office/officeart/2005/8/layout/radial1"/>
    <dgm:cxn modelId="{915DC0BC-1702-449E-A003-C09764A63252}" srcId="{C4BE3867-8D12-41CE-8AB4-86AE80A17099}" destId="{8AD6522E-C178-4B01-BC3C-CB98B084CA79}" srcOrd="2" destOrd="0" parTransId="{36570CF7-1E66-4E5D-82A3-70EFF250C350}" sibTransId="{EE2C5F7A-FBE8-4686-85FB-EA94115410D4}"/>
    <dgm:cxn modelId="{AFEC6AF5-6F3B-4989-AA03-988052C018F3}" type="presOf" srcId="{36570CF7-1E66-4E5D-82A3-70EFF250C350}" destId="{9F6161F0-47D7-4243-B622-3D4FF87153B3}" srcOrd="1" destOrd="0" presId="urn:microsoft.com/office/officeart/2005/8/layout/radial1"/>
    <dgm:cxn modelId="{2D5D3CA2-AEC7-40A6-993A-0924413F04BE}" type="presOf" srcId="{4918BA62-9D7D-49FD-BF73-40454773F0C5}" destId="{E1109C0A-6CC1-41FE-AF1D-B6CE2730EC86}" srcOrd="1" destOrd="0" presId="urn:microsoft.com/office/officeart/2005/8/layout/radial1"/>
    <dgm:cxn modelId="{DB88F4F6-3915-4A2C-B30B-77B8946EE25A}" srcId="{C4BE3867-8D12-41CE-8AB4-86AE80A17099}" destId="{78BCBC84-594B-42D0-B071-DE2CC03F2709}" srcOrd="1" destOrd="0" parTransId="{4918BA62-9D7D-49FD-BF73-40454773F0C5}" sibTransId="{1BF610D9-BC7D-497B-A779-8DEC5C7775AA}"/>
    <dgm:cxn modelId="{41BF0ADF-031B-4669-B095-BF6C99C4948F}" type="presOf" srcId="{28A7E686-BF2D-4BA7-BBCD-090AB6B21776}" destId="{A61C8143-241B-4F35-8F75-1051BB7AFC15}" srcOrd="0" destOrd="0" presId="urn:microsoft.com/office/officeart/2005/8/layout/radial1"/>
    <dgm:cxn modelId="{21797E88-1932-4205-B26E-A2ECE8373E54}" type="presOf" srcId="{97729F57-8964-4AAD-B431-540684B9E60B}" destId="{BA18C19F-97AD-4FAE-86E4-BEEBC7758411}" srcOrd="1" destOrd="0" presId="urn:microsoft.com/office/officeart/2005/8/layout/radial1"/>
    <dgm:cxn modelId="{820984D3-26EF-443C-921A-CBAF90E82211}" srcId="{C4BE3867-8D12-41CE-8AB4-86AE80A17099}" destId="{28A7E686-BF2D-4BA7-BBCD-090AB6B21776}" srcOrd="3" destOrd="0" parTransId="{A5F27286-D0C1-416C-BE91-2413F322E2B8}" sibTransId="{B4F9B47F-2ABC-4065-8EE0-56F07233461F}"/>
    <dgm:cxn modelId="{0D14F5BC-986C-4214-9EB6-06BC48797F01}" srcId="{C4BE3867-8D12-41CE-8AB4-86AE80A17099}" destId="{D9E13C21-9851-4B03-95C2-65A0A9DC7A09}" srcOrd="0" destOrd="0" parTransId="{97729F57-8964-4AAD-B431-540684B9E60B}" sibTransId="{674CCB3B-BA18-4D6A-8044-57CF6C7DFC12}"/>
    <dgm:cxn modelId="{B57D57EE-D2EE-4384-95B2-0B31F728BA9C}" type="presOf" srcId="{EFB7C48C-0486-4286-9384-AD727314C338}" destId="{C0029573-8537-4F28-A8F6-3FD219F74261}" srcOrd="0" destOrd="0" presId="urn:microsoft.com/office/officeart/2005/8/layout/radial1"/>
    <dgm:cxn modelId="{914F8D1C-D58E-46CD-A14B-C655AE7A0335}" type="presOf" srcId="{D9E13C21-9851-4B03-95C2-65A0A9DC7A09}" destId="{815DE8C1-6457-4A04-A751-DE1A7BF5AD16}" srcOrd="0" destOrd="0" presId="urn:microsoft.com/office/officeart/2005/8/layout/radial1"/>
    <dgm:cxn modelId="{EC6B98EE-79B3-47D1-9D5E-164DDDB094B9}" type="presOf" srcId="{C4BE3867-8D12-41CE-8AB4-86AE80A17099}" destId="{FDBACB82-2268-4607-A028-F65A5BF831BF}" srcOrd="0" destOrd="0" presId="urn:microsoft.com/office/officeart/2005/8/layout/radial1"/>
    <dgm:cxn modelId="{EFDDA7E4-698C-4FA5-8A52-50A48DBDD52B}" srcId="{EFB7C48C-0486-4286-9384-AD727314C338}" destId="{C4BE3867-8D12-41CE-8AB4-86AE80A17099}" srcOrd="0" destOrd="0" parTransId="{E6AAB7F6-2F17-4015-BDC5-39C86057B3D0}" sibTransId="{99AE8890-A2C1-477D-A986-9E86797D6C89}"/>
    <dgm:cxn modelId="{EC5A945A-9FC9-4845-9F36-28A6C7342676}" type="presOf" srcId="{8AD6522E-C178-4B01-BC3C-CB98B084CA79}" destId="{188822A1-F522-468A-8CA7-B8F71555E37F}" srcOrd="0" destOrd="0" presId="urn:microsoft.com/office/officeart/2005/8/layout/radial1"/>
    <dgm:cxn modelId="{C612DC8C-E488-46D1-9D96-370EF5048D69}" type="presOf" srcId="{A5F27286-D0C1-416C-BE91-2413F322E2B8}" destId="{F46F13A3-020E-4B74-8800-CBC31448A740}" srcOrd="1" destOrd="0" presId="urn:microsoft.com/office/officeart/2005/8/layout/radial1"/>
    <dgm:cxn modelId="{8649DB8D-96D3-403E-AD72-E61987893B98}" type="presParOf" srcId="{C0029573-8537-4F28-A8F6-3FD219F74261}" destId="{FDBACB82-2268-4607-A028-F65A5BF831BF}" srcOrd="0" destOrd="0" presId="urn:microsoft.com/office/officeart/2005/8/layout/radial1"/>
    <dgm:cxn modelId="{310AED4D-E83D-4AD8-B8F0-D78ED35FF01F}" type="presParOf" srcId="{C0029573-8537-4F28-A8F6-3FD219F74261}" destId="{C81C8971-9870-4747-BCFD-51275F7C8121}" srcOrd="1" destOrd="0" presId="urn:microsoft.com/office/officeart/2005/8/layout/radial1"/>
    <dgm:cxn modelId="{AAE81864-AAD3-4E2D-8F8E-22EF754AE5F1}" type="presParOf" srcId="{C81C8971-9870-4747-BCFD-51275F7C8121}" destId="{BA18C19F-97AD-4FAE-86E4-BEEBC7758411}" srcOrd="0" destOrd="0" presId="urn:microsoft.com/office/officeart/2005/8/layout/radial1"/>
    <dgm:cxn modelId="{69E6E2A6-060F-47D7-B5BB-9C5CE8F9A40C}" type="presParOf" srcId="{C0029573-8537-4F28-A8F6-3FD219F74261}" destId="{815DE8C1-6457-4A04-A751-DE1A7BF5AD16}" srcOrd="2" destOrd="0" presId="urn:microsoft.com/office/officeart/2005/8/layout/radial1"/>
    <dgm:cxn modelId="{D7A74932-3129-44F2-BA44-C8946FF81B7D}" type="presParOf" srcId="{C0029573-8537-4F28-A8F6-3FD219F74261}" destId="{8E411CC0-B6C7-40F7-A47C-51B3C872E38D}" srcOrd="3" destOrd="0" presId="urn:microsoft.com/office/officeart/2005/8/layout/radial1"/>
    <dgm:cxn modelId="{1B4A7B3F-C594-4DC8-95C7-FB719530CDB7}" type="presParOf" srcId="{8E411CC0-B6C7-40F7-A47C-51B3C872E38D}" destId="{E1109C0A-6CC1-41FE-AF1D-B6CE2730EC86}" srcOrd="0" destOrd="0" presId="urn:microsoft.com/office/officeart/2005/8/layout/radial1"/>
    <dgm:cxn modelId="{0D0F2B68-53A3-40C5-85B4-FFC69DD08E59}" type="presParOf" srcId="{C0029573-8537-4F28-A8F6-3FD219F74261}" destId="{6ED0DB36-8DB8-4B23-9BCC-5F84B944BDB6}" srcOrd="4" destOrd="0" presId="urn:microsoft.com/office/officeart/2005/8/layout/radial1"/>
    <dgm:cxn modelId="{C11F0DAE-ADF2-4D41-90BF-B40EF426E633}" type="presParOf" srcId="{C0029573-8537-4F28-A8F6-3FD219F74261}" destId="{6579CCDE-8470-4D89-900B-93EBA1D2B096}" srcOrd="5" destOrd="0" presId="urn:microsoft.com/office/officeart/2005/8/layout/radial1"/>
    <dgm:cxn modelId="{0E01B0CB-E383-4D8A-8E91-3B0C0E568D14}" type="presParOf" srcId="{6579CCDE-8470-4D89-900B-93EBA1D2B096}" destId="{9F6161F0-47D7-4243-B622-3D4FF87153B3}" srcOrd="0" destOrd="0" presId="urn:microsoft.com/office/officeart/2005/8/layout/radial1"/>
    <dgm:cxn modelId="{25D605DF-937D-41BF-9C42-95E5CBCAF834}" type="presParOf" srcId="{C0029573-8537-4F28-A8F6-3FD219F74261}" destId="{188822A1-F522-468A-8CA7-B8F71555E37F}" srcOrd="6" destOrd="0" presId="urn:microsoft.com/office/officeart/2005/8/layout/radial1"/>
    <dgm:cxn modelId="{39593B61-88A1-4082-8BB4-2981A6B0B0E2}" type="presParOf" srcId="{C0029573-8537-4F28-A8F6-3FD219F74261}" destId="{6C040B71-71C1-4D15-A67F-A6A4478252DE}" srcOrd="7" destOrd="0" presId="urn:microsoft.com/office/officeart/2005/8/layout/radial1"/>
    <dgm:cxn modelId="{B138FD1B-303E-43E0-B388-926CF5197BFC}" type="presParOf" srcId="{6C040B71-71C1-4D15-A67F-A6A4478252DE}" destId="{F46F13A3-020E-4B74-8800-CBC31448A740}" srcOrd="0" destOrd="0" presId="urn:microsoft.com/office/officeart/2005/8/layout/radial1"/>
    <dgm:cxn modelId="{D75F8EB3-CF4A-4025-932B-A2AC1E9FA8AA}" type="presParOf" srcId="{C0029573-8537-4F28-A8F6-3FD219F74261}" destId="{A61C8143-241B-4F35-8F75-1051BB7AFC1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9B2C4C8-BA0B-4677-B413-73DF82CFB6D5}" type="doc">
      <dgm:prSet loTypeId="urn:microsoft.com/office/officeart/2005/8/layout/arrow1" loCatId="process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BDF29EFD-A298-426C-BFE5-351BBC6B8C89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HERBA</a:t>
          </a:r>
        </a:p>
        <a:p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Licopodină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, </a:t>
          </a:r>
        </a:p>
        <a:p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flavone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, AFC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BEE3C91F-50C9-4361-87C6-735C6D539DDE}" type="parTrans" cxnId="{6612502F-FB64-4548-9D91-7F2A617BE018}">
      <dgm:prSet/>
      <dgm:spPr/>
      <dgm:t>
        <a:bodyPr/>
        <a:lstStyle/>
        <a:p>
          <a:endParaRPr lang="en-US"/>
        </a:p>
      </dgm:t>
    </dgm:pt>
    <dgm:pt modelId="{C8CC8C89-97E6-42F2-A057-9921C3CA0B61}" type="sibTrans" cxnId="{6612502F-FB64-4548-9D91-7F2A617BE018}">
      <dgm:prSet/>
      <dgm:spPr/>
      <dgm:t>
        <a:bodyPr/>
        <a:lstStyle/>
        <a:p>
          <a:endParaRPr lang="en-US"/>
        </a:p>
      </dgm:t>
    </dgm:pt>
    <dgm:pt modelId="{A38B2805-D7F5-45D0-ADE0-D753662D3A55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SPORII</a:t>
          </a:r>
        </a:p>
        <a:p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Ulei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gras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50%,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fitosteroli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841DB764-8B78-44CF-BB77-C91A6A70C059}" type="parTrans" cxnId="{9D50E363-B222-4107-BC96-7F63147BB8D9}">
      <dgm:prSet/>
      <dgm:spPr/>
      <dgm:t>
        <a:bodyPr/>
        <a:lstStyle/>
        <a:p>
          <a:endParaRPr lang="en-US"/>
        </a:p>
      </dgm:t>
    </dgm:pt>
    <dgm:pt modelId="{5CCFCC02-2C15-4472-9D77-A3B2688518AD}" type="sibTrans" cxnId="{9D50E363-B222-4107-BC96-7F63147BB8D9}">
      <dgm:prSet/>
      <dgm:spPr/>
      <dgm:t>
        <a:bodyPr/>
        <a:lstStyle/>
        <a:p>
          <a:endParaRPr lang="en-US"/>
        </a:p>
      </dgm:t>
    </dgm:pt>
    <dgm:pt modelId="{284571BD-8BBF-4D78-8219-492C7A279BD7}" type="pres">
      <dgm:prSet presAssocID="{C9B2C4C8-BA0B-4677-B413-73DF82CFB6D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1B0AE4-A78F-4529-9A2E-CFF095DF020B}" type="pres">
      <dgm:prSet presAssocID="{BDF29EFD-A298-426C-BFE5-351BBC6B8C8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ABA86-F4AC-4BFD-B706-C7EECA3B4388}" type="pres">
      <dgm:prSet presAssocID="{A38B2805-D7F5-45D0-ADE0-D753662D3A55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12502F-FB64-4548-9D91-7F2A617BE018}" srcId="{C9B2C4C8-BA0B-4677-B413-73DF82CFB6D5}" destId="{BDF29EFD-A298-426C-BFE5-351BBC6B8C89}" srcOrd="0" destOrd="0" parTransId="{BEE3C91F-50C9-4361-87C6-735C6D539DDE}" sibTransId="{C8CC8C89-97E6-42F2-A057-9921C3CA0B61}"/>
    <dgm:cxn modelId="{CF86F4AE-0429-4594-95A9-322705F5B8A1}" type="presOf" srcId="{BDF29EFD-A298-426C-BFE5-351BBC6B8C89}" destId="{871B0AE4-A78F-4529-9A2E-CFF095DF020B}" srcOrd="0" destOrd="0" presId="urn:microsoft.com/office/officeart/2005/8/layout/arrow1"/>
    <dgm:cxn modelId="{F5F79629-F68C-4E80-B244-6F1BC1521E82}" type="presOf" srcId="{C9B2C4C8-BA0B-4677-B413-73DF82CFB6D5}" destId="{284571BD-8BBF-4D78-8219-492C7A279BD7}" srcOrd="0" destOrd="0" presId="urn:microsoft.com/office/officeart/2005/8/layout/arrow1"/>
    <dgm:cxn modelId="{9D50E363-B222-4107-BC96-7F63147BB8D9}" srcId="{C9B2C4C8-BA0B-4677-B413-73DF82CFB6D5}" destId="{A38B2805-D7F5-45D0-ADE0-D753662D3A55}" srcOrd="1" destOrd="0" parTransId="{841DB764-8B78-44CF-BB77-C91A6A70C059}" sibTransId="{5CCFCC02-2C15-4472-9D77-A3B2688518AD}"/>
    <dgm:cxn modelId="{F6E206F1-6AA5-4FA6-A7A5-435D1054FFEA}" type="presOf" srcId="{A38B2805-D7F5-45D0-ADE0-D753662D3A55}" destId="{4C2ABA86-F4AC-4BFD-B706-C7EECA3B4388}" srcOrd="0" destOrd="0" presId="urn:microsoft.com/office/officeart/2005/8/layout/arrow1"/>
    <dgm:cxn modelId="{15ACCE2D-BF7B-4009-8556-84E7A264CF80}" type="presParOf" srcId="{284571BD-8BBF-4D78-8219-492C7A279BD7}" destId="{871B0AE4-A78F-4529-9A2E-CFF095DF020B}" srcOrd="0" destOrd="0" presId="urn:microsoft.com/office/officeart/2005/8/layout/arrow1"/>
    <dgm:cxn modelId="{7DCECC74-55C2-491D-B3EE-2E40853EE3E4}" type="presParOf" srcId="{284571BD-8BBF-4D78-8219-492C7A279BD7}" destId="{4C2ABA86-F4AC-4BFD-B706-C7EECA3B438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4580BB-9C78-457D-96DA-A470FE9729A4}" type="doc">
      <dgm:prSet loTypeId="urn:microsoft.com/office/officeart/2005/8/layout/radial3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D6DB00-C8BE-4DC2-9B8F-D8D316FF4883}">
      <dgm:prSet phldrT="[Text]" custT="1"/>
      <dgm:spPr/>
      <dgm:t>
        <a:bodyPr/>
        <a:lstStyle/>
        <a:p>
          <a:r>
            <a:rPr lang="it-IT" altLang="en-US" sz="2000" b="1" u="none" smtClean="0">
              <a:latin typeface="Times New Roman" pitchFamily="18" charset="0"/>
              <a:cs typeface="Times New Roman" pitchFamily="18" charset="0"/>
            </a:rPr>
            <a:t>COMPUŞI NEALCALOIDICI</a:t>
          </a:r>
          <a:endParaRPr lang="en-US" sz="2000" u="none" dirty="0">
            <a:latin typeface="Times New Roman" pitchFamily="18" charset="0"/>
            <a:cs typeface="Times New Roman" pitchFamily="18" charset="0"/>
          </a:endParaRPr>
        </a:p>
      </dgm:t>
    </dgm:pt>
    <dgm:pt modelId="{88F2956A-F083-41CB-A570-CAD1C61EE524}" type="parTrans" cxnId="{0A070F7E-47DB-484D-AA93-E9AA8A7666EC}">
      <dgm:prSet/>
      <dgm:spPr/>
      <dgm:t>
        <a:bodyPr/>
        <a:lstStyle/>
        <a:p>
          <a:endParaRPr lang="en-US"/>
        </a:p>
      </dgm:t>
    </dgm:pt>
    <dgm:pt modelId="{51B3F5DC-E890-4C18-9E6C-1B85B4B3CFC6}" type="sibTrans" cxnId="{0A070F7E-47DB-484D-AA93-E9AA8A7666EC}">
      <dgm:prSet/>
      <dgm:spPr/>
      <dgm:t>
        <a:bodyPr/>
        <a:lstStyle/>
        <a:p>
          <a:endParaRPr lang="en-US"/>
        </a:p>
      </dgm:t>
    </dgm:pt>
    <dgm:pt modelId="{84638741-ED71-4701-B306-228E5A64269E}">
      <dgm:prSet phldrT="[Text]" custT="1"/>
      <dgm:spPr/>
      <dgm:t>
        <a:bodyPr/>
        <a:lstStyle/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Aminoacizi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DCB449E8-A3A6-4B50-8032-ADEC985E5070}" type="parTrans" cxnId="{0CDFDC58-2A78-4446-9EC1-94B21321EC31}">
      <dgm:prSet/>
      <dgm:spPr/>
      <dgm:t>
        <a:bodyPr/>
        <a:lstStyle/>
        <a:p>
          <a:endParaRPr lang="en-US"/>
        </a:p>
      </dgm:t>
    </dgm:pt>
    <dgm:pt modelId="{289E60EE-3FEC-4DC3-B92C-292CE94751FC}" type="sibTrans" cxnId="{0CDFDC58-2A78-4446-9EC1-94B21321EC31}">
      <dgm:prSet/>
      <dgm:spPr/>
      <dgm:t>
        <a:bodyPr/>
        <a:lstStyle/>
        <a:p>
          <a:endParaRPr lang="en-US"/>
        </a:p>
      </dgm:t>
    </dgm:pt>
    <dgm:pt modelId="{065AA7B8-7E7D-4A5C-BBBE-FB09C90CA658}">
      <dgm:prSet phldrT="[Text]" custT="1"/>
      <dgm:spPr/>
      <dgm:t>
        <a:bodyPr/>
        <a:lstStyle/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Enzime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10FBF5D5-C281-46F3-BF74-50DAE2A863B0}" type="parTrans" cxnId="{038D597F-2F5E-43B1-A6C2-AE4F8049AF5B}">
      <dgm:prSet/>
      <dgm:spPr/>
      <dgm:t>
        <a:bodyPr/>
        <a:lstStyle/>
        <a:p>
          <a:endParaRPr lang="en-US"/>
        </a:p>
      </dgm:t>
    </dgm:pt>
    <dgm:pt modelId="{0BB319A8-E070-426C-99EF-EBE43882A2BA}" type="sibTrans" cxnId="{038D597F-2F5E-43B1-A6C2-AE4F8049AF5B}">
      <dgm:prSet/>
      <dgm:spPr/>
      <dgm:t>
        <a:bodyPr/>
        <a:lstStyle/>
        <a:p>
          <a:endParaRPr lang="en-US"/>
        </a:p>
      </dgm:t>
    </dgm:pt>
    <dgm:pt modelId="{E80C5346-5286-4E02-BE41-3E9E4C7B55AC}">
      <dgm:prSet phldrT="[Text]" custT="1"/>
      <dgm:spPr/>
      <dgm:t>
        <a:bodyPr/>
        <a:lstStyle/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Lectine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833DB226-99B0-4063-B1CB-EB3A7E9D8757}" type="parTrans" cxnId="{B98B842B-EF60-4DBB-97FE-A3343BCF9017}">
      <dgm:prSet/>
      <dgm:spPr/>
      <dgm:t>
        <a:bodyPr/>
        <a:lstStyle/>
        <a:p>
          <a:endParaRPr lang="en-US"/>
        </a:p>
      </dgm:t>
    </dgm:pt>
    <dgm:pt modelId="{DF91CF80-1D62-466F-883F-98CDC655CDAE}" type="sibTrans" cxnId="{B98B842B-EF60-4DBB-97FE-A3343BCF9017}">
      <dgm:prSet/>
      <dgm:spPr/>
      <dgm:t>
        <a:bodyPr/>
        <a:lstStyle/>
        <a:p>
          <a:endParaRPr lang="en-US"/>
        </a:p>
      </dgm:t>
    </dgm:pt>
    <dgm:pt modelId="{C04E6324-BCDE-44E1-93ED-41110B72DF72}">
      <dgm:prSet phldrT="[Text]" custT="1"/>
      <dgm:spPr/>
      <dgm:t>
        <a:bodyPr/>
        <a:lstStyle/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Proteine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E4C16F14-7308-4167-9326-2D874B98500F}" type="parTrans" cxnId="{81E1D565-F620-4350-B678-C2D608236A2B}">
      <dgm:prSet/>
      <dgm:spPr/>
      <dgm:t>
        <a:bodyPr/>
        <a:lstStyle/>
        <a:p>
          <a:endParaRPr lang="en-US"/>
        </a:p>
      </dgm:t>
    </dgm:pt>
    <dgm:pt modelId="{8ADCD4AD-ECD2-465C-A39A-8FFF98367EB9}" type="sibTrans" cxnId="{81E1D565-F620-4350-B678-C2D608236A2B}">
      <dgm:prSet/>
      <dgm:spPr/>
      <dgm:t>
        <a:bodyPr/>
        <a:lstStyle/>
        <a:p>
          <a:endParaRPr lang="en-US"/>
        </a:p>
      </dgm:t>
    </dgm:pt>
    <dgm:pt modelId="{B349042A-BC59-4541-8581-99CA8072299D}">
      <dgm:prSet phldrT="[Text]" phldr="1"/>
      <dgm:spPr/>
      <dgm:t>
        <a:bodyPr/>
        <a:lstStyle/>
        <a:p>
          <a:endParaRPr lang="en-US"/>
        </a:p>
      </dgm:t>
    </dgm:pt>
    <dgm:pt modelId="{65D1FCDA-6D7C-4A94-81F6-CDF246B9DAE3}" type="parTrans" cxnId="{35631CC9-4872-4CC0-A224-9F43D05F0327}">
      <dgm:prSet/>
      <dgm:spPr/>
      <dgm:t>
        <a:bodyPr/>
        <a:lstStyle/>
        <a:p>
          <a:endParaRPr lang="en-US"/>
        </a:p>
      </dgm:t>
    </dgm:pt>
    <dgm:pt modelId="{062E25F3-EA79-45DB-AC5D-BD8CE910C0BD}" type="sibTrans" cxnId="{35631CC9-4872-4CC0-A224-9F43D05F0327}">
      <dgm:prSet/>
      <dgm:spPr/>
      <dgm:t>
        <a:bodyPr/>
        <a:lstStyle/>
        <a:p>
          <a:endParaRPr lang="en-US"/>
        </a:p>
      </dgm:t>
    </dgm:pt>
    <dgm:pt modelId="{60BDC9D4-2D0B-4A71-B859-1788FCEF2FF6}">
      <dgm:prSet phldrT="[Text]" phldr="1"/>
      <dgm:spPr/>
      <dgm:t>
        <a:bodyPr/>
        <a:lstStyle/>
        <a:p>
          <a:endParaRPr lang="en-US"/>
        </a:p>
      </dgm:t>
    </dgm:pt>
    <dgm:pt modelId="{EDAE8C71-991A-45FC-8889-B6F874E0F71F}" type="parTrans" cxnId="{F0DDB8AE-45DE-4546-9807-530BB63A7DF8}">
      <dgm:prSet/>
      <dgm:spPr/>
      <dgm:t>
        <a:bodyPr/>
        <a:lstStyle/>
        <a:p>
          <a:endParaRPr lang="en-US"/>
        </a:p>
      </dgm:t>
    </dgm:pt>
    <dgm:pt modelId="{AD3BA3D7-A612-4879-98ED-73AA3F31BD71}" type="sibTrans" cxnId="{F0DDB8AE-45DE-4546-9807-530BB63A7DF8}">
      <dgm:prSet/>
      <dgm:spPr/>
      <dgm:t>
        <a:bodyPr/>
        <a:lstStyle/>
        <a:p>
          <a:endParaRPr lang="en-US"/>
        </a:p>
      </dgm:t>
    </dgm:pt>
    <dgm:pt modelId="{2DC1769C-BFB0-4CF1-B88E-478734A69D06}" type="pres">
      <dgm:prSet presAssocID="{FB4580BB-9C78-457D-96DA-A470FE9729A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0F99E4-3A7F-43C7-92DD-68B103ED1992}" type="pres">
      <dgm:prSet presAssocID="{FB4580BB-9C78-457D-96DA-A470FE9729A4}" presName="radial" presStyleCnt="0">
        <dgm:presLayoutVars>
          <dgm:animLvl val="ctr"/>
        </dgm:presLayoutVars>
      </dgm:prSet>
      <dgm:spPr/>
      <dgm:t>
        <a:bodyPr/>
        <a:lstStyle/>
        <a:p>
          <a:endParaRPr lang="ro-RO"/>
        </a:p>
      </dgm:t>
    </dgm:pt>
    <dgm:pt modelId="{1995AE01-E3E9-4C60-9F2D-DD0BB4350C6D}" type="pres">
      <dgm:prSet presAssocID="{16D6DB00-C8BE-4DC2-9B8F-D8D316FF4883}" presName="centerShape" presStyleLbl="vennNode1" presStyleIdx="0" presStyleCnt="5" custScaleX="116722" custScaleY="113753"/>
      <dgm:spPr/>
      <dgm:t>
        <a:bodyPr/>
        <a:lstStyle/>
        <a:p>
          <a:endParaRPr lang="en-US"/>
        </a:p>
      </dgm:t>
    </dgm:pt>
    <dgm:pt modelId="{EAA7E288-F3BB-436A-AE37-7A015C5DC12E}" type="pres">
      <dgm:prSet presAssocID="{84638741-ED71-4701-B306-228E5A64269E}" presName="node" presStyleLbl="vennNode1" presStyleIdx="1" presStyleCnt="5" custScaleX="118722" custScaleY="100072" custRadScaleRad="95229" custRadScaleInc="-34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6D98C-E56E-4CF3-9B43-541C6B3CA39F}" type="pres">
      <dgm:prSet presAssocID="{065AA7B8-7E7D-4A5C-BBBE-FB09C90CA658}" presName="node" presStyleLbl="vennNode1" presStyleIdx="2" presStyleCnt="5" custScaleX="114041" custScaleY="107381" custRadScaleRad="101481" custRadScaleInc="27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2DE09-DFE6-41B7-B167-0A5EBC0345E4}" type="pres">
      <dgm:prSet presAssocID="{E80C5346-5286-4E02-BE41-3E9E4C7B55AC}" presName="node" presStyleLbl="vennNode1" presStyleIdx="3" presStyleCnt="5" custScaleX="125732" custScaleY="105080" custRadScaleRad="94855" custRadScaleInc="5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40A54-D032-4753-8DF6-AF1CDE27057C}" type="pres">
      <dgm:prSet presAssocID="{C04E6324-BCDE-44E1-93ED-41110B72DF72}" presName="node" presStyleLbl="vennNode1" presStyleIdx="4" presStyleCnt="5" custScaleX="124535" custScaleY="124535" custRadScaleRad="107005" custRadScaleInc="-13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631CC9-4872-4CC0-A224-9F43D05F0327}" srcId="{FB4580BB-9C78-457D-96DA-A470FE9729A4}" destId="{B349042A-BC59-4541-8581-99CA8072299D}" srcOrd="1" destOrd="0" parTransId="{65D1FCDA-6D7C-4A94-81F6-CDF246B9DAE3}" sibTransId="{062E25F3-EA79-45DB-AC5D-BD8CE910C0BD}"/>
    <dgm:cxn modelId="{B98B842B-EF60-4DBB-97FE-A3343BCF9017}" srcId="{16D6DB00-C8BE-4DC2-9B8F-D8D316FF4883}" destId="{E80C5346-5286-4E02-BE41-3E9E4C7B55AC}" srcOrd="2" destOrd="0" parTransId="{833DB226-99B0-4063-B1CB-EB3A7E9D8757}" sibTransId="{DF91CF80-1D62-466F-883F-98CDC655CDAE}"/>
    <dgm:cxn modelId="{F0DDB8AE-45DE-4546-9807-530BB63A7DF8}" srcId="{FB4580BB-9C78-457D-96DA-A470FE9729A4}" destId="{60BDC9D4-2D0B-4A71-B859-1788FCEF2FF6}" srcOrd="2" destOrd="0" parTransId="{EDAE8C71-991A-45FC-8889-B6F874E0F71F}" sibTransId="{AD3BA3D7-A612-4879-98ED-73AA3F31BD71}"/>
    <dgm:cxn modelId="{7D145A9F-41DD-4EF9-9B4B-D886101E31C1}" type="presOf" srcId="{E80C5346-5286-4E02-BE41-3E9E4C7B55AC}" destId="{D682DE09-DFE6-41B7-B167-0A5EBC0345E4}" srcOrd="0" destOrd="0" presId="urn:microsoft.com/office/officeart/2005/8/layout/radial3"/>
    <dgm:cxn modelId="{0CDFDC58-2A78-4446-9EC1-94B21321EC31}" srcId="{16D6DB00-C8BE-4DC2-9B8F-D8D316FF4883}" destId="{84638741-ED71-4701-B306-228E5A64269E}" srcOrd="0" destOrd="0" parTransId="{DCB449E8-A3A6-4B50-8032-ADEC985E5070}" sibTransId="{289E60EE-3FEC-4DC3-B92C-292CE94751FC}"/>
    <dgm:cxn modelId="{FE9DF5B9-8079-490C-90BF-76DB7935DE51}" type="presOf" srcId="{84638741-ED71-4701-B306-228E5A64269E}" destId="{EAA7E288-F3BB-436A-AE37-7A015C5DC12E}" srcOrd="0" destOrd="0" presId="urn:microsoft.com/office/officeart/2005/8/layout/radial3"/>
    <dgm:cxn modelId="{038D597F-2F5E-43B1-A6C2-AE4F8049AF5B}" srcId="{16D6DB00-C8BE-4DC2-9B8F-D8D316FF4883}" destId="{065AA7B8-7E7D-4A5C-BBBE-FB09C90CA658}" srcOrd="1" destOrd="0" parTransId="{10FBF5D5-C281-46F3-BF74-50DAE2A863B0}" sibTransId="{0BB319A8-E070-426C-99EF-EBE43882A2BA}"/>
    <dgm:cxn modelId="{81E1D565-F620-4350-B678-C2D608236A2B}" srcId="{16D6DB00-C8BE-4DC2-9B8F-D8D316FF4883}" destId="{C04E6324-BCDE-44E1-93ED-41110B72DF72}" srcOrd="3" destOrd="0" parTransId="{E4C16F14-7308-4167-9326-2D874B98500F}" sibTransId="{8ADCD4AD-ECD2-465C-A39A-8FFF98367EB9}"/>
    <dgm:cxn modelId="{0A070F7E-47DB-484D-AA93-E9AA8A7666EC}" srcId="{FB4580BB-9C78-457D-96DA-A470FE9729A4}" destId="{16D6DB00-C8BE-4DC2-9B8F-D8D316FF4883}" srcOrd="0" destOrd="0" parTransId="{88F2956A-F083-41CB-A570-CAD1C61EE524}" sibTransId="{51B3F5DC-E890-4C18-9E6C-1B85B4B3CFC6}"/>
    <dgm:cxn modelId="{16FBA4BC-D705-4C00-9DC0-7DC13D1DDC82}" type="presOf" srcId="{065AA7B8-7E7D-4A5C-BBBE-FB09C90CA658}" destId="{16D6D98C-E56E-4CF3-9B43-541C6B3CA39F}" srcOrd="0" destOrd="0" presId="urn:microsoft.com/office/officeart/2005/8/layout/radial3"/>
    <dgm:cxn modelId="{5D9BEC8A-3EAF-44BB-A210-74DA372D2F30}" type="presOf" srcId="{C04E6324-BCDE-44E1-93ED-41110B72DF72}" destId="{16040A54-D032-4753-8DF6-AF1CDE27057C}" srcOrd="0" destOrd="0" presId="urn:microsoft.com/office/officeart/2005/8/layout/radial3"/>
    <dgm:cxn modelId="{E8E04E24-08EA-4B26-BBB4-8EF502278C15}" type="presOf" srcId="{FB4580BB-9C78-457D-96DA-A470FE9729A4}" destId="{2DC1769C-BFB0-4CF1-B88E-478734A69D06}" srcOrd="0" destOrd="0" presId="urn:microsoft.com/office/officeart/2005/8/layout/radial3"/>
    <dgm:cxn modelId="{13A45869-2ECE-4883-8B2A-FF178EBAFD3C}" type="presOf" srcId="{16D6DB00-C8BE-4DC2-9B8F-D8D316FF4883}" destId="{1995AE01-E3E9-4C60-9F2D-DD0BB4350C6D}" srcOrd="0" destOrd="0" presId="urn:microsoft.com/office/officeart/2005/8/layout/radial3"/>
    <dgm:cxn modelId="{2D7FE10C-FD47-4A00-88BE-C84314B193F8}" type="presParOf" srcId="{2DC1769C-BFB0-4CF1-B88E-478734A69D06}" destId="{230F99E4-3A7F-43C7-92DD-68B103ED1992}" srcOrd="0" destOrd="0" presId="urn:microsoft.com/office/officeart/2005/8/layout/radial3"/>
    <dgm:cxn modelId="{61A35235-4B6C-49A6-A86B-61046244D323}" type="presParOf" srcId="{230F99E4-3A7F-43C7-92DD-68B103ED1992}" destId="{1995AE01-E3E9-4C60-9F2D-DD0BB4350C6D}" srcOrd="0" destOrd="0" presId="urn:microsoft.com/office/officeart/2005/8/layout/radial3"/>
    <dgm:cxn modelId="{0A432299-A233-4727-945F-B04B97AC1827}" type="presParOf" srcId="{230F99E4-3A7F-43C7-92DD-68B103ED1992}" destId="{EAA7E288-F3BB-436A-AE37-7A015C5DC12E}" srcOrd="1" destOrd="0" presId="urn:microsoft.com/office/officeart/2005/8/layout/radial3"/>
    <dgm:cxn modelId="{AC25B745-E6C2-4343-936E-B541480B0800}" type="presParOf" srcId="{230F99E4-3A7F-43C7-92DD-68B103ED1992}" destId="{16D6D98C-E56E-4CF3-9B43-541C6B3CA39F}" srcOrd="2" destOrd="0" presId="urn:microsoft.com/office/officeart/2005/8/layout/radial3"/>
    <dgm:cxn modelId="{EAEE0CDB-F5DD-439F-9ED3-DC029B783C41}" type="presParOf" srcId="{230F99E4-3A7F-43C7-92DD-68B103ED1992}" destId="{D682DE09-DFE6-41B7-B167-0A5EBC0345E4}" srcOrd="3" destOrd="0" presId="urn:microsoft.com/office/officeart/2005/8/layout/radial3"/>
    <dgm:cxn modelId="{558848FF-76E6-46B2-B99B-94DBDC5B45FD}" type="presParOf" srcId="{230F99E4-3A7F-43C7-92DD-68B103ED1992}" destId="{16040A54-D032-4753-8DF6-AF1CDE27057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2B7B1A-4D26-45D8-A4D1-E38DEFFE1F7A}" type="doc">
      <dgm:prSet loTypeId="urn:microsoft.com/office/officeart/2005/8/layout/radial3" loCatId="relationship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20AAB9D-D653-4ED8-A721-64325BCB40B2}">
      <dgm:prSet phldrT="[Text]"/>
      <dgm:spPr/>
      <dgm:t>
        <a:bodyPr/>
        <a:lstStyle/>
        <a:p>
          <a:r>
            <a:rPr lang="ro-RO" altLang="en-US" b="1" dirty="0" smtClean="0">
              <a:latin typeface="Times New Roman" pitchFamily="18" charset="0"/>
              <a:cs typeface="Times New Roman" pitchFamily="18" charset="0"/>
            </a:rPr>
            <a:t>ALCALOIZI</a:t>
          </a:r>
          <a:r>
            <a:rPr lang="ro-RO" altLang="en-US" dirty="0" smtClean="0">
              <a:latin typeface="Times New Roman" pitchFamily="18" charset="0"/>
              <a:cs typeface="Times New Roman" pitchFamily="18" charset="0"/>
            </a:rPr>
            <a:t>	</a:t>
          </a:r>
          <a:endParaRPr lang="en-US" dirty="0"/>
        </a:p>
      </dgm:t>
    </dgm:pt>
    <dgm:pt modelId="{AA85B0E0-D145-492F-86DE-30FB5F3AFFAD}" type="parTrans" cxnId="{AB59F955-9E7F-4DDF-8762-DB38220B0571}">
      <dgm:prSet/>
      <dgm:spPr/>
      <dgm:t>
        <a:bodyPr/>
        <a:lstStyle/>
        <a:p>
          <a:endParaRPr lang="en-US"/>
        </a:p>
      </dgm:t>
    </dgm:pt>
    <dgm:pt modelId="{D1084CCC-8CF1-4D16-BF2E-90095956511F}" type="sibTrans" cxnId="{AB59F955-9E7F-4DDF-8762-DB38220B0571}">
      <dgm:prSet/>
      <dgm:spPr/>
      <dgm:t>
        <a:bodyPr/>
        <a:lstStyle/>
        <a:p>
          <a:endParaRPr lang="en-US"/>
        </a:p>
      </dgm:t>
    </dgm:pt>
    <dgm:pt modelId="{9FBB7B5F-48DC-4E90-9A14-F3EEA642EBB9}">
      <dgm:prSet phldrT="[Text]" custT="1"/>
      <dgm:spPr/>
      <dgm:t>
        <a:bodyPr/>
        <a:lstStyle/>
        <a:p>
          <a:r>
            <a:rPr lang="ro-RO" altLang="en-US" sz="2000" dirty="0" smtClean="0">
              <a:latin typeface="Times New Roman" pitchFamily="18" charset="0"/>
              <a:cs typeface="Times New Roman" pitchFamily="18" charset="0"/>
            </a:rPr>
            <a:t>toxicitate marcantă</a:t>
          </a:r>
          <a:endParaRPr lang="en-US" sz="2000" dirty="0"/>
        </a:p>
      </dgm:t>
    </dgm:pt>
    <dgm:pt modelId="{141799D7-72E4-4562-8D3D-2EC78043F811}" type="parTrans" cxnId="{B29B1C71-F4D5-4711-B268-248231507315}">
      <dgm:prSet/>
      <dgm:spPr/>
      <dgm:t>
        <a:bodyPr/>
        <a:lstStyle/>
        <a:p>
          <a:endParaRPr lang="en-US"/>
        </a:p>
      </dgm:t>
    </dgm:pt>
    <dgm:pt modelId="{71091A88-832E-4866-A395-65695E4AF8D5}" type="sibTrans" cxnId="{B29B1C71-F4D5-4711-B268-248231507315}">
      <dgm:prSet/>
      <dgm:spPr/>
      <dgm:t>
        <a:bodyPr/>
        <a:lstStyle/>
        <a:p>
          <a:endParaRPr lang="en-US"/>
        </a:p>
      </dgm:t>
    </dgm:pt>
    <dgm:pt modelId="{BE23060E-62D3-482F-992F-8AEEEA89CD63}">
      <dgm:prSet custT="1"/>
      <dgm:spPr/>
      <dgm:t>
        <a:bodyPr/>
        <a:lstStyle/>
        <a:p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unul au mai mulţi atomi de azot </a:t>
          </a:r>
          <a:r>
            <a:rPr lang="ro-RO" altLang="en-US" sz="2000" dirty="0" smtClean="0">
              <a:latin typeface="Times New Roman" pitchFamily="18" charset="0"/>
              <a:cs typeface="Times New Roman" pitchFamily="18" charset="0"/>
            </a:rPr>
            <a:t> heterociclic, terţiar / cuaternar</a:t>
          </a:r>
          <a:endParaRPr lang="en-US" sz="2000" dirty="0"/>
        </a:p>
      </dgm:t>
    </dgm:pt>
    <dgm:pt modelId="{5FF87735-8D3F-4F53-960B-10C9AC85F147}" type="parTrans" cxnId="{AE286337-68F1-4F7B-A10E-8FD27042D01B}">
      <dgm:prSet/>
      <dgm:spPr/>
      <dgm:t>
        <a:bodyPr/>
        <a:lstStyle/>
        <a:p>
          <a:endParaRPr lang="en-US"/>
        </a:p>
      </dgm:t>
    </dgm:pt>
    <dgm:pt modelId="{8D78EF10-2399-4775-B437-59DBAB172DA0}" type="sibTrans" cxnId="{AE286337-68F1-4F7B-A10E-8FD27042D01B}">
      <dgm:prSet/>
      <dgm:spPr/>
      <dgm:t>
        <a:bodyPr/>
        <a:lstStyle/>
        <a:p>
          <a:endParaRPr lang="en-US"/>
        </a:p>
      </dgm:t>
    </dgm:pt>
    <dgm:pt modelId="{98E01DB6-580B-470F-A045-426633D65263}">
      <dgm:prSet custT="1"/>
      <dgm:spPr/>
      <dgm:t>
        <a:bodyPr/>
        <a:lstStyle/>
        <a:p>
          <a:r>
            <a:rPr lang="ro-RO" altLang="en-US" sz="2000" dirty="0" smtClean="0">
              <a:latin typeface="Times New Roman" pitchFamily="18" charset="0"/>
              <a:cs typeface="Times New Roman" pitchFamily="18" charset="0"/>
            </a:rPr>
            <a:t>structură chimică complexă</a:t>
          </a:r>
          <a:endParaRPr lang="en-US" sz="2000" dirty="0"/>
        </a:p>
      </dgm:t>
    </dgm:pt>
    <dgm:pt modelId="{7B757EE3-7E6E-4B82-AF53-211CD55AF13A}" type="parTrans" cxnId="{C19E5FF4-A94E-4986-A05D-01369C3C9017}">
      <dgm:prSet/>
      <dgm:spPr/>
      <dgm:t>
        <a:bodyPr/>
        <a:lstStyle/>
        <a:p>
          <a:endParaRPr lang="en-US"/>
        </a:p>
      </dgm:t>
    </dgm:pt>
    <dgm:pt modelId="{4D5EBF6D-E923-46B4-BBC6-0DAD3D0E0EC4}" type="sibTrans" cxnId="{C19E5FF4-A94E-4986-A05D-01369C3C9017}">
      <dgm:prSet/>
      <dgm:spPr/>
      <dgm:t>
        <a:bodyPr/>
        <a:lstStyle/>
        <a:p>
          <a:endParaRPr lang="en-US"/>
        </a:p>
      </dgm:t>
    </dgm:pt>
    <dgm:pt modelId="{274EE81D-58AC-4494-9163-3EAC6208A2E9}">
      <dgm:prSet custT="1"/>
      <dgm:spPr/>
      <dgm:t>
        <a:bodyPr/>
        <a:lstStyle/>
        <a:p>
          <a:r>
            <a:rPr lang="ro-RO" altLang="en-US" sz="2000" dirty="0" smtClean="0">
              <a:latin typeface="Times New Roman" pitchFamily="18" charset="0"/>
              <a:cs typeface="Times New Roman" pitchFamily="18" charset="0"/>
            </a:rPr>
            <a:t>activitate farmacologică intensă </a:t>
          </a:r>
          <a:endParaRPr lang="en-US" sz="2000" dirty="0"/>
        </a:p>
      </dgm:t>
    </dgm:pt>
    <dgm:pt modelId="{A1D64432-51C1-4051-BBBB-F9467E348B1F}" type="parTrans" cxnId="{42BB3BA2-E538-4E07-8221-17982CA5AFB5}">
      <dgm:prSet/>
      <dgm:spPr/>
      <dgm:t>
        <a:bodyPr/>
        <a:lstStyle/>
        <a:p>
          <a:endParaRPr lang="en-US"/>
        </a:p>
      </dgm:t>
    </dgm:pt>
    <dgm:pt modelId="{1B5D8C46-DB2B-43EC-916B-2725761626A9}" type="sibTrans" cxnId="{42BB3BA2-E538-4E07-8221-17982CA5AFB5}">
      <dgm:prSet/>
      <dgm:spPr/>
      <dgm:t>
        <a:bodyPr/>
        <a:lstStyle/>
        <a:p>
          <a:endParaRPr lang="en-US"/>
        </a:p>
      </dgm:t>
    </dgm:pt>
    <dgm:pt modelId="{9FEB01CE-9DF8-4E6F-811E-9C4E36ECB574}">
      <dgm:prSet custT="1"/>
      <dgm:spPr/>
      <dgm:t>
        <a:bodyPr/>
        <a:lstStyle/>
        <a:p>
          <a:r>
            <a:rPr lang="ro-RO" altLang="en-US" sz="2000" dirty="0" smtClean="0">
              <a:latin typeface="Times New Roman" pitchFamily="18" charset="0"/>
              <a:cs typeface="Times New Roman" pitchFamily="18" charset="0"/>
            </a:rPr>
            <a:t>caracter bazic (majoritatea)</a:t>
          </a:r>
          <a:endParaRPr lang="en-US" sz="2000" dirty="0"/>
        </a:p>
      </dgm:t>
    </dgm:pt>
    <dgm:pt modelId="{77EACAB5-11FE-4098-B2C3-AF1C5DC5E900}" type="parTrans" cxnId="{6182D88B-CF07-42A1-8C0E-1932D577DC17}">
      <dgm:prSet/>
      <dgm:spPr/>
      <dgm:t>
        <a:bodyPr/>
        <a:lstStyle/>
        <a:p>
          <a:endParaRPr lang="en-US"/>
        </a:p>
      </dgm:t>
    </dgm:pt>
    <dgm:pt modelId="{CBD7995E-3F73-4939-A7F4-453BC37AB30B}" type="sibTrans" cxnId="{6182D88B-CF07-42A1-8C0E-1932D577DC17}">
      <dgm:prSet/>
      <dgm:spPr/>
      <dgm:t>
        <a:bodyPr/>
        <a:lstStyle/>
        <a:p>
          <a:endParaRPr lang="en-US"/>
        </a:p>
      </dgm:t>
    </dgm:pt>
    <dgm:pt modelId="{91984597-1648-441A-B931-A63EBF25CFD2}" type="pres">
      <dgm:prSet presAssocID="{042B7B1A-4D26-45D8-A4D1-E38DEFFE1F7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760695-BDF9-404D-AD56-E11F03406C25}" type="pres">
      <dgm:prSet presAssocID="{042B7B1A-4D26-45D8-A4D1-E38DEFFE1F7A}" presName="radial" presStyleCnt="0">
        <dgm:presLayoutVars>
          <dgm:animLvl val="ctr"/>
        </dgm:presLayoutVars>
      </dgm:prSet>
      <dgm:spPr/>
      <dgm:t>
        <a:bodyPr/>
        <a:lstStyle/>
        <a:p>
          <a:endParaRPr lang="ro-RO"/>
        </a:p>
      </dgm:t>
    </dgm:pt>
    <dgm:pt modelId="{E495A5BB-1D73-4182-9312-6086E3E16341}" type="pres">
      <dgm:prSet presAssocID="{E20AAB9D-D653-4ED8-A721-64325BCB40B2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DA97D286-CAD3-48C8-ABC0-2AF007C21AF8}" type="pres">
      <dgm:prSet presAssocID="{BE23060E-62D3-482F-992F-8AEEEA89CD63}" presName="node" presStyleLbl="vennNode1" presStyleIdx="1" presStyleCnt="6" custScaleX="264417" custScaleY="156914" custRadScaleRad="97122" custRadScaleInc="-3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76EA7-BAA0-432E-B2AA-2386CBCBB710}" type="pres">
      <dgm:prSet presAssocID="{98E01DB6-580B-470F-A045-426633D65263}" presName="node" presStyleLbl="vennNode1" presStyleIdx="2" presStyleCnt="6" custScaleX="208185" custScaleY="138403" custRadScaleRad="134276" custRadScaleInc="14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38605-1045-40E0-A428-5F21760802C7}" type="pres">
      <dgm:prSet presAssocID="{9FEB01CE-9DF8-4E6F-811E-9C4E36ECB574}" presName="node" presStyleLbl="vennNode1" presStyleIdx="3" presStyleCnt="6" custScaleX="169489" custScaleY="107278" custRadScaleRad="108503" custRadScaleInc="-12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F903B-967F-4002-AC7D-1C75D45324B9}" type="pres">
      <dgm:prSet presAssocID="{274EE81D-58AC-4494-9163-3EAC6208A2E9}" presName="node" presStyleLbl="vennNode1" presStyleIdx="4" presStyleCnt="6" custScaleX="203705" custScaleY="107247" custRadScaleRad="112094" custRadScaleInc="16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B0A59-9EB1-4407-BC4B-6B5EB254630D}" type="pres">
      <dgm:prSet presAssocID="{9FBB7B5F-48DC-4E90-9A14-F3EEA642EBB9}" presName="node" presStyleLbl="vennNode1" presStyleIdx="5" presStyleCnt="6" custScaleX="200719" custScaleY="105997" custRadScaleRad="131709" custRadScaleInc="-17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286337-68F1-4F7B-A10E-8FD27042D01B}" srcId="{E20AAB9D-D653-4ED8-A721-64325BCB40B2}" destId="{BE23060E-62D3-482F-992F-8AEEEA89CD63}" srcOrd="0" destOrd="0" parTransId="{5FF87735-8D3F-4F53-960B-10C9AC85F147}" sibTransId="{8D78EF10-2399-4775-B437-59DBAB172DA0}"/>
    <dgm:cxn modelId="{C19E5FF4-A94E-4986-A05D-01369C3C9017}" srcId="{E20AAB9D-D653-4ED8-A721-64325BCB40B2}" destId="{98E01DB6-580B-470F-A045-426633D65263}" srcOrd="1" destOrd="0" parTransId="{7B757EE3-7E6E-4B82-AF53-211CD55AF13A}" sibTransId="{4D5EBF6D-E923-46B4-BBC6-0DAD3D0E0EC4}"/>
    <dgm:cxn modelId="{42BB3BA2-E538-4E07-8221-17982CA5AFB5}" srcId="{E20AAB9D-D653-4ED8-A721-64325BCB40B2}" destId="{274EE81D-58AC-4494-9163-3EAC6208A2E9}" srcOrd="3" destOrd="0" parTransId="{A1D64432-51C1-4051-BBBB-F9467E348B1F}" sibTransId="{1B5D8C46-DB2B-43EC-916B-2725761626A9}"/>
    <dgm:cxn modelId="{6182D88B-CF07-42A1-8C0E-1932D577DC17}" srcId="{E20AAB9D-D653-4ED8-A721-64325BCB40B2}" destId="{9FEB01CE-9DF8-4E6F-811E-9C4E36ECB574}" srcOrd="2" destOrd="0" parTransId="{77EACAB5-11FE-4098-B2C3-AF1C5DC5E900}" sibTransId="{CBD7995E-3F73-4939-A7F4-453BC37AB30B}"/>
    <dgm:cxn modelId="{3449CEA1-C4D8-4CA8-9B44-82269C3E1369}" type="presOf" srcId="{274EE81D-58AC-4494-9163-3EAC6208A2E9}" destId="{180F903B-967F-4002-AC7D-1C75D45324B9}" srcOrd="0" destOrd="0" presId="urn:microsoft.com/office/officeart/2005/8/layout/radial3"/>
    <dgm:cxn modelId="{C8015CAB-F439-4AFB-8124-E57CE52E4136}" type="presOf" srcId="{042B7B1A-4D26-45D8-A4D1-E38DEFFE1F7A}" destId="{91984597-1648-441A-B931-A63EBF25CFD2}" srcOrd="0" destOrd="0" presId="urn:microsoft.com/office/officeart/2005/8/layout/radial3"/>
    <dgm:cxn modelId="{06CC4D65-7169-4865-8B46-E9085D98E612}" type="presOf" srcId="{98E01DB6-580B-470F-A045-426633D65263}" destId="{D3F76EA7-BAA0-432E-B2AA-2386CBCBB710}" srcOrd="0" destOrd="0" presId="urn:microsoft.com/office/officeart/2005/8/layout/radial3"/>
    <dgm:cxn modelId="{B29B1C71-F4D5-4711-B268-248231507315}" srcId="{E20AAB9D-D653-4ED8-A721-64325BCB40B2}" destId="{9FBB7B5F-48DC-4E90-9A14-F3EEA642EBB9}" srcOrd="4" destOrd="0" parTransId="{141799D7-72E4-4562-8D3D-2EC78043F811}" sibTransId="{71091A88-832E-4866-A395-65695E4AF8D5}"/>
    <dgm:cxn modelId="{328977CF-893C-490E-AA87-F6198C71DBFD}" type="presOf" srcId="{9FBB7B5F-48DC-4E90-9A14-F3EEA642EBB9}" destId="{FF0B0A59-9EB1-4407-BC4B-6B5EB254630D}" srcOrd="0" destOrd="0" presId="urn:microsoft.com/office/officeart/2005/8/layout/radial3"/>
    <dgm:cxn modelId="{E8C6B072-9B02-4454-A891-B50DAAF705E0}" type="presOf" srcId="{BE23060E-62D3-482F-992F-8AEEEA89CD63}" destId="{DA97D286-CAD3-48C8-ABC0-2AF007C21AF8}" srcOrd="0" destOrd="0" presId="urn:microsoft.com/office/officeart/2005/8/layout/radial3"/>
    <dgm:cxn modelId="{8BF0A226-597B-4B24-8CEB-D7BB1EC9E86F}" type="presOf" srcId="{E20AAB9D-D653-4ED8-A721-64325BCB40B2}" destId="{E495A5BB-1D73-4182-9312-6086E3E16341}" srcOrd="0" destOrd="0" presId="urn:microsoft.com/office/officeart/2005/8/layout/radial3"/>
    <dgm:cxn modelId="{097517CA-5752-4CEB-91B5-3F4490AC2049}" type="presOf" srcId="{9FEB01CE-9DF8-4E6F-811E-9C4E36ECB574}" destId="{E3C38605-1045-40E0-A428-5F21760802C7}" srcOrd="0" destOrd="0" presId="urn:microsoft.com/office/officeart/2005/8/layout/radial3"/>
    <dgm:cxn modelId="{AB59F955-9E7F-4DDF-8762-DB38220B0571}" srcId="{042B7B1A-4D26-45D8-A4D1-E38DEFFE1F7A}" destId="{E20AAB9D-D653-4ED8-A721-64325BCB40B2}" srcOrd="0" destOrd="0" parTransId="{AA85B0E0-D145-492F-86DE-30FB5F3AFFAD}" sibTransId="{D1084CCC-8CF1-4D16-BF2E-90095956511F}"/>
    <dgm:cxn modelId="{DCB1F345-5A56-49DD-B895-6AD4AB7CF089}" type="presParOf" srcId="{91984597-1648-441A-B931-A63EBF25CFD2}" destId="{53760695-BDF9-404D-AD56-E11F03406C25}" srcOrd="0" destOrd="0" presId="urn:microsoft.com/office/officeart/2005/8/layout/radial3"/>
    <dgm:cxn modelId="{3B09E030-5F14-4E7E-A9C5-997D2744249F}" type="presParOf" srcId="{53760695-BDF9-404D-AD56-E11F03406C25}" destId="{E495A5BB-1D73-4182-9312-6086E3E16341}" srcOrd="0" destOrd="0" presId="urn:microsoft.com/office/officeart/2005/8/layout/radial3"/>
    <dgm:cxn modelId="{5FDE5353-2E51-48F5-A4A6-C2C549FD0E9A}" type="presParOf" srcId="{53760695-BDF9-404D-AD56-E11F03406C25}" destId="{DA97D286-CAD3-48C8-ABC0-2AF007C21AF8}" srcOrd="1" destOrd="0" presId="urn:microsoft.com/office/officeart/2005/8/layout/radial3"/>
    <dgm:cxn modelId="{CFC1D658-9496-4961-99C9-F0F7F3CC49A9}" type="presParOf" srcId="{53760695-BDF9-404D-AD56-E11F03406C25}" destId="{D3F76EA7-BAA0-432E-B2AA-2386CBCBB710}" srcOrd="2" destOrd="0" presId="urn:microsoft.com/office/officeart/2005/8/layout/radial3"/>
    <dgm:cxn modelId="{22D45ECC-1160-48A7-B20F-8A8568935FC5}" type="presParOf" srcId="{53760695-BDF9-404D-AD56-E11F03406C25}" destId="{E3C38605-1045-40E0-A428-5F21760802C7}" srcOrd="3" destOrd="0" presId="urn:microsoft.com/office/officeart/2005/8/layout/radial3"/>
    <dgm:cxn modelId="{3C35DD99-5F83-468C-A7CA-D7E1C2883068}" type="presParOf" srcId="{53760695-BDF9-404D-AD56-E11F03406C25}" destId="{180F903B-967F-4002-AC7D-1C75D45324B9}" srcOrd="4" destOrd="0" presId="urn:microsoft.com/office/officeart/2005/8/layout/radial3"/>
    <dgm:cxn modelId="{B8D06D98-FD61-432D-A471-27CD19DEB696}" type="presParOf" srcId="{53760695-BDF9-404D-AD56-E11F03406C25}" destId="{FF0B0A59-9EB1-4407-BC4B-6B5EB254630D}" srcOrd="5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6D1684-30F1-461C-AC6B-68BDF978E8F5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o-RO"/>
        </a:p>
      </dgm:t>
    </dgm:pt>
    <dgm:pt modelId="{76A02325-771C-4991-94A0-2C7621AF8EFA}">
      <dgm:prSet phldrT="[Text]" custT="1"/>
      <dgm:spPr/>
      <dgm:t>
        <a:bodyPr/>
        <a:lstStyle/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ORGANE SUBTERANE</a:t>
          </a:r>
        </a:p>
        <a:p>
          <a:endParaRPr lang="ro-RO" sz="2000" dirty="0">
            <a:latin typeface="Times New Roman" pitchFamily="18" charset="0"/>
            <a:cs typeface="Times New Roman" pitchFamily="18" charset="0"/>
          </a:endParaRPr>
        </a:p>
      </dgm:t>
    </dgm:pt>
    <dgm:pt modelId="{D4499B3A-D977-4C6F-8B3C-5098A610DCA0}" type="parTrans" cxnId="{5CA2DCE1-B1F2-4C43-BAF8-1E236A4B112F}">
      <dgm:prSet/>
      <dgm:spPr/>
      <dgm:t>
        <a:bodyPr/>
        <a:lstStyle/>
        <a:p>
          <a:endParaRPr lang="ro-RO"/>
        </a:p>
      </dgm:t>
    </dgm:pt>
    <dgm:pt modelId="{A08F6822-B3C2-4769-B32B-F4EF6EB7557B}" type="sibTrans" cxnId="{5CA2DCE1-B1F2-4C43-BAF8-1E236A4B112F}">
      <dgm:prSet/>
      <dgm:spPr/>
      <dgm:t>
        <a:bodyPr/>
        <a:lstStyle/>
        <a:p>
          <a:endParaRPr lang="ro-RO"/>
        </a:p>
      </dgm:t>
    </dgm:pt>
    <dgm:pt modelId="{F1791781-B434-4AB7-83E4-593998DA6C9C}">
      <dgm:prSet phldrT="[Text]" custT="1"/>
      <dgm:spPr/>
      <dgm:t>
        <a:bodyPr/>
        <a:lstStyle/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SCOARȚĂ</a:t>
          </a:r>
          <a:endParaRPr lang="ro-RO" sz="2000" b="1" dirty="0">
            <a:latin typeface="Times New Roman" pitchFamily="18" charset="0"/>
            <a:cs typeface="Times New Roman" pitchFamily="18" charset="0"/>
          </a:endParaRPr>
        </a:p>
      </dgm:t>
    </dgm:pt>
    <dgm:pt modelId="{20ACC7DB-2A71-451E-9826-C1D166D2A0F9}" type="parTrans" cxnId="{7FF303DD-6634-4FB3-AED1-887E7684F8CA}">
      <dgm:prSet/>
      <dgm:spPr/>
      <dgm:t>
        <a:bodyPr/>
        <a:lstStyle/>
        <a:p>
          <a:endParaRPr lang="ro-RO"/>
        </a:p>
      </dgm:t>
    </dgm:pt>
    <dgm:pt modelId="{5D656066-DABA-4E52-9058-B2CE8BB3A8EC}" type="sibTrans" cxnId="{7FF303DD-6634-4FB3-AED1-887E7684F8CA}">
      <dgm:prSet/>
      <dgm:spPr/>
      <dgm:t>
        <a:bodyPr/>
        <a:lstStyle/>
        <a:p>
          <a:endParaRPr lang="ro-RO"/>
        </a:p>
      </dgm:t>
    </dgm:pt>
    <dgm:pt modelId="{82C31335-9477-4CC5-8D9D-A20828D13D54}">
      <dgm:prSet phldrT="[Text]" custT="1"/>
      <dgm:spPr/>
      <dgm:t>
        <a:bodyPr/>
        <a:lstStyle/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HERBA</a:t>
          </a:r>
          <a:endParaRPr lang="ro-RO" sz="2000" b="1" dirty="0"/>
        </a:p>
      </dgm:t>
    </dgm:pt>
    <dgm:pt modelId="{BDCB54C5-A092-434F-B70E-C321C3B2A3E7}" type="parTrans" cxnId="{67E6E76D-B33D-4D89-922B-7C79F948A70C}">
      <dgm:prSet/>
      <dgm:spPr/>
      <dgm:t>
        <a:bodyPr/>
        <a:lstStyle/>
        <a:p>
          <a:endParaRPr lang="ro-RO"/>
        </a:p>
      </dgm:t>
    </dgm:pt>
    <dgm:pt modelId="{4409EFDD-E986-4D58-BF4E-B492BA996C8A}" type="sibTrans" cxnId="{67E6E76D-B33D-4D89-922B-7C79F948A70C}">
      <dgm:prSet/>
      <dgm:spPr/>
      <dgm:t>
        <a:bodyPr/>
        <a:lstStyle/>
        <a:p>
          <a:endParaRPr lang="ro-RO"/>
        </a:p>
      </dgm:t>
    </dgm:pt>
    <dgm:pt modelId="{D42F500E-F508-41FA-B035-D0B3D6A0EB4E}">
      <dgm:prSet custT="1"/>
      <dgm:spPr/>
      <dgm:t>
        <a:bodyPr/>
        <a:lstStyle/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FRUNZE</a:t>
          </a:r>
          <a:endParaRPr lang="ro-RO" sz="2000" b="1" dirty="0">
            <a:latin typeface="Times New Roman" pitchFamily="18" charset="0"/>
            <a:cs typeface="Times New Roman" pitchFamily="18" charset="0"/>
          </a:endParaRPr>
        </a:p>
      </dgm:t>
    </dgm:pt>
    <dgm:pt modelId="{178E450C-6554-46FF-BF13-CA12761B49AF}" type="parTrans" cxnId="{2DEE8401-3391-4A24-B211-122A0DE654EB}">
      <dgm:prSet/>
      <dgm:spPr/>
      <dgm:t>
        <a:bodyPr/>
        <a:lstStyle/>
        <a:p>
          <a:endParaRPr lang="ro-RO"/>
        </a:p>
      </dgm:t>
    </dgm:pt>
    <dgm:pt modelId="{3BDA7623-4D7A-4A22-904D-CAF985FCA6AC}" type="sibTrans" cxnId="{2DEE8401-3391-4A24-B211-122A0DE654EB}">
      <dgm:prSet/>
      <dgm:spPr/>
      <dgm:t>
        <a:bodyPr/>
        <a:lstStyle/>
        <a:p>
          <a:endParaRPr lang="ro-RO"/>
        </a:p>
      </dgm:t>
    </dgm:pt>
    <dgm:pt modelId="{6E1B0077-4F20-4E10-8C92-A179A5A775F0}" type="pres">
      <dgm:prSet presAssocID="{3C6D1684-30F1-461C-AC6B-68BDF978E8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5F1353-9C01-487E-A5B3-6F7C8D798C01}" type="pres">
      <dgm:prSet presAssocID="{76A02325-771C-4991-94A0-2C7621AF8EFA}" presName="Name5" presStyleLbl="vennNode1" presStyleIdx="0" presStyleCnt="4" custScaleX="11061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CBB27EF-DD64-4365-8E04-80F4F9EB3ABC}" type="pres">
      <dgm:prSet presAssocID="{A08F6822-B3C2-4769-B32B-F4EF6EB7557B}" presName="space" presStyleCnt="0"/>
      <dgm:spPr/>
    </dgm:pt>
    <dgm:pt modelId="{C196D3C7-92CC-4A8C-B234-DD858F3ECD75}" type="pres">
      <dgm:prSet presAssocID="{F1791781-B434-4AB7-83E4-593998DA6C9C}" presName="Name5" presStyleLbl="vennNode1" presStyleIdx="1" presStyleCnt="4" custLinFactNeighborX="10576" custLinFactNeighborY="-183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EC68F18-4581-4749-82C9-EB053799E9CE}" type="pres">
      <dgm:prSet presAssocID="{5D656066-DABA-4E52-9058-B2CE8BB3A8EC}" presName="space" presStyleCnt="0"/>
      <dgm:spPr/>
    </dgm:pt>
    <dgm:pt modelId="{A45E83DD-7656-492B-A05D-98975D9AA4EC}" type="pres">
      <dgm:prSet presAssocID="{D42F500E-F508-41FA-B035-D0B3D6A0EB4E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7B4DB-C65D-45F5-914F-EF6B9180AB08}" type="pres">
      <dgm:prSet presAssocID="{3BDA7623-4D7A-4A22-904D-CAF985FCA6AC}" presName="space" presStyleCnt="0"/>
      <dgm:spPr/>
    </dgm:pt>
    <dgm:pt modelId="{835EB6A8-335A-4727-8E2D-117F95FDE613}" type="pres">
      <dgm:prSet presAssocID="{82C31335-9477-4CC5-8D9D-A20828D13D54}" presName="Name5" presStyleLbl="vennNode1" presStyleIdx="3" presStyleCnt="4" custLinFactNeighborX="-9801" custLinFactNeighborY="-158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29A89DAE-002B-4F2B-8041-584D4EA105C9}" type="presOf" srcId="{F1791781-B434-4AB7-83E4-593998DA6C9C}" destId="{C196D3C7-92CC-4A8C-B234-DD858F3ECD75}" srcOrd="0" destOrd="0" presId="urn:microsoft.com/office/officeart/2005/8/layout/venn3"/>
    <dgm:cxn modelId="{7FF303DD-6634-4FB3-AED1-887E7684F8CA}" srcId="{3C6D1684-30F1-461C-AC6B-68BDF978E8F5}" destId="{F1791781-B434-4AB7-83E4-593998DA6C9C}" srcOrd="1" destOrd="0" parTransId="{20ACC7DB-2A71-451E-9826-C1D166D2A0F9}" sibTransId="{5D656066-DABA-4E52-9058-B2CE8BB3A8EC}"/>
    <dgm:cxn modelId="{67E6E76D-B33D-4D89-922B-7C79F948A70C}" srcId="{3C6D1684-30F1-461C-AC6B-68BDF978E8F5}" destId="{82C31335-9477-4CC5-8D9D-A20828D13D54}" srcOrd="3" destOrd="0" parTransId="{BDCB54C5-A092-434F-B70E-C321C3B2A3E7}" sibTransId="{4409EFDD-E986-4D58-BF4E-B492BA996C8A}"/>
    <dgm:cxn modelId="{FB82266A-5A7C-498B-90D5-CAB6B337876D}" type="presOf" srcId="{76A02325-771C-4991-94A0-2C7621AF8EFA}" destId="{D85F1353-9C01-487E-A5B3-6F7C8D798C01}" srcOrd="0" destOrd="0" presId="urn:microsoft.com/office/officeart/2005/8/layout/venn3"/>
    <dgm:cxn modelId="{194DEBD3-E045-4CEA-A047-A72272A0D54E}" type="presOf" srcId="{D42F500E-F508-41FA-B035-D0B3D6A0EB4E}" destId="{A45E83DD-7656-492B-A05D-98975D9AA4EC}" srcOrd="0" destOrd="0" presId="urn:microsoft.com/office/officeart/2005/8/layout/venn3"/>
    <dgm:cxn modelId="{B5FC7E5A-0E8D-4669-8701-C4AE37893AA8}" type="presOf" srcId="{3C6D1684-30F1-461C-AC6B-68BDF978E8F5}" destId="{6E1B0077-4F20-4E10-8C92-A179A5A775F0}" srcOrd="0" destOrd="0" presId="urn:microsoft.com/office/officeart/2005/8/layout/venn3"/>
    <dgm:cxn modelId="{2DEE8401-3391-4A24-B211-122A0DE654EB}" srcId="{3C6D1684-30F1-461C-AC6B-68BDF978E8F5}" destId="{D42F500E-F508-41FA-B035-D0B3D6A0EB4E}" srcOrd="2" destOrd="0" parTransId="{178E450C-6554-46FF-BF13-CA12761B49AF}" sibTransId="{3BDA7623-4D7A-4A22-904D-CAF985FCA6AC}"/>
    <dgm:cxn modelId="{5CA2DCE1-B1F2-4C43-BAF8-1E236A4B112F}" srcId="{3C6D1684-30F1-461C-AC6B-68BDF978E8F5}" destId="{76A02325-771C-4991-94A0-2C7621AF8EFA}" srcOrd="0" destOrd="0" parTransId="{D4499B3A-D977-4C6F-8B3C-5098A610DCA0}" sibTransId="{A08F6822-B3C2-4769-B32B-F4EF6EB7557B}"/>
    <dgm:cxn modelId="{CE4BE4DB-6968-4B3A-9FBE-91FF1E8BA09B}" type="presOf" srcId="{82C31335-9477-4CC5-8D9D-A20828D13D54}" destId="{835EB6A8-335A-4727-8E2D-117F95FDE613}" srcOrd="0" destOrd="0" presId="urn:microsoft.com/office/officeart/2005/8/layout/venn3"/>
    <dgm:cxn modelId="{169D53A9-6BEC-4AF5-90DF-CBE32A9B14FA}" type="presParOf" srcId="{6E1B0077-4F20-4E10-8C92-A179A5A775F0}" destId="{D85F1353-9C01-487E-A5B3-6F7C8D798C01}" srcOrd="0" destOrd="0" presId="urn:microsoft.com/office/officeart/2005/8/layout/venn3"/>
    <dgm:cxn modelId="{95EA83C0-8A3A-47EC-B281-BC3E348D1562}" type="presParOf" srcId="{6E1B0077-4F20-4E10-8C92-A179A5A775F0}" destId="{8CBB27EF-DD64-4365-8E04-80F4F9EB3ABC}" srcOrd="1" destOrd="0" presId="urn:microsoft.com/office/officeart/2005/8/layout/venn3"/>
    <dgm:cxn modelId="{90600DA8-C5E9-452B-97A8-CF719BE1A611}" type="presParOf" srcId="{6E1B0077-4F20-4E10-8C92-A179A5A775F0}" destId="{C196D3C7-92CC-4A8C-B234-DD858F3ECD75}" srcOrd="2" destOrd="0" presId="urn:microsoft.com/office/officeart/2005/8/layout/venn3"/>
    <dgm:cxn modelId="{37C8C332-3039-4CF8-9370-369CA80DC50B}" type="presParOf" srcId="{6E1B0077-4F20-4E10-8C92-A179A5A775F0}" destId="{6EC68F18-4581-4749-82C9-EB053799E9CE}" srcOrd="3" destOrd="0" presId="urn:microsoft.com/office/officeart/2005/8/layout/venn3"/>
    <dgm:cxn modelId="{B60AC262-3F40-48FE-AD53-86034BA5E819}" type="presParOf" srcId="{6E1B0077-4F20-4E10-8C92-A179A5A775F0}" destId="{A45E83DD-7656-492B-A05D-98975D9AA4EC}" srcOrd="4" destOrd="0" presId="urn:microsoft.com/office/officeart/2005/8/layout/venn3"/>
    <dgm:cxn modelId="{0D868752-46E8-4382-ABCA-B2F1C7E17E79}" type="presParOf" srcId="{6E1B0077-4F20-4E10-8C92-A179A5A775F0}" destId="{8537B4DB-C65D-45F5-914F-EF6B9180AB08}" srcOrd="5" destOrd="0" presId="urn:microsoft.com/office/officeart/2005/8/layout/venn3"/>
    <dgm:cxn modelId="{CD29D0CF-C9F5-473A-80A3-2AB79650966B}" type="presParOf" srcId="{6E1B0077-4F20-4E10-8C92-A179A5A775F0}" destId="{835EB6A8-335A-4727-8E2D-117F95FDE613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6D1684-30F1-461C-AC6B-68BDF978E8F5}" type="doc">
      <dgm:prSet loTypeId="urn:microsoft.com/office/officeart/2005/8/layout/venn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76A02325-771C-4991-94A0-2C7621AF8EFA}">
      <dgm:prSet phldrT="[Text]" custT="1"/>
      <dgm:spPr/>
      <dgm:t>
        <a:bodyPr/>
        <a:lstStyle/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FLORI</a:t>
          </a:r>
          <a:endParaRPr lang="ro-RO" sz="2000" b="1" dirty="0">
            <a:latin typeface="Times New Roman" pitchFamily="18" charset="0"/>
            <a:cs typeface="Times New Roman" pitchFamily="18" charset="0"/>
          </a:endParaRPr>
        </a:p>
      </dgm:t>
    </dgm:pt>
    <dgm:pt modelId="{D4499B3A-D977-4C6F-8B3C-5098A610DCA0}" type="parTrans" cxnId="{5CA2DCE1-B1F2-4C43-BAF8-1E236A4B112F}">
      <dgm:prSet/>
      <dgm:spPr/>
      <dgm:t>
        <a:bodyPr/>
        <a:lstStyle/>
        <a:p>
          <a:endParaRPr lang="ro-RO"/>
        </a:p>
      </dgm:t>
    </dgm:pt>
    <dgm:pt modelId="{A08F6822-B3C2-4769-B32B-F4EF6EB7557B}" type="sibTrans" cxnId="{5CA2DCE1-B1F2-4C43-BAF8-1E236A4B112F}">
      <dgm:prSet/>
      <dgm:spPr/>
      <dgm:t>
        <a:bodyPr/>
        <a:lstStyle/>
        <a:p>
          <a:endParaRPr lang="ro-RO"/>
        </a:p>
      </dgm:t>
    </dgm:pt>
    <dgm:pt modelId="{D42F500E-F508-41FA-B035-D0B3D6A0EB4E}">
      <dgm:prSet custT="1"/>
      <dgm:spPr/>
      <dgm:t>
        <a:bodyPr/>
        <a:lstStyle/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SEMINȚE</a:t>
          </a:r>
          <a:endParaRPr lang="ro-RO" sz="2000" b="1" dirty="0">
            <a:latin typeface="Times New Roman" pitchFamily="18" charset="0"/>
            <a:cs typeface="Times New Roman" pitchFamily="18" charset="0"/>
          </a:endParaRPr>
        </a:p>
      </dgm:t>
    </dgm:pt>
    <dgm:pt modelId="{178E450C-6554-46FF-BF13-CA12761B49AF}" type="parTrans" cxnId="{2DEE8401-3391-4A24-B211-122A0DE654EB}">
      <dgm:prSet/>
      <dgm:spPr/>
      <dgm:t>
        <a:bodyPr/>
        <a:lstStyle/>
        <a:p>
          <a:endParaRPr lang="ro-RO"/>
        </a:p>
      </dgm:t>
    </dgm:pt>
    <dgm:pt modelId="{3BDA7623-4D7A-4A22-904D-CAF985FCA6AC}" type="sibTrans" cxnId="{2DEE8401-3391-4A24-B211-122A0DE654EB}">
      <dgm:prSet/>
      <dgm:spPr/>
      <dgm:t>
        <a:bodyPr/>
        <a:lstStyle/>
        <a:p>
          <a:endParaRPr lang="ro-RO"/>
        </a:p>
      </dgm:t>
    </dgm:pt>
    <dgm:pt modelId="{C813FD3E-E237-4DE5-AA82-936A086DB1B6}">
      <dgm:prSet custT="1"/>
      <dgm:spPr/>
      <dgm:t>
        <a:bodyPr/>
        <a:lstStyle/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FRUCTE</a:t>
          </a:r>
        </a:p>
      </dgm:t>
    </dgm:pt>
    <dgm:pt modelId="{8F5F1D4F-ACAA-4D05-BAB6-3F5D4AA520CD}" type="parTrans" cxnId="{E34D79B7-6C17-4C2D-82A2-BBC5B55746B7}">
      <dgm:prSet/>
      <dgm:spPr/>
      <dgm:t>
        <a:bodyPr/>
        <a:lstStyle/>
        <a:p>
          <a:endParaRPr lang="ro-RO"/>
        </a:p>
      </dgm:t>
    </dgm:pt>
    <dgm:pt modelId="{7EB4B369-2A04-46C4-AD35-160649CDFED3}" type="sibTrans" cxnId="{E34D79B7-6C17-4C2D-82A2-BBC5B55746B7}">
      <dgm:prSet/>
      <dgm:spPr/>
      <dgm:t>
        <a:bodyPr/>
        <a:lstStyle/>
        <a:p>
          <a:endParaRPr lang="ro-RO"/>
        </a:p>
      </dgm:t>
    </dgm:pt>
    <dgm:pt modelId="{6E1B0077-4F20-4E10-8C92-A179A5A775F0}" type="pres">
      <dgm:prSet presAssocID="{3C6D1684-30F1-461C-AC6B-68BDF978E8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5F1353-9C01-487E-A5B3-6F7C8D798C01}" type="pres">
      <dgm:prSet presAssocID="{76A02325-771C-4991-94A0-2C7621AF8EFA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CBB27EF-DD64-4365-8E04-80F4F9EB3ABC}" type="pres">
      <dgm:prSet presAssocID="{A08F6822-B3C2-4769-B32B-F4EF6EB7557B}" presName="space" presStyleCnt="0"/>
      <dgm:spPr/>
    </dgm:pt>
    <dgm:pt modelId="{B0FB01B1-E72B-4057-8084-302025295052}" type="pres">
      <dgm:prSet presAssocID="{C813FD3E-E237-4DE5-AA82-936A086DB1B6}" presName="Name5" presStyleLbl="vennNode1" presStyleIdx="1" presStyleCnt="3" custLinFactNeighborX="90493" custLinFactNeighborY="2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1E41B-FA75-4B81-8F7C-6E19E3FBDC8B}" type="pres">
      <dgm:prSet presAssocID="{7EB4B369-2A04-46C4-AD35-160649CDFED3}" presName="space" presStyleCnt="0"/>
      <dgm:spPr/>
    </dgm:pt>
    <dgm:pt modelId="{A45E83DD-7656-492B-A05D-98975D9AA4EC}" type="pres">
      <dgm:prSet presAssocID="{D42F500E-F508-41FA-B035-D0B3D6A0EB4E}" presName="Name5" presStyleLbl="vennNode1" presStyleIdx="2" presStyleCnt="3" custLinFactNeighborX="23486" custLinFactNeighborY="-2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88050B-E02D-411E-8C95-7A1B1AE27BFB}" type="presOf" srcId="{76A02325-771C-4991-94A0-2C7621AF8EFA}" destId="{D85F1353-9C01-487E-A5B3-6F7C8D798C01}" srcOrd="0" destOrd="0" presId="urn:microsoft.com/office/officeart/2005/8/layout/venn3"/>
    <dgm:cxn modelId="{36ECD527-DE06-4939-BE84-BE856F2EA642}" type="presOf" srcId="{C813FD3E-E237-4DE5-AA82-936A086DB1B6}" destId="{B0FB01B1-E72B-4057-8084-302025295052}" srcOrd="0" destOrd="0" presId="urn:microsoft.com/office/officeart/2005/8/layout/venn3"/>
    <dgm:cxn modelId="{7FE9A959-FE5D-4832-925E-FA27307B2E32}" type="presOf" srcId="{D42F500E-F508-41FA-B035-D0B3D6A0EB4E}" destId="{A45E83DD-7656-492B-A05D-98975D9AA4EC}" srcOrd="0" destOrd="0" presId="urn:microsoft.com/office/officeart/2005/8/layout/venn3"/>
    <dgm:cxn modelId="{E34D79B7-6C17-4C2D-82A2-BBC5B55746B7}" srcId="{3C6D1684-30F1-461C-AC6B-68BDF978E8F5}" destId="{C813FD3E-E237-4DE5-AA82-936A086DB1B6}" srcOrd="1" destOrd="0" parTransId="{8F5F1D4F-ACAA-4D05-BAB6-3F5D4AA520CD}" sibTransId="{7EB4B369-2A04-46C4-AD35-160649CDFED3}"/>
    <dgm:cxn modelId="{2DEE8401-3391-4A24-B211-122A0DE654EB}" srcId="{3C6D1684-30F1-461C-AC6B-68BDF978E8F5}" destId="{D42F500E-F508-41FA-B035-D0B3D6A0EB4E}" srcOrd="2" destOrd="0" parTransId="{178E450C-6554-46FF-BF13-CA12761B49AF}" sibTransId="{3BDA7623-4D7A-4A22-904D-CAF985FCA6AC}"/>
    <dgm:cxn modelId="{0DD6ECAF-B103-4FBC-9021-CB3BCFAF4F4A}" type="presOf" srcId="{3C6D1684-30F1-461C-AC6B-68BDF978E8F5}" destId="{6E1B0077-4F20-4E10-8C92-A179A5A775F0}" srcOrd="0" destOrd="0" presId="urn:microsoft.com/office/officeart/2005/8/layout/venn3"/>
    <dgm:cxn modelId="{5CA2DCE1-B1F2-4C43-BAF8-1E236A4B112F}" srcId="{3C6D1684-30F1-461C-AC6B-68BDF978E8F5}" destId="{76A02325-771C-4991-94A0-2C7621AF8EFA}" srcOrd="0" destOrd="0" parTransId="{D4499B3A-D977-4C6F-8B3C-5098A610DCA0}" sibTransId="{A08F6822-B3C2-4769-B32B-F4EF6EB7557B}"/>
    <dgm:cxn modelId="{7019D912-8A59-422F-8F50-9102A0F9978F}" type="presParOf" srcId="{6E1B0077-4F20-4E10-8C92-A179A5A775F0}" destId="{D85F1353-9C01-487E-A5B3-6F7C8D798C01}" srcOrd="0" destOrd="0" presId="urn:microsoft.com/office/officeart/2005/8/layout/venn3"/>
    <dgm:cxn modelId="{3C04895E-81E2-48A9-A158-C31BF2DF1254}" type="presParOf" srcId="{6E1B0077-4F20-4E10-8C92-A179A5A775F0}" destId="{8CBB27EF-DD64-4365-8E04-80F4F9EB3ABC}" srcOrd="1" destOrd="0" presId="urn:microsoft.com/office/officeart/2005/8/layout/venn3"/>
    <dgm:cxn modelId="{494411A7-1891-4E3E-B0BB-B8E9A090C9BF}" type="presParOf" srcId="{6E1B0077-4F20-4E10-8C92-A179A5A775F0}" destId="{B0FB01B1-E72B-4057-8084-302025295052}" srcOrd="2" destOrd="0" presId="urn:microsoft.com/office/officeart/2005/8/layout/venn3"/>
    <dgm:cxn modelId="{27E2E9C4-E67D-4BDA-B57A-F319EB6EA769}" type="presParOf" srcId="{6E1B0077-4F20-4E10-8C92-A179A5A775F0}" destId="{B8D1E41B-FA75-4B81-8F7C-6E19E3FBDC8B}" srcOrd="3" destOrd="0" presId="urn:microsoft.com/office/officeart/2005/8/layout/venn3"/>
    <dgm:cxn modelId="{D07E99F8-8262-486A-9B2A-944F67CA977F}" type="presParOf" srcId="{6E1B0077-4F20-4E10-8C92-A179A5A775F0}" destId="{A45E83DD-7656-492B-A05D-98975D9AA4EC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6D2780-BE91-45AA-91AB-4DE9D43B21C9}" type="doc">
      <dgm:prSet loTypeId="urn:microsoft.com/office/officeart/2005/8/layout/funnel1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DBDD261-410C-48A3-B1FF-21AD749FFE20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LOCALIZARE</a:t>
          </a:r>
        </a:p>
        <a:p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3B4B721F-910A-4F10-AB36-A9DF5A6F4156}" type="parTrans" cxnId="{C46E6EB8-D38E-4E7B-9054-8A9905E0640E}">
      <dgm:prSet/>
      <dgm:spPr/>
      <dgm:t>
        <a:bodyPr/>
        <a:lstStyle/>
        <a:p>
          <a:endParaRPr lang="en-US"/>
        </a:p>
      </dgm:t>
    </dgm:pt>
    <dgm:pt modelId="{BCC3D81A-A54C-4AEB-87AF-0E6DFDC7C876}" type="sibTrans" cxnId="{C46E6EB8-D38E-4E7B-9054-8A9905E0640E}">
      <dgm:prSet/>
      <dgm:spPr/>
      <dgm:t>
        <a:bodyPr/>
        <a:lstStyle/>
        <a:p>
          <a:endParaRPr lang="en-US"/>
        </a:p>
      </dgm:t>
    </dgm:pt>
    <dgm:pt modelId="{072E6359-375A-46F4-9E1C-AC3BED3FE85F}">
      <dgm:prSet phldrT="[Text]" phldr="1"/>
      <dgm:spPr/>
      <dgm:t>
        <a:bodyPr/>
        <a:lstStyle/>
        <a:p>
          <a:endParaRPr lang="en-US"/>
        </a:p>
      </dgm:t>
    </dgm:pt>
    <dgm:pt modelId="{F0A66F90-1A67-46F1-BF32-79367865822C}" type="parTrans" cxnId="{042A5C3C-30D3-4FD1-83EC-10E1934754ED}">
      <dgm:prSet/>
      <dgm:spPr/>
      <dgm:t>
        <a:bodyPr/>
        <a:lstStyle/>
        <a:p>
          <a:endParaRPr lang="en-US"/>
        </a:p>
      </dgm:t>
    </dgm:pt>
    <dgm:pt modelId="{6C62AD4D-632C-497C-A269-8F3EFC09018C}" type="sibTrans" cxnId="{042A5C3C-30D3-4FD1-83EC-10E1934754ED}">
      <dgm:prSet/>
      <dgm:spPr/>
      <dgm:t>
        <a:bodyPr/>
        <a:lstStyle/>
        <a:p>
          <a:endParaRPr lang="en-US"/>
        </a:p>
      </dgm:t>
    </dgm:pt>
    <dgm:pt modelId="{D31FBE25-F312-43E2-A88E-7C8EB9AB306B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EFICACITATE TERAPEUTICĂ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65F4838B-A994-44A5-919A-6B0A82AF874B}" type="parTrans" cxnId="{3C8EAC1D-74AC-4CD1-B4F3-7CAE331F8BE0}">
      <dgm:prSet/>
      <dgm:spPr/>
      <dgm:t>
        <a:bodyPr/>
        <a:lstStyle/>
        <a:p>
          <a:endParaRPr lang="en-US"/>
        </a:p>
      </dgm:t>
    </dgm:pt>
    <dgm:pt modelId="{E2316E0C-CA57-4492-9A31-A509C2DAFE3F}" type="sibTrans" cxnId="{3C8EAC1D-74AC-4CD1-B4F3-7CAE331F8BE0}">
      <dgm:prSet/>
      <dgm:spPr/>
      <dgm:t>
        <a:bodyPr/>
        <a:lstStyle/>
        <a:p>
          <a:endParaRPr lang="en-US"/>
        </a:p>
      </dgm:t>
    </dgm:pt>
    <dgm:pt modelId="{AD8BB098-4B54-4CF3-8FE6-550F9A0BB185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FORMA</a:t>
          </a:r>
          <a:endParaRPr lang="en-US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66DF06-EB59-417C-AF39-7EEA09CEC4AD}" type="sibTrans" cxnId="{4DC773D7-7ADA-4BF3-AFC4-27120D16FC2A}">
      <dgm:prSet/>
      <dgm:spPr/>
      <dgm:t>
        <a:bodyPr/>
        <a:lstStyle/>
        <a:p>
          <a:endParaRPr lang="en-US"/>
        </a:p>
      </dgm:t>
    </dgm:pt>
    <dgm:pt modelId="{D6CFDF35-DB26-4F0F-9E5A-D3B82BB762D9}" type="parTrans" cxnId="{4DC773D7-7ADA-4BF3-AFC4-27120D16FC2A}">
      <dgm:prSet/>
      <dgm:spPr/>
      <dgm:t>
        <a:bodyPr/>
        <a:lstStyle/>
        <a:p>
          <a:endParaRPr lang="en-US"/>
        </a:p>
      </dgm:t>
    </dgm:pt>
    <dgm:pt modelId="{D1CCB2F8-84B4-4AC9-9702-61B0E85DD839}" type="pres">
      <dgm:prSet presAssocID="{CC6D2780-BE91-45AA-91AB-4DE9D43B21C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01B9BC-B926-4C6D-9BDC-2AF5B0C71F1B}" type="pres">
      <dgm:prSet presAssocID="{CC6D2780-BE91-45AA-91AB-4DE9D43B21C9}" presName="ellipse" presStyleLbl="trBgShp" presStyleIdx="0" presStyleCnt="1"/>
      <dgm:spPr/>
    </dgm:pt>
    <dgm:pt modelId="{9A8D2125-42BE-4774-BB63-BF6B19D04BCC}" type="pres">
      <dgm:prSet presAssocID="{CC6D2780-BE91-45AA-91AB-4DE9D43B21C9}" presName="arrow1" presStyleLbl="fgShp" presStyleIdx="0" presStyleCnt="1"/>
      <dgm:spPr/>
    </dgm:pt>
    <dgm:pt modelId="{C46538BA-CB45-4580-9E11-848358FB684F}" type="pres">
      <dgm:prSet presAssocID="{CC6D2780-BE91-45AA-91AB-4DE9D43B21C9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4C432-4A05-4B5A-ACB1-57FF90D09B65}" type="pres">
      <dgm:prSet presAssocID="{AD8BB098-4B54-4CF3-8FE6-550F9A0BB185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63F60-02AC-423F-9B68-0CF0514B570F}" type="pres">
      <dgm:prSet presAssocID="{072E6359-375A-46F4-9E1C-AC3BED3FE85F}" presName="item2" presStyleLbl="node1" presStyleIdx="1" presStyleCnt="3" custLinFactNeighborX="-28411" custLinFactNeighborY="7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C8647-0293-49D2-A7C3-D1CD978A31D0}" type="pres">
      <dgm:prSet presAssocID="{D31FBE25-F312-43E2-A88E-7C8EB9AB306B}" presName="item3" presStyleLbl="node1" presStyleIdx="2" presStyleCnt="3" custScaleX="187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150E3-A3E5-49F6-9C26-93F40BB3C9E5}" type="pres">
      <dgm:prSet presAssocID="{CC6D2780-BE91-45AA-91AB-4DE9D43B21C9}" presName="funnel" presStyleLbl="trAlignAcc1" presStyleIdx="0" presStyleCnt="1"/>
      <dgm:spPr/>
    </dgm:pt>
  </dgm:ptLst>
  <dgm:cxnLst>
    <dgm:cxn modelId="{3C8EAC1D-74AC-4CD1-B4F3-7CAE331F8BE0}" srcId="{CC6D2780-BE91-45AA-91AB-4DE9D43B21C9}" destId="{D31FBE25-F312-43E2-A88E-7C8EB9AB306B}" srcOrd="3" destOrd="0" parTransId="{65F4838B-A994-44A5-919A-6B0A82AF874B}" sibTransId="{E2316E0C-CA57-4492-9A31-A509C2DAFE3F}"/>
    <dgm:cxn modelId="{042A5C3C-30D3-4FD1-83EC-10E1934754ED}" srcId="{CC6D2780-BE91-45AA-91AB-4DE9D43B21C9}" destId="{072E6359-375A-46F4-9E1C-AC3BED3FE85F}" srcOrd="2" destOrd="0" parTransId="{F0A66F90-1A67-46F1-BF32-79367865822C}" sibTransId="{6C62AD4D-632C-497C-A269-8F3EFC09018C}"/>
    <dgm:cxn modelId="{4DC773D7-7ADA-4BF3-AFC4-27120D16FC2A}" srcId="{CC6D2780-BE91-45AA-91AB-4DE9D43B21C9}" destId="{AD8BB098-4B54-4CF3-8FE6-550F9A0BB185}" srcOrd="1" destOrd="0" parTransId="{D6CFDF35-DB26-4F0F-9E5A-D3B82BB762D9}" sibTransId="{7766DF06-EB59-417C-AF39-7EEA09CEC4AD}"/>
    <dgm:cxn modelId="{C46E6EB8-D38E-4E7B-9054-8A9905E0640E}" srcId="{CC6D2780-BE91-45AA-91AB-4DE9D43B21C9}" destId="{ADBDD261-410C-48A3-B1FF-21AD749FFE20}" srcOrd="0" destOrd="0" parTransId="{3B4B721F-910A-4F10-AB36-A9DF5A6F4156}" sibTransId="{BCC3D81A-A54C-4AEB-87AF-0E6DFDC7C876}"/>
    <dgm:cxn modelId="{CD5297F6-770E-4B0A-B45A-ECC9F49D7510}" type="presOf" srcId="{D31FBE25-F312-43E2-A88E-7C8EB9AB306B}" destId="{C46538BA-CB45-4580-9E11-848358FB684F}" srcOrd="0" destOrd="0" presId="urn:microsoft.com/office/officeart/2005/8/layout/funnel1"/>
    <dgm:cxn modelId="{13D8C45A-51B2-4E5C-AFC0-0A0D24123597}" type="presOf" srcId="{AD8BB098-4B54-4CF3-8FE6-550F9A0BB185}" destId="{65463F60-02AC-423F-9B68-0CF0514B570F}" srcOrd="0" destOrd="0" presId="urn:microsoft.com/office/officeart/2005/8/layout/funnel1"/>
    <dgm:cxn modelId="{9B3F4049-DB98-450B-805D-65FCFCBAB1F8}" type="presOf" srcId="{CC6D2780-BE91-45AA-91AB-4DE9D43B21C9}" destId="{D1CCB2F8-84B4-4AC9-9702-61B0E85DD839}" srcOrd="0" destOrd="0" presId="urn:microsoft.com/office/officeart/2005/8/layout/funnel1"/>
    <dgm:cxn modelId="{9AD82653-4872-484E-A6ED-A4BF1A2B08EE}" type="presOf" srcId="{072E6359-375A-46F4-9E1C-AC3BED3FE85F}" destId="{0824C432-4A05-4B5A-ACB1-57FF90D09B65}" srcOrd="0" destOrd="0" presId="urn:microsoft.com/office/officeart/2005/8/layout/funnel1"/>
    <dgm:cxn modelId="{E02C3B2B-1A89-4AA3-A5D7-94C14C35E3A4}" type="presOf" srcId="{ADBDD261-410C-48A3-B1FF-21AD749FFE20}" destId="{137C8647-0293-49D2-A7C3-D1CD978A31D0}" srcOrd="0" destOrd="0" presId="urn:microsoft.com/office/officeart/2005/8/layout/funnel1"/>
    <dgm:cxn modelId="{F717F7C7-9CCF-4A58-A802-E1C124EECC50}" type="presParOf" srcId="{D1CCB2F8-84B4-4AC9-9702-61B0E85DD839}" destId="{5F01B9BC-B926-4C6D-9BDC-2AF5B0C71F1B}" srcOrd="0" destOrd="0" presId="urn:microsoft.com/office/officeart/2005/8/layout/funnel1"/>
    <dgm:cxn modelId="{44B06D3C-C3A3-4F31-9AE8-14803EDFC47F}" type="presParOf" srcId="{D1CCB2F8-84B4-4AC9-9702-61B0E85DD839}" destId="{9A8D2125-42BE-4774-BB63-BF6B19D04BCC}" srcOrd="1" destOrd="0" presId="urn:microsoft.com/office/officeart/2005/8/layout/funnel1"/>
    <dgm:cxn modelId="{1F50E36E-0C56-484D-9F62-DB08D33FF9C3}" type="presParOf" srcId="{D1CCB2F8-84B4-4AC9-9702-61B0E85DD839}" destId="{C46538BA-CB45-4580-9E11-848358FB684F}" srcOrd="2" destOrd="0" presId="urn:microsoft.com/office/officeart/2005/8/layout/funnel1"/>
    <dgm:cxn modelId="{BC3B23B7-8195-4A02-81E5-D5432003ACB7}" type="presParOf" srcId="{D1CCB2F8-84B4-4AC9-9702-61B0E85DD839}" destId="{0824C432-4A05-4B5A-ACB1-57FF90D09B65}" srcOrd="3" destOrd="0" presId="urn:microsoft.com/office/officeart/2005/8/layout/funnel1"/>
    <dgm:cxn modelId="{172F2450-A7B3-4FCF-BB05-42AE1478C653}" type="presParOf" srcId="{D1CCB2F8-84B4-4AC9-9702-61B0E85DD839}" destId="{65463F60-02AC-423F-9B68-0CF0514B570F}" srcOrd="4" destOrd="0" presId="urn:microsoft.com/office/officeart/2005/8/layout/funnel1"/>
    <dgm:cxn modelId="{2421DDFD-2710-4FA9-9F69-D14ADE329036}" type="presParOf" srcId="{D1CCB2F8-84B4-4AC9-9702-61B0E85DD839}" destId="{137C8647-0293-49D2-A7C3-D1CD978A31D0}" srcOrd="5" destOrd="0" presId="urn:microsoft.com/office/officeart/2005/8/layout/funnel1"/>
    <dgm:cxn modelId="{C9225F7A-DB51-46CF-BA9F-AEF3CD17313F}" type="presParOf" srcId="{D1CCB2F8-84B4-4AC9-9702-61B0E85DD839}" destId="{C8A150E3-A3E5-49F6-9C26-93F40BB3C9E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A08928E-2833-456E-A624-66431FF8C73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o-RO"/>
        </a:p>
      </dgm:t>
    </dgm:pt>
    <dgm:pt modelId="{E673D445-0667-4C18-AFAA-484CEDB6A698}">
      <dgm:prSet phldrT="[Text]" custT="1"/>
      <dgm:spPr/>
      <dgm:t>
        <a:bodyPr/>
        <a:lstStyle/>
        <a:p>
          <a:r>
            <a:rPr lang="ro-RO" sz="2400" b="1" dirty="0" smtClean="0">
              <a:latin typeface="Times New Roman" pitchFamily="18" charset="0"/>
              <a:cs typeface="Times New Roman" pitchFamily="18" charset="0"/>
            </a:rPr>
            <a:t>Alcaloizi baze terțiare</a:t>
          </a:r>
          <a:endParaRPr lang="ro-RO" sz="2400" b="1" dirty="0">
            <a:latin typeface="Times New Roman" pitchFamily="18" charset="0"/>
            <a:cs typeface="Times New Roman" pitchFamily="18" charset="0"/>
          </a:endParaRPr>
        </a:p>
      </dgm:t>
    </dgm:pt>
    <dgm:pt modelId="{F3591807-CCD5-44E5-88BC-ECEC3CE423E3}" type="parTrans" cxnId="{6157D87D-0710-49F2-8574-6F7032FF5E77}">
      <dgm:prSet/>
      <dgm:spPr/>
      <dgm:t>
        <a:bodyPr/>
        <a:lstStyle/>
        <a:p>
          <a:endParaRPr lang="ro-RO"/>
        </a:p>
      </dgm:t>
    </dgm:pt>
    <dgm:pt modelId="{33CFB9DC-36C8-4972-B1CB-C5E9F564FF6F}" type="sibTrans" cxnId="{6157D87D-0710-49F2-8574-6F7032FF5E77}">
      <dgm:prSet/>
      <dgm:spPr/>
      <dgm:t>
        <a:bodyPr/>
        <a:lstStyle/>
        <a:p>
          <a:endParaRPr lang="ro-RO"/>
        </a:p>
      </dgm:t>
    </dgm:pt>
    <dgm:pt modelId="{AED56A64-5AEA-4C72-8B52-2AEFB22EAA38}">
      <dgm:prSet phldrT="[Text]" custT="1"/>
      <dgm:spPr/>
      <dgm:t>
        <a:bodyPr/>
        <a:lstStyle/>
        <a:p>
          <a:r>
            <a:rPr lang="ro-RO" sz="2400" b="1" dirty="0" smtClean="0">
              <a:latin typeface="Times New Roman" pitchFamily="18" charset="0"/>
              <a:cs typeface="Times New Roman" pitchFamily="18" charset="0"/>
            </a:rPr>
            <a:t>Alcaloizi baze cuaternare</a:t>
          </a:r>
          <a:endParaRPr lang="ro-RO" sz="2400" dirty="0"/>
        </a:p>
      </dgm:t>
    </dgm:pt>
    <dgm:pt modelId="{73CC3A3B-E433-4E43-A7EC-867A71239F9B}" type="parTrans" cxnId="{633484A5-46E0-4A64-875E-9C463879006B}">
      <dgm:prSet/>
      <dgm:spPr/>
      <dgm:t>
        <a:bodyPr/>
        <a:lstStyle/>
        <a:p>
          <a:endParaRPr lang="ro-RO"/>
        </a:p>
      </dgm:t>
    </dgm:pt>
    <dgm:pt modelId="{5E9B9877-E553-41F5-BCAE-366068D3AD14}" type="sibTrans" cxnId="{633484A5-46E0-4A64-875E-9C463879006B}">
      <dgm:prSet/>
      <dgm:spPr/>
      <dgm:t>
        <a:bodyPr/>
        <a:lstStyle/>
        <a:p>
          <a:endParaRPr lang="ro-RO"/>
        </a:p>
      </dgm:t>
    </dgm:pt>
    <dgm:pt modelId="{4869FB49-BC34-4A51-B565-A2D6657E881C}">
      <dgm:prSet phldrT="[Text]" custT="1"/>
      <dgm:spPr/>
      <dgm:t>
        <a:bodyPr/>
        <a:lstStyle/>
        <a:p>
          <a:r>
            <a:rPr lang="ro-RO" sz="2400" b="1" dirty="0" smtClean="0">
              <a:latin typeface="Times New Roman" pitchFamily="18" charset="0"/>
              <a:cs typeface="Times New Roman" pitchFamily="18" charset="0"/>
            </a:rPr>
            <a:t>Alcaloizi săruri</a:t>
          </a:r>
          <a:endParaRPr lang="ro-RO" sz="2400" b="1" dirty="0">
            <a:latin typeface="Times New Roman" pitchFamily="18" charset="0"/>
            <a:cs typeface="Times New Roman" pitchFamily="18" charset="0"/>
          </a:endParaRPr>
        </a:p>
      </dgm:t>
    </dgm:pt>
    <dgm:pt modelId="{8D8CB516-8EF1-4A2D-A9C4-260A02551038}" type="parTrans" cxnId="{507332D4-A37F-4757-9895-43A5E731649E}">
      <dgm:prSet/>
      <dgm:spPr/>
      <dgm:t>
        <a:bodyPr/>
        <a:lstStyle/>
        <a:p>
          <a:endParaRPr lang="ro-RO"/>
        </a:p>
      </dgm:t>
    </dgm:pt>
    <dgm:pt modelId="{83C6E186-2605-427D-991E-A2CB0A3FF26C}" type="sibTrans" cxnId="{507332D4-A37F-4757-9895-43A5E731649E}">
      <dgm:prSet/>
      <dgm:spPr/>
      <dgm:t>
        <a:bodyPr/>
        <a:lstStyle/>
        <a:p>
          <a:endParaRPr lang="ro-RO"/>
        </a:p>
      </dgm:t>
    </dgm:pt>
    <dgm:pt modelId="{3E728BD7-17FD-44A1-89E4-429C34A3345B}" type="pres">
      <dgm:prSet presAssocID="{8A08928E-2833-456E-A624-66431FF8C73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719E913-315B-496E-912F-2A06FF410859}" type="pres">
      <dgm:prSet presAssocID="{E673D445-0667-4C18-AFAA-484CEDB6A698}" presName="composite" presStyleCnt="0"/>
      <dgm:spPr/>
    </dgm:pt>
    <dgm:pt modelId="{41ED0F19-F29F-424A-B6D9-72F1868617BD}" type="pres">
      <dgm:prSet presAssocID="{E673D445-0667-4C18-AFAA-484CEDB6A698}" presName="bentUpArrow1" presStyleLbl="alignImgPlace1" presStyleIdx="0" presStyleCnt="2" custScaleX="87013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D028CCD4-F94C-4DD8-95F1-D54DD92119CE}" type="pres">
      <dgm:prSet presAssocID="{E673D445-0667-4C18-AFAA-484CEDB6A698}" presName="ParentText" presStyleLbl="node1" presStyleIdx="0" presStyleCnt="3" custScaleX="132646" custScaleY="966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5FECA96-6FD8-42E8-8844-F7122B0D829E}" type="pres">
      <dgm:prSet presAssocID="{E673D445-0667-4C18-AFAA-484CEDB6A698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2BE506E-3AF7-4D29-84D0-CB44B0F1B916}" type="pres">
      <dgm:prSet presAssocID="{33CFB9DC-36C8-4972-B1CB-C5E9F564FF6F}" presName="sibTrans" presStyleCnt="0"/>
      <dgm:spPr/>
    </dgm:pt>
    <dgm:pt modelId="{79F67279-4B1B-4139-9C8D-C7ADDBCB89BD}" type="pres">
      <dgm:prSet presAssocID="{AED56A64-5AEA-4C72-8B52-2AEFB22EAA38}" presName="composite" presStyleCnt="0"/>
      <dgm:spPr/>
    </dgm:pt>
    <dgm:pt modelId="{EADBC1C9-444F-4278-BD10-5EBDD8D00250}" type="pres">
      <dgm:prSet presAssocID="{AED56A64-5AEA-4C72-8B52-2AEFB22EAA38}" presName="bentUpArrow1" presStyleLbl="alignImgPlace1" presStyleIdx="1" presStyleCnt="2" custLinFactNeighborX="15064" custLinFactNeighborY="1773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788B5882-F9BC-4BA4-BC6F-2E1167868483}" type="pres">
      <dgm:prSet presAssocID="{AED56A64-5AEA-4C72-8B52-2AEFB22EAA38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0DBA297-6EA4-4CF2-9BB1-B079CF11FE5F}" type="pres">
      <dgm:prSet presAssocID="{AED56A64-5AEA-4C72-8B52-2AEFB22EAA38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0D07157-564F-45A1-A798-FCA8F331BE1E}" type="pres">
      <dgm:prSet presAssocID="{5E9B9877-E553-41F5-BCAE-366068D3AD14}" presName="sibTrans" presStyleCnt="0"/>
      <dgm:spPr/>
    </dgm:pt>
    <dgm:pt modelId="{97CA23D0-64A2-4478-A5C1-D59F4075F922}" type="pres">
      <dgm:prSet presAssocID="{4869FB49-BC34-4A51-B565-A2D6657E881C}" presName="composite" presStyleCnt="0"/>
      <dgm:spPr/>
    </dgm:pt>
    <dgm:pt modelId="{A52B5CD3-CAF5-4E89-8B8B-809AA3E73EAE}" type="pres">
      <dgm:prSet presAssocID="{4869FB49-BC34-4A51-B565-A2D6657E881C}" presName="ParentText" presStyleLbl="node1" presStyleIdx="2" presStyleCnt="3" custScaleY="86490" custLinFactNeighborX="47" custLinFactNeighborY="139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7332D4-A37F-4757-9895-43A5E731649E}" srcId="{8A08928E-2833-456E-A624-66431FF8C73E}" destId="{4869FB49-BC34-4A51-B565-A2D6657E881C}" srcOrd="2" destOrd="0" parTransId="{8D8CB516-8EF1-4A2D-A9C4-260A02551038}" sibTransId="{83C6E186-2605-427D-991E-A2CB0A3FF26C}"/>
    <dgm:cxn modelId="{633484A5-46E0-4A64-875E-9C463879006B}" srcId="{8A08928E-2833-456E-A624-66431FF8C73E}" destId="{AED56A64-5AEA-4C72-8B52-2AEFB22EAA38}" srcOrd="1" destOrd="0" parTransId="{73CC3A3B-E433-4E43-A7EC-867A71239F9B}" sibTransId="{5E9B9877-E553-41F5-BCAE-366068D3AD14}"/>
    <dgm:cxn modelId="{BB0D3812-375B-4F43-9DD0-11068826CFF8}" type="presOf" srcId="{4869FB49-BC34-4A51-B565-A2D6657E881C}" destId="{A52B5CD3-CAF5-4E89-8B8B-809AA3E73EAE}" srcOrd="0" destOrd="0" presId="urn:microsoft.com/office/officeart/2005/8/layout/StepDownProcess"/>
    <dgm:cxn modelId="{07D99398-DE2E-44C8-9B2D-1E18F504C5B3}" type="presOf" srcId="{8A08928E-2833-456E-A624-66431FF8C73E}" destId="{3E728BD7-17FD-44A1-89E4-429C34A3345B}" srcOrd="0" destOrd="0" presId="urn:microsoft.com/office/officeart/2005/8/layout/StepDownProcess"/>
    <dgm:cxn modelId="{7768A943-1014-478A-931F-6C22C75821A7}" type="presOf" srcId="{AED56A64-5AEA-4C72-8B52-2AEFB22EAA38}" destId="{788B5882-F9BC-4BA4-BC6F-2E1167868483}" srcOrd="0" destOrd="0" presId="urn:microsoft.com/office/officeart/2005/8/layout/StepDownProcess"/>
    <dgm:cxn modelId="{2525BCC8-79A8-43AE-A90A-4EC13BAF031A}" type="presOf" srcId="{E673D445-0667-4C18-AFAA-484CEDB6A698}" destId="{D028CCD4-F94C-4DD8-95F1-D54DD92119CE}" srcOrd="0" destOrd="0" presId="urn:microsoft.com/office/officeart/2005/8/layout/StepDownProcess"/>
    <dgm:cxn modelId="{6157D87D-0710-49F2-8574-6F7032FF5E77}" srcId="{8A08928E-2833-456E-A624-66431FF8C73E}" destId="{E673D445-0667-4C18-AFAA-484CEDB6A698}" srcOrd="0" destOrd="0" parTransId="{F3591807-CCD5-44E5-88BC-ECEC3CE423E3}" sibTransId="{33CFB9DC-36C8-4972-B1CB-C5E9F564FF6F}"/>
    <dgm:cxn modelId="{FEDB32C5-1660-4EDF-AC28-3A3E485E2A5F}" type="presParOf" srcId="{3E728BD7-17FD-44A1-89E4-429C34A3345B}" destId="{0719E913-315B-496E-912F-2A06FF410859}" srcOrd="0" destOrd="0" presId="urn:microsoft.com/office/officeart/2005/8/layout/StepDownProcess"/>
    <dgm:cxn modelId="{5016DA33-A7F3-48CC-B2B0-2E6D79FEA762}" type="presParOf" srcId="{0719E913-315B-496E-912F-2A06FF410859}" destId="{41ED0F19-F29F-424A-B6D9-72F1868617BD}" srcOrd="0" destOrd="0" presId="urn:microsoft.com/office/officeart/2005/8/layout/StepDownProcess"/>
    <dgm:cxn modelId="{4825FE5B-83DF-4B35-9246-517C3764D7F6}" type="presParOf" srcId="{0719E913-315B-496E-912F-2A06FF410859}" destId="{D028CCD4-F94C-4DD8-95F1-D54DD92119CE}" srcOrd="1" destOrd="0" presId="urn:microsoft.com/office/officeart/2005/8/layout/StepDownProcess"/>
    <dgm:cxn modelId="{0EF538DB-2140-4EEE-B499-CFB5E1774AB6}" type="presParOf" srcId="{0719E913-315B-496E-912F-2A06FF410859}" destId="{85FECA96-6FD8-42E8-8844-F7122B0D829E}" srcOrd="2" destOrd="0" presId="urn:microsoft.com/office/officeart/2005/8/layout/StepDownProcess"/>
    <dgm:cxn modelId="{AC825C73-3F44-4008-8957-433B92F97316}" type="presParOf" srcId="{3E728BD7-17FD-44A1-89E4-429C34A3345B}" destId="{C2BE506E-3AF7-4D29-84D0-CB44B0F1B916}" srcOrd="1" destOrd="0" presId="urn:microsoft.com/office/officeart/2005/8/layout/StepDownProcess"/>
    <dgm:cxn modelId="{2094A48F-454A-4356-BE7A-D7D8979A488C}" type="presParOf" srcId="{3E728BD7-17FD-44A1-89E4-429C34A3345B}" destId="{79F67279-4B1B-4139-9C8D-C7ADDBCB89BD}" srcOrd="2" destOrd="0" presId="urn:microsoft.com/office/officeart/2005/8/layout/StepDownProcess"/>
    <dgm:cxn modelId="{DA3C37AD-085E-4DFC-9F9D-E33375876AA3}" type="presParOf" srcId="{79F67279-4B1B-4139-9C8D-C7ADDBCB89BD}" destId="{EADBC1C9-444F-4278-BD10-5EBDD8D00250}" srcOrd="0" destOrd="0" presId="urn:microsoft.com/office/officeart/2005/8/layout/StepDownProcess"/>
    <dgm:cxn modelId="{45879B5B-25F4-4FBA-A1A0-029F75485EFF}" type="presParOf" srcId="{79F67279-4B1B-4139-9C8D-C7ADDBCB89BD}" destId="{788B5882-F9BC-4BA4-BC6F-2E1167868483}" srcOrd="1" destOrd="0" presId="urn:microsoft.com/office/officeart/2005/8/layout/StepDownProcess"/>
    <dgm:cxn modelId="{8BC57D50-8B2A-432B-9CF9-B88738DE5EC2}" type="presParOf" srcId="{79F67279-4B1B-4139-9C8D-C7ADDBCB89BD}" destId="{20DBA297-6EA4-4CF2-9BB1-B079CF11FE5F}" srcOrd="2" destOrd="0" presId="urn:microsoft.com/office/officeart/2005/8/layout/StepDownProcess"/>
    <dgm:cxn modelId="{691C14A9-1117-4C6E-B656-6F130F75CEDA}" type="presParOf" srcId="{3E728BD7-17FD-44A1-89E4-429C34A3345B}" destId="{20D07157-564F-45A1-A798-FCA8F331BE1E}" srcOrd="3" destOrd="0" presId="urn:microsoft.com/office/officeart/2005/8/layout/StepDownProcess"/>
    <dgm:cxn modelId="{F874D6F9-AB23-4E37-BAB3-945D169AF831}" type="presParOf" srcId="{3E728BD7-17FD-44A1-89E4-429C34A3345B}" destId="{97CA23D0-64A2-4478-A5C1-D59F4075F922}" srcOrd="4" destOrd="0" presId="urn:microsoft.com/office/officeart/2005/8/layout/StepDownProcess"/>
    <dgm:cxn modelId="{0D907ACA-DAF5-47C5-89F5-B88F6138F64B}" type="presParOf" srcId="{97CA23D0-64A2-4478-A5C1-D59F4075F922}" destId="{A52B5CD3-CAF5-4E89-8B8B-809AA3E73EA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7B9F67B-DD42-4D8D-B10D-C68C1ADA9B32}" type="doc">
      <dgm:prSet loTypeId="urn:microsoft.com/office/officeart/2005/8/layout/radial6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o-RO"/>
        </a:p>
      </dgm:t>
    </dgm:pt>
    <dgm:pt modelId="{C61B4F07-5B96-42C1-9C4E-7FF5A2CC709E}">
      <dgm:prSet phldrT="[Text]" custT="1"/>
      <dgm:spPr/>
      <dgm:t>
        <a:bodyPr/>
        <a:lstStyle/>
        <a:p>
          <a:r>
            <a:rPr lang="ro-RO" sz="2400" b="1" dirty="0" smtClean="0">
              <a:latin typeface="Times New Roman" pitchFamily="18" charset="0"/>
              <a:cs typeface="Times New Roman" pitchFamily="18" charset="0"/>
            </a:rPr>
            <a:t>p.v. cu alcaloizi</a:t>
          </a:r>
          <a:endParaRPr lang="ro-RO" sz="2400" b="1" dirty="0">
            <a:latin typeface="Times New Roman" pitchFamily="18" charset="0"/>
            <a:cs typeface="Times New Roman" pitchFamily="18" charset="0"/>
          </a:endParaRPr>
        </a:p>
      </dgm:t>
    </dgm:pt>
    <dgm:pt modelId="{1B09812A-8F63-4D4F-8365-1BF13E17B902}" type="parTrans" cxnId="{05645D71-DD8A-4078-82D5-40EE1B4CE79F}">
      <dgm:prSet/>
      <dgm:spPr/>
      <dgm:t>
        <a:bodyPr/>
        <a:lstStyle/>
        <a:p>
          <a:endParaRPr lang="ro-RO"/>
        </a:p>
      </dgm:t>
    </dgm:pt>
    <dgm:pt modelId="{52BC4AAB-5E59-415D-B761-3D0E4EE93155}" type="sibTrans" cxnId="{05645D71-DD8A-4078-82D5-40EE1B4CE79F}">
      <dgm:prSet/>
      <dgm:spPr/>
      <dgm:t>
        <a:bodyPr/>
        <a:lstStyle/>
        <a:p>
          <a:endParaRPr lang="ro-RO"/>
        </a:p>
      </dgm:t>
    </dgm:pt>
    <dgm:pt modelId="{CB9B4A75-7351-49D4-8477-ACDF53A2CC2A}">
      <dgm:prSet phldrT="[Text]" custT="1"/>
      <dgm:spPr/>
      <dgm:t>
        <a:bodyPr/>
        <a:lstStyle/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CEAI</a:t>
          </a:r>
          <a:endParaRPr lang="ro-RO" sz="2000" b="1" dirty="0">
            <a:latin typeface="Times New Roman" pitchFamily="18" charset="0"/>
            <a:cs typeface="Times New Roman" pitchFamily="18" charset="0"/>
          </a:endParaRPr>
        </a:p>
      </dgm:t>
    </dgm:pt>
    <dgm:pt modelId="{7C995D77-6053-437F-95F9-55F9745A42D9}" type="parTrans" cxnId="{958676CA-994D-44D7-89F8-60FC92136C55}">
      <dgm:prSet/>
      <dgm:spPr/>
      <dgm:t>
        <a:bodyPr/>
        <a:lstStyle/>
        <a:p>
          <a:endParaRPr lang="ro-RO"/>
        </a:p>
      </dgm:t>
    </dgm:pt>
    <dgm:pt modelId="{24F5EAAD-11BD-4618-B3EE-086B32436FB3}" type="sibTrans" cxnId="{958676CA-994D-44D7-89F8-60FC92136C55}">
      <dgm:prSet/>
      <dgm:spPr/>
      <dgm:t>
        <a:bodyPr/>
        <a:lstStyle/>
        <a:p>
          <a:endParaRPr lang="ro-RO"/>
        </a:p>
      </dgm:t>
    </dgm:pt>
    <dgm:pt modelId="{BBE59FF8-F509-4269-BBE6-A905E450C593}">
      <dgm:prSet phldrT="[Text]" custT="1"/>
      <dgm:spPr/>
      <dgm:t>
        <a:bodyPr/>
        <a:lstStyle/>
        <a:p>
          <a:r>
            <a:rPr lang="ro-RO" sz="2400" dirty="0" smtClean="0">
              <a:latin typeface="Times New Roman" pitchFamily="18" charset="0"/>
              <a:cs typeface="Times New Roman" pitchFamily="18" charset="0"/>
            </a:rPr>
            <a:t>Materie primă pt extracție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alcaloizilor</a:t>
          </a:r>
          <a:endParaRPr lang="ro-RO" sz="2400" dirty="0">
            <a:latin typeface="Times New Roman" pitchFamily="18" charset="0"/>
            <a:cs typeface="Times New Roman" pitchFamily="18" charset="0"/>
          </a:endParaRPr>
        </a:p>
      </dgm:t>
    </dgm:pt>
    <dgm:pt modelId="{00F1EDC1-9155-4767-9502-08A18294E4E4}" type="parTrans" cxnId="{675835BB-BBF3-4836-AD26-12D391D68131}">
      <dgm:prSet/>
      <dgm:spPr/>
      <dgm:t>
        <a:bodyPr/>
        <a:lstStyle/>
        <a:p>
          <a:endParaRPr lang="ro-RO"/>
        </a:p>
      </dgm:t>
    </dgm:pt>
    <dgm:pt modelId="{6E5BB076-CC29-4B0A-9545-8E3AC0846060}" type="sibTrans" cxnId="{675835BB-BBF3-4836-AD26-12D391D68131}">
      <dgm:prSet/>
      <dgm:spPr/>
      <dgm:t>
        <a:bodyPr/>
        <a:lstStyle/>
        <a:p>
          <a:endParaRPr lang="ro-RO"/>
        </a:p>
      </dgm:t>
    </dgm:pt>
    <dgm:pt modelId="{F44D5E1D-75D4-4B90-B95D-A8719B54F470}">
      <dgm:prSet phldrT="[Text]" custT="1"/>
      <dgm:spPr/>
      <dgm:t>
        <a:bodyPr/>
        <a:lstStyle/>
        <a:p>
          <a:r>
            <a:rPr lang="ro-RO" sz="2400" b="1" dirty="0" smtClean="0">
              <a:latin typeface="Times New Roman" pitchFamily="18" charset="0"/>
              <a:cs typeface="Times New Roman" pitchFamily="18" charset="0"/>
            </a:rPr>
            <a:t>Medicamente</a:t>
          </a:r>
          <a:endParaRPr lang="en-US" sz="24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substanţe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izolate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o-RO" sz="2400" dirty="0">
            <a:latin typeface="Times New Roman" pitchFamily="18" charset="0"/>
            <a:cs typeface="Times New Roman" pitchFamily="18" charset="0"/>
          </a:endParaRPr>
        </a:p>
      </dgm:t>
    </dgm:pt>
    <dgm:pt modelId="{3B05D652-2BAA-412E-9CF4-C48F8BFF3C7A}" type="parTrans" cxnId="{44ED434D-4B53-4B07-919A-5FCA64BC5DF3}">
      <dgm:prSet/>
      <dgm:spPr/>
      <dgm:t>
        <a:bodyPr/>
        <a:lstStyle/>
        <a:p>
          <a:endParaRPr lang="ro-RO"/>
        </a:p>
      </dgm:t>
    </dgm:pt>
    <dgm:pt modelId="{113FD129-769D-453C-9915-4BFD5CE0AAC3}" type="sibTrans" cxnId="{44ED434D-4B53-4B07-919A-5FCA64BC5DF3}">
      <dgm:prSet/>
      <dgm:spPr/>
      <dgm:t>
        <a:bodyPr/>
        <a:lstStyle/>
        <a:p>
          <a:endParaRPr lang="ro-RO"/>
        </a:p>
      </dgm:t>
    </dgm:pt>
    <dgm:pt modelId="{0255BA7A-D02A-4845-8D4C-EA6C5A3CB988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Forme</a:t>
          </a:r>
          <a:r>
            <a:rPr lang="en-US" sz="2000" b="1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baseline="0" dirty="0" err="1" smtClean="0">
              <a:latin typeface="Times New Roman" pitchFamily="18" charset="0"/>
              <a:cs typeface="Times New Roman" pitchFamily="18" charset="0"/>
            </a:rPr>
            <a:t>farmaceutice</a:t>
          </a:r>
          <a:endParaRPr lang="en-US" sz="2000" b="1" baseline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sz="2000" b="1" baseline="0" dirty="0" smtClean="0">
              <a:latin typeface="Times New Roman" pitchFamily="18" charset="0"/>
              <a:cs typeface="Times New Roman" pitchFamily="18" charset="0"/>
            </a:rPr>
            <a:t>Cu </a:t>
          </a:r>
          <a:r>
            <a:rPr lang="en-US" sz="2000" b="1" baseline="0" dirty="0" err="1" smtClean="0">
              <a:latin typeface="Times New Roman" pitchFamily="18" charset="0"/>
              <a:cs typeface="Times New Roman" pitchFamily="18" charset="0"/>
            </a:rPr>
            <a:t>p.v</a:t>
          </a:r>
          <a:r>
            <a:rPr lang="en-US" sz="2000" b="1" baseline="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000" b="1" baseline="0" dirty="0" err="1" smtClean="0">
              <a:latin typeface="Times New Roman" pitchFamily="18" charset="0"/>
              <a:cs typeface="Times New Roman" pitchFamily="18" charset="0"/>
            </a:rPr>
            <a:t>pulverizat</a:t>
          </a:r>
          <a:r>
            <a:rPr lang="en-US" sz="2000" b="1" baseline="0" dirty="0" smtClean="0">
              <a:latin typeface="Times New Roman" pitchFamily="18" charset="0"/>
              <a:cs typeface="Times New Roman" pitchFamily="18" charset="0"/>
            </a:rPr>
            <a:t>/ </a:t>
          </a:r>
          <a:r>
            <a:rPr lang="en-US" sz="2000" b="1" baseline="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extracte</a:t>
          </a:r>
          <a:r>
            <a:rPr lang="en-US" sz="2000" b="1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baseline="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standardizate</a:t>
          </a:r>
          <a:r>
            <a:rPr lang="en-US" sz="2000" b="1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o-RO" sz="2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A87ADB-3488-4EB6-8241-955687DC2C60}" type="parTrans" cxnId="{9E3508A0-0F1E-4EEB-B7FE-2C9C7FF0E2FA}">
      <dgm:prSet/>
      <dgm:spPr/>
      <dgm:t>
        <a:bodyPr/>
        <a:lstStyle/>
        <a:p>
          <a:endParaRPr lang="ro-RO"/>
        </a:p>
      </dgm:t>
    </dgm:pt>
    <dgm:pt modelId="{F4F86B93-C14E-4560-961E-B7E5B3FC3EAE}" type="sibTrans" cxnId="{9E3508A0-0F1E-4EEB-B7FE-2C9C7FF0E2FA}">
      <dgm:prSet/>
      <dgm:spPr/>
      <dgm:t>
        <a:bodyPr/>
        <a:lstStyle/>
        <a:p>
          <a:endParaRPr lang="ro-RO"/>
        </a:p>
      </dgm:t>
    </dgm:pt>
    <dgm:pt modelId="{D69BFB10-2A4F-4A23-8BCE-EF4D5B5883CB}" type="pres">
      <dgm:prSet presAssocID="{D7B9F67B-DD42-4D8D-B10D-C68C1ADA9B3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D86FB9-0945-4279-B5A4-CAF45E28996C}" type="pres">
      <dgm:prSet presAssocID="{C61B4F07-5B96-42C1-9C4E-7FF5A2CC709E}" presName="centerShape" presStyleLbl="node0" presStyleIdx="0" presStyleCnt="1" custLinFactNeighborX="2287" custLinFactNeighborY="-871"/>
      <dgm:spPr/>
      <dgm:t>
        <a:bodyPr/>
        <a:lstStyle/>
        <a:p>
          <a:endParaRPr lang="ro-RO"/>
        </a:p>
      </dgm:t>
    </dgm:pt>
    <dgm:pt modelId="{140BFF2E-68BA-442F-A6B0-96130CD8A1BA}" type="pres">
      <dgm:prSet presAssocID="{CB9B4A75-7351-49D4-8477-ACDF53A2CC2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DF311-10FE-437E-AF0D-A5BB043DCD07}" type="pres">
      <dgm:prSet presAssocID="{CB9B4A75-7351-49D4-8477-ACDF53A2CC2A}" presName="dummy" presStyleCnt="0"/>
      <dgm:spPr/>
    </dgm:pt>
    <dgm:pt modelId="{CE8C949D-D30E-41C1-9FE1-485477CEAE65}" type="pres">
      <dgm:prSet presAssocID="{24F5EAAD-11BD-4618-B3EE-086B32436FB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2D94518C-5F9C-4B4C-99A4-87B5B946E8A9}" type="pres">
      <dgm:prSet presAssocID="{BBE59FF8-F509-4269-BBE6-A905E450C593}" presName="node" presStyleLbl="node1" presStyleIdx="1" presStyleCnt="4" custScaleX="173164" custScaleY="94683" custRadScaleRad="106814" custRadScaleInc="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7C65D73-AF4B-48F2-B046-AA530B5C22D1}" type="pres">
      <dgm:prSet presAssocID="{BBE59FF8-F509-4269-BBE6-A905E450C593}" presName="dummy" presStyleCnt="0"/>
      <dgm:spPr/>
    </dgm:pt>
    <dgm:pt modelId="{C2D844DE-E045-4979-9AA2-A6C1B7CC2908}" type="pres">
      <dgm:prSet presAssocID="{6E5BB076-CC29-4B0A-9545-8E3AC084606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5CB8813-F01D-4DC9-B423-99F6032521B4}" type="pres">
      <dgm:prSet presAssocID="{F44D5E1D-75D4-4B90-B95D-A8719B54F470}" presName="node" presStyleLbl="node1" presStyleIdx="2" presStyleCnt="4" custScaleX="184603" custScaleY="9022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15C0949-DA01-4BDB-B195-4C38C2E094D8}" type="pres">
      <dgm:prSet presAssocID="{F44D5E1D-75D4-4B90-B95D-A8719B54F470}" presName="dummy" presStyleCnt="0"/>
      <dgm:spPr/>
    </dgm:pt>
    <dgm:pt modelId="{8EC7EB25-E601-4DA4-960C-C643EC4C80D3}" type="pres">
      <dgm:prSet presAssocID="{113FD129-769D-453C-9915-4BFD5CE0AAC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7B8ED1E-AF8D-427C-947C-8CC373E9D718}" type="pres">
      <dgm:prSet presAssocID="{0255BA7A-D02A-4845-8D4C-EA6C5A3CB988}" presName="node" presStyleLbl="node1" presStyleIdx="3" presStyleCnt="4" custScaleX="203144" custScaleY="138412" custRadScaleRad="110640" custRadScaleInc="-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FF830-F4EE-42C9-81E6-B4EB4E1FF98A}" type="pres">
      <dgm:prSet presAssocID="{0255BA7A-D02A-4845-8D4C-EA6C5A3CB988}" presName="dummy" presStyleCnt="0"/>
      <dgm:spPr/>
    </dgm:pt>
    <dgm:pt modelId="{C0204C02-F020-4568-9EFA-1D51A8050325}" type="pres">
      <dgm:prSet presAssocID="{F4F86B93-C14E-4560-961E-B7E5B3FC3EAE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BD50B304-3AA9-425C-B8FE-E1EB7601E1CA}" type="presOf" srcId="{0255BA7A-D02A-4845-8D4C-EA6C5A3CB988}" destId="{87B8ED1E-AF8D-427C-947C-8CC373E9D718}" srcOrd="0" destOrd="0" presId="urn:microsoft.com/office/officeart/2005/8/layout/radial6"/>
    <dgm:cxn modelId="{44ED434D-4B53-4B07-919A-5FCA64BC5DF3}" srcId="{C61B4F07-5B96-42C1-9C4E-7FF5A2CC709E}" destId="{F44D5E1D-75D4-4B90-B95D-A8719B54F470}" srcOrd="2" destOrd="0" parTransId="{3B05D652-2BAA-412E-9CF4-C48F8BFF3C7A}" sibTransId="{113FD129-769D-453C-9915-4BFD5CE0AAC3}"/>
    <dgm:cxn modelId="{38087C9D-5E56-4381-BBC1-6011E397425D}" type="presOf" srcId="{F44D5E1D-75D4-4B90-B95D-A8719B54F470}" destId="{25CB8813-F01D-4DC9-B423-99F6032521B4}" srcOrd="0" destOrd="0" presId="urn:microsoft.com/office/officeart/2005/8/layout/radial6"/>
    <dgm:cxn modelId="{CAB9D94E-16B0-4921-9D16-D8A1A98665BC}" type="presOf" srcId="{D7B9F67B-DD42-4D8D-B10D-C68C1ADA9B32}" destId="{D69BFB10-2A4F-4A23-8BCE-EF4D5B5883CB}" srcOrd="0" destOrd="0" presId="urn:microsoft.com/office/officeart/2005/8/layout/radial6"/>
    <dgm:cxn modelId="{F31FA8C2-01BA-4E50-8A09-B03730EF8D96}" type="presOf" srcId="{C61B4F07-5B96-42C1-9C4E-7FF5A2CC709E}" destId="{8CD86FB9-0945-4279-B5A4-CAF45E28996C}" srcOrd="0" destOrd="0" presId="urn:microsoft.com/office/officeart/2005/8/layout/radial6"/>
    <dgm:cxn modelId="{8540AE0D-8286-422A-A4F7-3C25B98B9DE0}" type="presOf" srcId="{24F5EAAD-11BD-4618-B3EE-086B32436FB3}" destId="{CE8C949D-D30E-41C1-9FE1-485477CEAE65}" srcOrd="0" destOrd="0" presId="urn:microsoft.com/office/officeart/2005/8/layout/radial6"/>
    <dgm:cxn modelId="{AD301A3C-626B-4C33-956D-6859E8107595}" type="presOf" srcId="{F4F86B93-C14E-4560-961E-B7E5B3FC3EAE}" destId="{C0204C02-F020-4568-9EFA-1D51A8050325}" srcOrd="0" destOrd="0" presId="urn:microsoft.com/office/officeart/2005/8/layout/radial6"/>
    <dgm:cxn modelId="{05645D71-DD8A-4078-82D5-40EE1B4CE79F}" srcId="{D7B9F67B-DD42-4D8D-B10D-C68C1ADA9B32}" destId="{C61B4F07-5B96-42C1-9C4E-7FF5A2CC709E}" srcOrd="0" destOrd="0" parTransId="{1B09812A-8F63-4D4F-8365-1BF13E17B902}" sibTransId="{52BC4AAB-5E59-415D-B761-3D0E4EE93155}"/>
    <dgm:cxn modelId="{74A5A9A7-E5A3-4BD7-BE43-ED01F90A5B2A}" type="presOf" srcId="{CB9B4A75-7351-49D4-8477-ACDF53A2CC2A}" destId="{140BFF2E-68BA-442F-A6B0-96130CD8A1BA}" srcOrd="0" destOrd="0" presId="urn:microsoft.com/office/officeart/2005/8/layout/radial6"/>
    <dgm:cxn modelId="{092BF01C-D4F8-4765-AF1B-05099025A4BE}" type="presOf" srcId="{BBE59FF8-F509-4269-BBE6-A905E450C593}" destId="{2D94518C-5F9C-4B4C-99A4-87B5B946E8A9}" srcOrd="0" destOrd="0" presId="urn:microsoft.com/office/officeart/2005/8/layout/radial6"/>
    <dgm:cxn modelId="{517C18EC-C1AB-4CE5-9410-20F998591FA3}" type="presOf" srcId="{113FD129-769D-453C-9915-4BFD5CE0AAC3}" destId="{8EC7EB25-E601-4DA4-960C-C643EC4C80D3}" srcOrd="0" destOrd="0" presId="urn:microsoft.com/office/officeart/2005/8/layout/radial6"/>
    <dgm:cxn modelId="{8A14E769-52D5-480E-8A68-5BD487F95E44}" type="presOf" srcId="{6E5BB076-CC29-4B0A-9545-8E3AC0846060}" destId="{C2D844DE-E045-4979-9AA2-A6C1B7CC2908}" srcOrd="0" destOrd="0" presId="urn:microsoft.com/office/officeart/2005/8/layout/radial6"/>
    <dgm:cxn modelId="{9E3508A0-0F1E-4EEB-B7FE-2C9C7FF0E2FA}" srcId="{C61B4F07-5B96-42C1-9C4E-7FF5A2CC709E}" destId="{0255BA7A-D02A-4845-8D4C-EA6C5A3CB988}" srcOrd="3" destOrd="0" parTransId="{DBA87ADB-3488-4EB6-8241-955687DC2C60}" sibTransId="{F4F86B93-C14E-4560-961E-B7E5B3FC3EAE}"/>
    <dgm:cxn modelId="{675835BB-BBF3-4836-AD26-12D391D68131}" srcId="{C61B4F07-5B96-42C1-9C4E-7FF5A2CC709E}" destId="{BBE59FF8-F509-4269-BBE6-A905E450C593}" srcOrd="1" destOrd="0" parTransId="{00F1EDC1-9155-4767-9502-08A18294E4E4}" sibTransId="{6E5BB076-CC29-4B0A-9545-8E3AC0846060}"/>
    <dgm:cxn modelId="{958676CA-994D-44D7-89F8-60FC92136C55}" srcId="{C61B4F07-5B96-42C1-9C4E-7FF5A2CC709E}" destId="{CB9B4A75-7351-49D4-8477-ACDF53A2CC2A}" srcOrd="0" destOrd="0" parTransId="{7C995D77-6053-437F-95F9-55F9745A42D9}" sibTransId="{24F5EAAD-11BD-4618-B3EE-086B32436FB3}"/>
    <dgm:cxn modelId="{1DC7D11C-CB3F-47D4-A184-9ED1B9CDE748}" type="presParOf" srcId="{D69BFB10-2A4F-4A23-8BCE-EF4D5B5883CB}" destId="{8CD86FB9-0945-4279-B5A4-CAF45E28996C}" srcOrd="0" destOrd="0" presId="urn:microsoft.com/office/officeart/2005/8/layout/radial6"/>
    <dgm:cxn modelId="{F728BF9C-44B9-4023-81C7-B4EE85DF09B0}" type="presParOf" srcId="{D69BFB10-2A4F-4A23-8BCE-EF4D5B5883CB}" destId="{140BFF2E-68BA-442F-A6B0-96130CD8A1BA}" srcOrd="1" destOrd="0" presId="urn:microsoft.com/office/officeart/2005/8/layout/radial6"/>
    <dgm:cxn modelId="{8725882F-9E90-48F8-9987-25CAD3E88DCA}" type="presParOf" srcId="{D69BFB10-2A4F-4A23-8BCE-EF4D5B5883CB}" destId="{1FDDF311-10FE-437E-AF0D-A5BB043DCD07}" srcOrd="2" destOrd="0" presId="urn:microsoft.com/office/officeart/2005/8/layout/radial6"/>
    <dgm:cxn modelId="{4ED51F23-FA6E-4D3F-94C8-9F0FC79C6F89}" type="presParOf" srcId="{D69BFB10-2A4F-4A23-8BCE-EF4D5B5883CB}" destId="{CE8C949D-D30E-41C1-9FE1-485477CEAE65}" srcOrd="3" destOrd="0" presId="urn:microsoft.com/office/officeart/2005/8/layout/radial6"/>
    <dgm:cxn modelId="{AB8A3182-97C9-4588-8D1D-CC9E6C842E65}" type="presParOf" srcId="{D69BFB10-2A4F-4A23-8BCE-EF4D5B5883CB}" destId="{2D94518C-5F9C-4B4C-99A4-87B5B946E8A9}" srcOrd="4" destOrd="0" presId="urn:microsoft.com/office/officeart/2005/8/layout/radial6"/>
    <dgm:cxn modelId="{B4D2D2C5-63D8-409C-820C-E9CDB073B252}" type="presParOf" srcId="{D69BFB10-2A4F-4A23-8BCE-EF4D5B5883CB}" destId="{27C65D73-AF4B-48F2-B046-AA530B5C22D1}" srcOrd="5" destOrd="0" presId="urn:microsoft.com/office/officeart/2005/8/layout/radial6"/>
    <dgm:cxn modelId="{94302757-B5F8-42DF-92F1-EF2E7D0E6C55}" type="presParOf" srcId="{D69BFB10-2A4F-4A23-8BCE-EF4D5B5883CB}" destId="{C2D844DE-E045-4979-9AA2-A6C1B7CC2908}" srcOrd="6" destOrd="0" presId="urn:microsoft.com/office/officeart/2005/8/layout/radial6"/>
    <dgm:cxn modelId="{D2A3F09C-FE54-414D-B7B5-60ADCC768962}" type="presParOf" srcId="{D69BFB10-2A4F-4A23-8BCE-EF4D5B5883CB}" destId="{25CB8813-F01D-4DC9-B423-99F6032521B4}" srcOrd="7" destOrd="0" presId="urn:microsoft.com/office/officeart/2005/8/layout/radial6"/>
    <dgm:cxn modelId="{2E418E6F-7E62-4913-AE66-FAC8DFEF6B75}" type="presParOf" srcId="{D69BFB10-2A4F-4A23-8BCE-EF4D5B5883CB}" destId="{015C0949-DA01-4BDB-B195-4C38C2E094D8}" srcOrd="8" destOrd="0" presId="urn:microsoft.com/office/officeart/2005/8/layout/radial6"/>
    <dgm:cxn modelId="{594ADEAF-E430-4DA7-AEE6-F8C82674684A}" type="presParOf" srcId="{D69BFB10-2A4F-4A23-8BCE-EF4D5B5883CB}" destId="{8EC7EB25-E601-4DA4-960C-C643EC4C80D3}" srcOrd="9" destOrd="0" presId="urn:microsoft.com/office/officeart/2005/8/layout/radial6"/>
    <dgm:cxn modelId="{DF535E65-2A81-44A5-ADFB-F12F1A2AEDB6}" type="presParOf" srcId="{D69BFB10-2A4F-4A23-8BCE-EF4D5B5883CB}" destId="{87B8ED1E-AF8D-427C-947C-8CC373E9D718}" srcOrd="10" destOrd="0" presId="urn:microsoft.com/office/officeart/2005/8/layout/radial6"/>
    <dgm:cxn modelId="{D3ED332D-E946-469D-A76F-02F6EBD745C7}" type="presParOf" srcId="{D69BFB10-2A4F-4A23-8BCE-EF4D5B5883CB}" destId="{10AFF830-F4EE-42C9-81E6-B4EB4E1FF98A}" srcOrd="11" destOrd="0" presId="urn:microsoft.com/office/officeart/2005/8/layout/radial6"/>
    <dgm:cxn modelId="{047E2F63-A091-4DAB-84EE-8673D22B6D24}" type="presParOf" srcId="{D69BFB10-2A4F-4A23-8BCE-EF4D5B5883CB}" destId="{C0204C02-F020-4568-9EFA-1D51A805032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65894-6A77-45A2-A24A-1B8F7EEBE9D8}">
      <dsp:nvSpPr>
        <dsp:cNvPr id="0" name=""/>
        <dsp:cNvSpPr/>
      </dsp:nvSpPr>
      <dsp:spPr>
        <a:xfrm>
          <a:off x="3933" y="0"/>
          <a:ext cx="2360310" cy="2046839"/>
        </a:xfrm>
        <a:prstGeom prst="up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C2EA8C-8DF9-4354-8DCB-D414E5326567}">
      <dsp:nvSpPr>
        <dsp:cNvPr id="0" name=""/>
        <dsp:cNvSpPr/>
      </dsp:nvSpPr>
      <dsp:spPr>
        <a:xfrm>
          <a:off x="1500179" y="0"/>
          <a:ext cx="4360051" cy="2046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COMPU</a:t>
          </a:r>
          <a:r>
            <a:rPr lang="ro-RO" sz="2800" b="1" kern="1200" dirty="0" smtClean="0">
              <a:latin typeface="Times New Roman" pitchFamily="18" charset="0"/>
              <a:cs typeface="Times New Roman" pitchFamily="18" charset="0"/>
            </a:rPr>
            <a:t>ȘI ALCALOIDICI</a:t>
          </a:r>
          <a:endParaRPr lang="ro-RO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00179" y="0"/>
        <a:ext cx="4360051" cy="2046839"/>
      </dsp:txXfrm>
    </dsp:sp>
    <dsp:sp modelId="{61A31E15-C2A2-4550-B48A-028A82807155}">
      <dsp:nvSpPr>
        <dsp:cNvPr id="0" name=""/>
        <dsp:cNvSpPr/>
      </dsp:nvSpPr>
      <dsp:spPr>
        <a:xfrm>
          <a:off x="712026" y="2217408"/>
          <a:ext cx="2360310" cy="2046839"/>
        </a:xfrm>
        <a:prstGeom prst="downArrow">
          <a:avLst/>
        </a:prstGeom>
        <a:gradFill rotWithShape="0">
          <a:gsLst>
            <a:gs pos="0">
              <a:schemeClr val="accent3">
                <a:hueOff val="-9491525"/>
                <a:satOff val="-6236"/>
                <a:lumOff val="-12157"/>
                <a:alphaOff val="0"/>
                <a:tint val="92000"/>
                <a:satMod val="170000"/>
              </a:schemeClr>
            </a:gs>
            <a:gs pos="15000">
              <a:schemeClr val="accent3">
                <a:hueOff val="-9491525"/>
                <a:satOff val="-6236"/>
                <a:lumOff val="-12157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9491525"/>
                <a:satOff val="-6236"/>
                <a:lumOff val="-12157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9491525"/>
                <a:satOff val="-6236"/>
                <a:lumOff val="-12157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9491525"/>
                <a:satOff val="-6236"/>
                <a:lumOff val="-12157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7A7667-B7C6-4DC6-B587-DE8ECCD65825}">
      <dsp:nvSpPr>
        <dsp:cNvPr id="0" name=""/>
        <dsp:cNvSpPr/>
      </dsp:nvSpPr>
      <dsp:spPr>
        <a:xfrm>
          <a:off x="3143146" y="2217408"/>
          <a:ext cx="4005375" cy="2046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COMPU</a:t>
          </a:r>
          <a:r>
            <a:rPr lang="ro-RO" sz="2800" b="1" kern="1200" dirty="0" smtClean="0">
              <a:latin typeface="Times New Roman" pitchFamily="18" charset="0"/>
              <a:cs typeface="Times New Roman" pitchFamily="18" charset="0"/>
            </a:rPr>
            <a:t>ȘI NEALCALOIDICI</a:t>
          </a:r>
          <a:endParaRPr lang="ro-RO" sz="2800" kern="1200" dirty="0"/>
        </a:p>
      </dsp:txBody>
      <dsp:txXfrm>
        <a:off x="3143146" y="2217408"/>
        <a:ext cx="4005375" cy="20468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37DE6-E135-4D6F-8BF0-BD0805F50DDF}">
      <dsp:nvSpPr>
        <dsp:cNvPr id="0" name=""/>
        <dsp:cNvSpPr/>
      </dsp:nvSpPr>
      <dsp:spPr>
        <a:xfrm rot="16200000">
          <a:off x="572819" y="32249"/>
          <a:ext cx="1133471" cy="2435806"/>
        </a:xfrm>
        <a:prstGeom prst="up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6">
                <a:tint val="35000"/>
                <a:satMod val="253000"/>
              </a:schemeClr>
            </a:gs>
            <a:gs pos="50000">
              <a:schemeClr val="accent6">
                <a:tint val="42000"/>
                <a:satMod val="255000"/>
              </a:schemeClr>
            </a:gs>
            <a:gs pos="97000">
              <a:schemeClr val="accent6">
                <a:tint val="53000"/>
                <a:satMod val="260000"/>
              </a:schemeClr>
            </a:gs>
            <a:gs pos="100000">
              <a:schemeClr val="accent6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Leonurus cardiaca</a:t>
          </a:r>
          <a:endParaRPr lang="en-US" sz="20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120009" y="966785"/>
        <a:ext cx="2237449" cy="566735"/>
      </dsp:txXfrm>
    </dsp:sp>
    <dsp:sp modelId="{70CF3E0A-CBA4-4607-BE06-3FB2CD0A1E61}">
      <dsp:nvSpPr>
        <dsp:cNvPr id="0" name=""/>
        <dsp:cNvSpPr/>
      </dsp:nvSpPr>
      <dsp:spPr>
        <a:xfrm rot="5400000">
          <a:off x="3437244" y="404"/>
          <a:ext cx="1133471" cy="2499497"/>
        </a:xfrm>
        <a:prstGeom prst="up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4">
                <a:tint val="35000"/>
                <a:satMod val="253000"/>
              </a:schemeClr>
            </a:gs>
            <a:gs pos="50000">
              <a:schemeClr val="accent4">
                <a:tint val="42000"/>
                <a:satMod val="255000"/>
              </a:schemeClr>
            </a:gs>
            <a:gs pos="97000">
              <a:schemeClr val="accent4">
                <a:tint val="53000"/>
                <a:satMod val="260000"/>
              </a:schemeClr>
            </a:gs>
            <a:gs pos="100000">
              <a:schemeClr val="accent4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Stachys</a:t>
          </a:r>
          <a:r>
            <a:rPr lang="en-US" altLang="en-US" sz="20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en-US" sz="2000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officinali</a:t>
          </a:r>
          <a:r>
            <a:rPr lang="ro-RO" altLang="en-US" sz="20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</a:t>
          </a:r>
          <a:endParaRPr lang="en-US" sz="20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754232" y="966785"/>
        <a:ext cx="2301140" cy="5667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1799A-0889-4402-B08F-31BB44B333B3}">
      <dsp:nvSpPr>
        <dsp:cNvPr id="0" name=""/>
        <dsp:cNvSpPr/>
      </dsp:nvSpPr>
      <dsp:spPr>
        <a:xfrm>
          <a:off x="2071708" y="4597"/>
          <a:ext cx="4214828" cy="708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Diterpene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(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leocardin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leosibiricin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92456" y="25345"/>
        <a:ext cx="4173332" cy="666898"/>
      </dsp:txXfrm>
    </dsp:sp>
    <dsp:sp modelId="{4C9DEBE2-83B3-47F6-9A6A-5DD9E6BF54AF}">
      <dsp:nvSpPr>
        <dsp:cNvPr id="0" name=""/>
        <dsp:cNvSpPr/>
      </dsp:nvSpPr>
      <dsp:spPr>
        <a:xfrm rot="5355083">
          <a:off x="4047438" y="731976"/>
          <a:ext cx="277458" cy="331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4086040" y="759223"/>
        <a:ext cx="199167" cy="194221"/>
      </dsp:txXfrm>
    </dsp:sp>
    <dsp:sp modelId="{2000A2C3-9864-4486-9EBE-3C102B59D6A4}">
      <dsp:nvSpPr>
        <dsp:cNvPr id="0" name=""/>
        <dsp:cNvSpPr/>
      </dsp:nvSpPr>
      <dsp:spPr>
        <a:xfrm>
          <a:off x="1964630" y="1082905"/>
          <a:ext cx="4457547" cy="7376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Iridoide</a:t>
          </a:r>
          <a:endParaRPr lang="en-US" sz="2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0" kern="1200" dirty="0" err="1" smtClean="0">
              <a:latin typeface="Times New Roman" pitchFamily="18" charset="0"/>
              <a:cs typeface="Times New Roman" pitchFamily="18" charset="0"/>
            </a:rPr>
            <a:t>leonuridă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0" kern="1200" dirty="0" err="1" smtClean="0">
              <a:latin typeface="Times New Roman" pitchFamily="18" charset="0"/>
              <a:cs typeface="Times New Roman" pitchFamily="18" charset="0"/>
            </a:rPr>
            <a:t>reptozidă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en-US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86235" y="1104510"/>
        <a:ext cx="4414337" cy="694447"/>
      </dsp:txXfrm>
    </dsp:sp>
    <dsp:sp modelId="{22CDE87E-506C-4D1F-AA35-50039E4B9B74}">
      <dsp:nvSpPr>
        <dsp:cNvPr id="0" name=""/>
        <dsp:cNvSpPr/>
      </dsp:nvSpPr>
      <dsp:spPr>
        <a:xfrm rot="5444411">
          <a:off x="4048347" y="1838462"/>
          <a:ext cx="275831" cy="331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4087214" y="1866522"/>
        <a:ext cx="199167" cy="193082"/>
      </dsp:txXfrm>
    </dsp:sp>
    <dsp:sp modelId="{EE62EA65-585A-4798-BE80-4BA9BCFCB077}">
      <dsp:nvSpPr>
        <dsp:cNvPr id="0" name=""/>
        <dsp:cNvSpPr/>
      </dsp:nvSpPr>
      <dsp:spPr>
        <a:xfrm>
          <a:off x="1788979" y="2188307"/>
          <a:ext cx="4780287" cy="7376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Flavone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10584" y="2209912"/>
        <a:ext cx="4737077" cy="694447"/>
      </dsp:txXfrm>
    </dsp:sp>
    <dsp:sp modelId="{A062B799-E30B-4EDD-B558-FF432459EC20}">
      <dsp:nvSpPr>
        <dsp:cNvPr id="0" name=""/>
        <dsp:cNvSpPr/>
      </dsp:nvSpPr>
      <dsp:spPr>
        <a:xfrm rot="5400000">
          <a:off x="4040812" y="2944406"/>
          <a:ext cx="276621" cy="331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4079539" y="2972068"/>
        <a:ext cx="199167" cy="193635"/>
      </dsp:txXfrm>
    </dsp:sp>
    <dsp:sp modelId="{36894175-E3AE-4C0A-AFB9-2EC2D807D5D3}">
      <dsp:nvSpPr>
        <dsp:cNvPr id="0" name=""/>
        <dsp:cNvSpPr/>
      </dsp:nvSpPr>
      <dsp:spPr>
        <a:xfrm>
          <a:off x="1862523" y="3294794"/>
          <a:ext cx="4633198" cy="7376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Ulei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volatil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4128" y="3316399"/>
        <a:ext cx="4589988" cy="694447"/>
      </dsp:txXfrm>
    </dsp:sp>
    <dsp:sp modelId="{0BE860EE-AF11-4E07-98B8-49952C3AE80B}">
      <dsp:nvSpPr>
        <dsp:cNvPr id="0" name=""/>
        <dsp:cNvSpPr/>
      </dsp:nvSpPr>
      <dsp:spPr>
        <a:xfrm rot="5400000">
          <a:off x="4040812" y="4050893"/>
          <a:ext cx="276621" cy="331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4079539" y="4078555"/>
        <a:ext cx="199167" cy="193635"/>
      </dsp:txXfrm>
    </dsp:sp>
    <dsp:sp modelId="{49047768-09FF-4722-9569-A91290140EA8}">
      <dsp:nvSpPr>
        <dsp:cNvPr id="0" name=""/>
        <dsp:cNvSpPr/>
      </dsp:nvSpPr>
      <dsp:spPr>
        <a:xfrm>
          <a:off x="1862523" y="4401280"/>
          <a:ext cx="4633198" cy="7376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!?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Heterozide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cardiotonice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4128" y="4422885"/>
        <a:ext cx="4589988" cy="6944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6A603-CBCF-4EFD-A133-008736D043D4}">
      <dsp:nvSpPr>
        <dsp:cNvPr id="0" name=""/>
        <dsp:cNvSpPr/>
      </dsp:nvSpPr>
      <dsp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55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tint val="55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55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55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55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08422AE-1335-4CE8-96C7-59A75CD4EF76}">
      <dsp:nvSpPr>
        <dsp:cNvPr id="0" name=""/>
        <dsp:cNvSpPr/>
      </dsp:nvSpPr>
      <dsp:spPr>
        <a:xfrm>
          <a:off x="774192" y="2756661"/>
          <a:ext cx="158496" cy="158496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shade val="5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shade val="5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shade val="5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EF5137-5257-4B93-BF13-197B96647086}">
      <dsp:nvSpPr>
        <dsp:cNvPr id="0" name=""/>
        <dsp:cNvSpPr/>
      </dsp:nvSpPr>
      <dsp:spPr>
        <a:xfrm>
          <a:off x="698357" y="2843821"/>
          <a:ext cx="1730533" cy="1085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Relaxantă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 SNC</a:t>
          </a:r>
        </a:p>
      </dsp:txBody>
      <dsp:txXfrm>
        <a:off x="698357" y="2843821"/>
        <a:ext cx="1730533" cy="1085267"/>
      </dsp:txXfrm>
    </dsp:sp>
    <dsp:sp modelId="{EABEBB83-8B98-4C2D-BFEE-E1C8715EF79D}">
      <dsp:nvSpPr>
        <dsp:cNvPr id="0" name=""/>
        <dsp:cNvSpPr/>
      </dsp:nvSpPr>
      <dsp:spPr>
        <a:xfrm>
          <a:off x="2173224" y="1721103"/>
          <a:ext cx="286512" cy="286512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47982"/>
                <a:satOff val="-35025"/>
                <a:lumOff val="36633"/>
                <a:alphaOff val="0"/>
                <a:tint val="92000"/>
                <a:satMod val="170000"/>
              </a:schemeClr>
            </a:gs>
            <a:gs pos="15000">
              <a:schemeClr val="accent2">
                <a:shade val="50000"/>
                <a:hueOff val="-247982"/>
                <a:satOff val="-35025"/>
                <a:lumOff val="36633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shade val="50000"/>
                <a:hueOff val="-247982"/>
                <a:satOff val="-35025"/>
                <a:lumOff val="36633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shade val="50000"/>
                <a:hueOff val="-247982"/>
                <a:satOff val="-35025"/>
                <a:lumOff val="3663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shade val="50000"/>
                <a:hueOff val="-247982"/>
                <a:satOff val="-35025"/>
                <a:lumOff val="3663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63FBA9-C333-474A-9280-580CCEFCA86B}">
      <dsp:nvSpPr>
        <dsp:cNvPr id="0" name=""/>
        <dsp:cNvSpPr/>
      </dsp:nvSpPr>
      <dsp:spPr>
        <a:xfrm>
          <a:off x="2024032" y="1864359"/>
          <a:ext cx="2047934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Antiaritmică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24032" y="1864359"/>
        <a:ext cx="2047934" cy="2072640"/>
      </dsp:txXfrm>
    </dsp:sp>
    <dsp:sp modelId="{5FCB84DC-2D48-4C33-83D1-A6C0A4B78168}">
      <dsp:nvSpPr>
        <dsp:cNvPr id="0" name=""/>
        <dsp:cNvSpPr/>
      </dsp:nvSpPr>
      <dsp:spPr>
        <a:xfrm>
          <a:off x="3855720" y="1090929"/>
          <a:ext cx="396240" cy="396240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47982"/>
                <a:satOff val="-35025"/>
                <a:lumOff val="36633"/>
                <a:alphaOff val="0"/>
                <a:tint val="92000"/>
                <a:satMod val="170000"/>
              </a:schemeClr>
            </a:gs>
            <a:gs pos="15000">
              <a:schemeClr val="accent2">
                <a:shade val="50000"/>
                <a:hueOff val="-247982"/>
                <a:satOff val="-35025"/>
                <a:lumOff val="36633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shade val="50000"/>
                <a:hueOff val="-247982"/>
                <a:satOff val="-35025"/>
                <a:lumOff val="36633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shade val="50000"/>
                <a:hueOff val="-247982"/>
                <a:satOff val="-35025"/>
                <a:lumOff val="3663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shade val="50000"/>
                <a:hueOff val="-247982"/>
                <a:satOff val="-35025"/>
                <a:lumOff val="3663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B461DE-E9B0-42F8-BD5C-1CA75CAB93F2}">
      <dsp:nvSpPr>
        <dsp:cNvPr id="0" name=""/>
        <dsp:cNvSpPr/>
      </dsp:nvSpPr>
      <dsp:spPr>
        <a:xfrm>
          <a:off x="3522263" y="1214457"/>
          <a:ext cx="2573736" cy="264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antihipertensivă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22263" y="1214457"/>
        <a:ext cx="2573736" cy="26479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FCC8C-3F7B-4B6D-9AA5-D55116355FCF}">
      <dsp:nvSpPr>
        <dsp:cNvPr id="0" name=""/>
        <dsp:cNvSpPr/>
      </dsp:nvSpPr>
      <dsp:spPr>
        <a:xfrm>
          <a:off x="455417" y="0"/>
          <a:ext cx="5161395" cy="385765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D36C7-542D-4058-AC6C-7B1EB6468A66}">
      <dsp:nvSpPr>
        <dsp:cNvPr id="0" name=""/>
        <dsp:cNvSpPr/>
      </dsp:nvSpPr>
      <dsp:spPr>
        <a:xfrm>
          <a:off x="1345" y="1017162"/>
          <a:ext cx="1768544" cy="18233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en-US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betonicină, harpagozidă, </a:t>
          </a:r>
          <a:r>
            <a:rPr lang="ro-RO" altLang="en-US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flavone</a:t>
          </a:r>
          <a:r>
            <a:rPr lang="ro-RO" alt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acid clorogenic, rozmarinic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87678" y="1103495"/>
        <a:ext cx="1595878" cy="1650660"/>
      </dsp:txXfrm>
    </dsp:sp>
    <dsp:sp modelId="{C995A7A1-D0C0-41A5-B34C-1966B9FF0B12}">
      <dsp:nvSpPr>
        <dsp:cNvPr id="0" name=""/>
        <dsp:cNvSpPr/>
      </dsp:nvSpPr>
      <dsp:spPr>
        <a:xfrm>
          <a:off x="1833269" y="1136209"/>
          <a:ext cx="2149378" cy="15762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expectorantă, </a:t>
          </a:r>
          <a:r>
            <a:rPr lang="ro-RO" altLang="en-US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antiinflamatoare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910214" y="1213154"/>
        <a:ext cx="1995488" cy="1422331"/>
      </dsp:txXfrm>
    </dsp:sp>
    <dsp:sp modelId="{C3F4A007-2406-4F85-BAB1-9208DADD71DE}">
      <dsp:nvSpPr>
        <dsp:cNvPr id="0" name=""/>
        <dsp:cNvSpPr/>
      </dsp:nvSpPr>
      <dsp:spPr>
        <a:xfrm>
          <a:off x="4088632" y="857255"/>
          <a:ext cx="1771508" cy="21431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tradiţional în bronşită, arsuri epigastrice, litiază renală, gută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175110" y="943733"/>
        <a:ext cx="1598552" cy="197018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C28E8-89DA-4811-8F61-AA43D116DC3B}">
      <dsp:nvSpPr>
        <dsp:cNvPr id="0" name=""/>
        <dsp:cNvSpPr/>
      </dsp:nvSpPr>
      <dsp:spPr>
        <a:xfrm>
          <a:off x="0" y="0"/>
          <a:ext cx="3789292" cy="400052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D2307-8892-47EE-A3CC-F0EAD7F00599}">
      <dsp:nvSpPr>
        <dsp:cNvPr id="0" name=""/>
        <dsp:cNvSpPr/>
      </dsp:nvSpPr>
      <dsp:spPr>
        <a:xfrm>
          <a:off x="1894646" y="408217"/>
          <a:ext cx="2463039" cy="9469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latin typeface="Times New Roman" pitchFamily="18" charset="0"/>
              <a:cs typeface="Times New Roman" pitchFamily="18" charset="0"/>
            </a:rPr>
            <a:t>DROG PSIHOACTIV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40875" y="454446"/>
        <a:ext cx="2370581" cy="854541"/>
      </dsp:txXfrm>
    </dsp:sp>
    <dsp:sp modelId="{C24C6FEA-4DFA-4FD8-AD97-F634E2A6CFF0}">
      <dsp:nvSpPr>
        <dsp:cNvPr id="0" name=""/>
        <dsp:cNvSpPr/>
      </dsp:nvSpPr>
      <dsp:spPr>
        <a:xfrm>
          <a:off x="1894646" y="1467576"/>
          <a:ext cx="2463039" cy="9469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en-US" sz="2000" kern="1200" smtClean="0">
              <a:latin typeface="Times New Roman" pitchFamily="18" charset="0"/>
              <a:cs typeface="Times New Roman" pitchFamily="18" charset="0"/>
            </a:rPr>
            <a:t>Farmacologie: determinarea tipului de receptori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40875" y="1513805"/>
        <a:ext cx="2370581" cy="854541"/>
      </dsp:txXfrm>
    </dsp:sp>
    <dsp:sp modelId="{B20325BF-DC17-4ACE-9FA6-E191FA8A746D}">
      <dsp:nvSpPr>
        <dsp:cNvPr id="0" name=""/>
        <dsp:cNvSpPr/>
      </dsp:nvSpPr>
      <dsp:spPr>
        <a:xfrm>
          <a:off x="1894646" y="2532951"/>
          <a:ext cx="2463039" cy="9469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en-US" sz="2000" kern="1200" smtClean="0">
              <a:latin typeface="Times New Roman" pitchFamily="18" charset="0"/>
              <a:cs typeface="Times New Roman" pitchFamily="18" charset="0"/>
            </a:rPr>
            <a:t>insecticidă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40875" y="2579180"/>
        <a:ext cx="2370581" cy="85454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96A06-7D5F-49A3-9A93-48736C3EE819}">
      <dsp:nvSpPr>
        <dsp:cNvPr id="0" name=""/>
        <dsp:cNvSpPr/>
      </dsp:nvSpPr>
      <dsp:spPr>
        <a:xfrm>
          <a:off x="1760761" y="986"/>
          <a:ext cx="2113775" cy="1056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BELLADONNAE FOLIUM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1716" y="31941"/>
        <a:ext cx="2051865" cy="994977"/>
      </dsp:txXfrm>
    </dsp:sp>
    <dsp:sp modelId="{05D6E9C8-35A3-493B-86D4-CA78335E9FFC}">
      <dsp:nvSpPr>
        <dsp:cNvPr id="0" name=""/>
        <dsp:cNvSpPr/>
      </dsp:nvSpPr>
      <dsp:spPr>
        <a:xfrm>
          <a:off x="1972139" y="1057874"/>
          <a:ext cx="211377" cy="792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665"/>
              </a:lnTo>
              <a:lnTo>
                <a:pt x="211377" y="7926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B5A22-68BE-4D6F-A761-4B20147AAC77}">
      <dsp:nvSpPr>
        <dsp:cNvPr id="0" name=""/>
        <dsp:cNvSpPr/>
      </dsp:nvSpPr>
      <dsp:spPr>
        <a:xfrm>
          <a:off x="2183516" y="1322096"/>
          <a:ext cx="2242107" cy="1056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o-RO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alcaloizi tropanici</a:t>
          </a:r>
          <a:r>
            <a:rPr kumimoji="0" lang="ro-RO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:</a:t>
          </a:r>
          <a:r>
            <a:rPr kumimoji="0" lang="ro-RO" sz="2000" b="0" i="0" u="none" strike="noStrike" kern="120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ro-RO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hiosciamină</a:t>
          </a:r>
          <a:r>
            <a:rPr kumimoji="0" lang="ro-RO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, </a:t>
          </a:r>
          <a:r>
            <a:rPr kumimoji="0" lang="ro-RO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scopolamină</a:t>
          </a:r>
          <a:r>
            <a:rPr kumimoji="0" lang="ro-RO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endParaRPr lang="en-US" sz="2000" kern="1200" dirty="0"/>
        </a:p>
      </dsp:txBody>
      <dsp:txXfrm>
        <a:off x="2214471" y="1353051"/>
        <a:ext cx="2180197" cy="994977"/>
      </dsp:txXfrm>
    </dsp:sp>
    <dsp:sp modelId="{E60CF16C-BA2E-404F-922E-93F54261519C}">
      <dsp:nvSpPr>
        <dsp:cNvPr id="0" name=""/>
        <dsp:cNvSpPr/>
      </dsp:nvSpPr>
      <dsp:spPr>
        <a:xfrm>
          <a:off x="1972139" y="1057874"/>
          <a:ext cx="211377" cy="2245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5886"/>
              </a:lnTo>
              <a:lnTo>
                <a:pt x="211377" y="22458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DAC4A-4452-480A-94B9-5EB7BDB93342}">
      <dsp:nvSpPr>
        <dsp:cNvPr id="0" name=""/>
        <dsp:cNvSpPr/>
      </dsp:nvSpPr>
      <dsp:spPr>
        <a:xfrm>
          <a:off x="2183516" y="2643206"/>
          <a:ext cx="2234683" cy="13211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35000"/>
                <a:satMod val="253000"/>
              </a:schemeClr>
            </a:gs>
            <a:gs pos="50000">
              <a:schemeClr val="accent1">
                <a:tint val="42000"/>
                <a:satMod val="255000"/>
              </a:schemeClr>
            </a:gs>
            <a:gs pos="97000">
              <a:schemeClr val="accent1">
                <a:tint val="53000"/>
                <a:satMod val="260000"/>
              </a:schemeClr>
            </a:gs>
            <a:gs pos="100000">
              <a:schemeClr val="accent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CUMARINE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scopoletol</a:t>
          </a:r>
          <a:r>
            <a:rPr lang="en-US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umbeliferonă</a:t>
          </a:r>
          <a:r>
            <a:rPr lang="en-US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esculetol</a:t>
          </a:r>
          <a:r>
            <a:rPr lang="en-US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US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22210" y="2681900"/>
        <a:ext cx="2157295" cy="1243721"/>
      </dsp:txXfrm>
    </dsp:sp>
    <dsp:sp modelId="{7C22661A-908E-4BD4-92CB-D6273152B371}">
      <dsp:nvSpPr>
        <dsp:cNvPr id="0" name=""/>
        <dsp:cNvSpPr/>
      </dsp:nvSpPr>
      <dsp:spPr>
        <a:xfrm>
          <a:off x="1972139" y="1057874"/>
          <a:ext cx="211377" cy="3699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9107"/>
              </a:lnTo>
              <a:lnTo>
                <a:pt x="211377" y="36991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3F0A1-04CD-40C4-BA4E-206982264146}">
      <dsp:nvSpPr>
        <dsp:cNvPr id="0" name=""/>
        <dsp:cNvSpPr/>
      </dsp:nvSpPr>
      <dsp:spPr>
        <a:xfrm>
          <a:off x="2183516" y="4228537"/>
          <a:ext cx="1691020" cy="1056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Flavone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, AFC,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baze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volatile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14471" y="4259492"/>
        <a:ext cx="1629110" cy="994977"/>
      </dsp:txXfrm>
    </dsp:sp>
    <dsp:sp modelId="{00394B14-F9B5-46B0-8AC3-F1A6AE7CEF46}">
      <dsp:nvSpPr>
        <dsp:cNvPr id="0" name=""/>
        <dsp:cNvSpPr/>
      </dsp:nvSpPr>
      <dsp:spPr>
        <a:xfrm>
          <a:off x="4531312" y="986"/>
          <a:ext cx="2113775" cy="1056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BELLADONNAE RADIX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62267" y="31941"/>
        <a:ext cx="2051865" cy="994977"/>
      </dsp:txXfrm>
    </dsp:sp>
    <dsp:sp modelId="{5CEBBCF3-83B4-473C-BE5F-A30570C253BA}">
      <dsp:nvSpPr>
        <dsp:cNvPr id="0" name=""/>
        <dsp:cNvSpPr/>
      </dsp:nvSpPr>
      <dsp:spPr>
        <a:xfrm>
          <a:off x="4742690" y="1057874"/>
          <a:ext cx="211377" cy="792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665"/>
              </a:lnTo>
              <a:lnTo>
                <a:pt x="211377" y="7926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75881-4E19-4E09-9699-F7661CCA17DA}">
      <dsp:nvSpPr>
        <dsp:cNvPr id="0" name=""/>
        <dsp:cNvSpPr/>
      </dsp:nvSpPr>
      <dsp:spPr>
        <a:xfrm>
          <a:off x="4954067" y="1322096"/>
          <a:ext cx="1691020" cy="1056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alcaloizi tropanici</a:t>
          </a: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hiosciamina</a:t>
          </a: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0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4985022" y="1353051"/>
        <a:ext cx="1629110" cy="994977"/>
      </dsp:txXfrm>
    </dsp:sp>
    <dsp:sp modelId="{643460FE-C2F3-43FC-88C0-5E68E6A2EF7E}">
      <dsp:nvSpPr>
        <dsp:cNvPr id="0" name=""/>
        <dsp:cNvSpPr/>
      </dsp:nvSpPr>
      <dsp:spPr>
        <a:xfrm>
          <a:off x="4742690" y="1057874"/>
          <a:ext cx="211377" cy="2113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775"/>
              </a:lnTo>
              <a:lnTo>
                <a:pt x="211377" y="21137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5AE32-1C86-44FA-91CB-F41C56285A21}">
      <dsp:nvSpPr>
        <dsp:cNvPr id="0" name=""/>
        <dsp:cNvSpPr/>
      </dsp:nvSpPr>
      <dsp:spPr>
        <a:xfrm>
          <a:off x="4954067" y="2643206"/>
          <a:ext cx="1691020" cy="1056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Baze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volatile,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enzime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85022" y="2674161"/>
        <a:ext cx="1629110" cy="994977"/>
      </dsp:txXfrm>
    </dsp:sp>
    <dsp:sp modelId="{B2A49D25-EA84-4AAC-A3A1-BF43AF1AB62C}">
      <dsp:nvSpPr>
        <dsp:cNvPr id="0" name=""/>
        <dsp:cNvSpPr/>
      </dsp:nvSpPr>
      <dsp:spPr>
        <a:xfrm>
          <a:off x="4742690" y="1057874"/>
          <a:ext cx="211377" cy="3434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4885"/>
              </a:lnTo>
              <a:lnTo>
                <a:pt x="211377" y="3434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DBAF6-0792-4FC0-8946-357D36C3C36B}">
      <dsp:nvSpPr>
        <dsp:cNvPr id="0" name=""/>
        <dsp:cNvSpPr/>
      </dsp:nvSpPr>
      <dsp:spPr>
        <a:xfrm>
          <a:off x="4954067" y="3964315"/>
          <a:ext cx="1691020" cy="10568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35000"/>
                <a:satMod val="253000"/>
              </a:schemeClr>
            </a:gs>
            <a:gs pos="50000">
              <a:schemeClr val="accent1">
                <a:tint val="42000"/>
                <a:satMod val="255000"/>
              </a:schemeClr>
            </a:gs>
            <a:gs pos="97000">
              <a:schemeClr val="accent1">
                <a:tint val="53000"/>
                <a:satMod val="260000"/>
              </a:schemeClr>
            </a:gs>
            <a:gs pos="100000">
              <a:schemeClr val="accent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Cumarine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umbeliferonă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scopoletol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85022" y="3995270"/>
        <a:ext cx="1629110" cy="99497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2F75C-E6FC-488E-BB1B-8A8D295A399A}">
      <dsp:nvSpPr>
        <dsp:cNvPr id="0" name=""/>
        <dsp:cNvSpPr/>
      </dsp:nvSpPr>
      <dsp:spPr>
        <a:xfrm>
          <a:off x="0" y="0"/>
          <a:ext cx="4572032" cy="457203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CD7EA4-5F10-4E1A-8A78-3957C2867A81}">
      <dsp:nvSpPr>
        <dsp:cNvPr id="0" name=""/>
        <dsp:cNvSpPr/>
      </dsp:nvSpPr>
      <dsp:spPr>
        <a:xfrm>
          <a:off x="2286016" y="0"/>
          <a:ext cx="6215105" cy="45720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Muscultura netedă</a:t>
          </a:r>
          <a:endParaRPr lang="ro-RO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6016" y="0"/>
        <a:ext cx="3107552" cy="1371612"/>
      </dsp:txXfrm>
    </dsp:sp>
    <dsp:sp modelId="{2B92CC11-18D6-40F2-B488-F04208FA4CC8}">
      <dsp:nvSpPr>
        <dsp:cNvPr id="0" name=""/>
        <dsp:cNvSpPr/>
      </dsp:nvSpPr>
      <dsp:spPr>
        <a:xfrm>
          <a:off x="800107" y="1371612"/>
          <a:ext cx="2971817" cy="297181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3864684"/>
                <a:satOff val="-41326"/>
                <a:lumOff val="10784"/>
                <a:alphaOff val="0"/>
                <a:tint val="35000"/>
                <a:satMod val="253000"/>
              </a:schemeClr>
            </a:gs>
            <a:gs pos="50000">
              <a:schemeClr val="accent2">
                <a:hueOff val="3864684"/>
                <a:satOff val="-41326"/>
                <a:lumOff val="10784"/>
                <a:alphaOff val="0"/>
                <a:tint val="42000"/>
                <a:satMod val="255000"/>
              </a:schemeClr>
            </a:gs>
            <a:gs pos="97000">
              <a:schemeClr val="accent2">
                <a:hueOff val="3864684"/>
                <a:satOff val="-41326"/>
                <a:lumOff val="10784"/>
                <a:alphaOff val="0"/>
                <a:tint val="53000"/>
                <a:satMod val="260000"/>
              </a:schemeClr>
            </a:gs>
            <a:gs pos="100000">
              <a:schemeClr val="accent2">
                <a:hueOff val="3864684"/>
                <a:satOff val="-41326"/>
                <a:lumOff val="10784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3F8496-4A72-4AFE-9115-4F4D434AB785}">
      <dsp:nvSpPr>
        <dsp:cNvPr id="0" name=""/>
        <dsp:cNvSpPr/>
      </dsp:nvSpPr>
      <dsp:spPr>
        <a:xfrm>
          <a:off x="2286016" y="1371612"/>
          <a:ext cx="6215105" cy="29718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864684"/>
              <a:satOff val="-41326"/>
              <a:lumOff val="107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Ocular</a:t>
          </a:r>
          <a:endParaRPr lang="ro-RO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6016" y="1371612"/>
        <a:ext cx="3107552" cy="1371607"/>
      </dsp:txXfrm>
    </dsp:sp>
    <dsp:sp modelId="{6D7BBF64-BA5B-4047-8813-C931369960C1}">
      <dsp:nvSpPr>
        <dsp:cNvPr id="0" name=""/>
        <dsp:cNvSpPr/>
      </dsp:nvSpPr>
      <dsp:spPr>
        <a:xfrm>
          <a:off x="1600211" y="2743220"/>
          <a:ext cx="1371608" cy="137160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7729367"/>
                <a:satOff val="-82653"/>
                <a:lumOff val="21569"/>
                <a:alphaOff val="0"/>
                <a:tint val="35000"/>
                <a:satMod val="253000"/>
              </a:schemeClr>
            </a:gs>
            <a:gs pos="50000">
              <a:schemeClr val="accent2">
                <a:hueOff val="7729367"/>
                <a:satOff val="-82653"/>
                <a:lumOff val="21569"/>
                <a:alphaOff val="0"/>
                <a:tint val="42000"/>
                <a:satMod val="255000"/>
              </a:schemeClr>
            </a:gs>
            <a:gs pos="97000">
              <a:schemeClr val="accent2">
                <a:hueOff val="7729367"/>
                <a:satOff val="-82653"/>
                <a:lumOff val="21569"/>
                <a:alphaOff val="0"/>
                <a:tint val="53000"/>
                <a:satMod val="260000"/>
              </a:schemeClr>
            </a:gs>
            <a:gs pos="100000">
              <a:schemeClr val="accent2">
                <a:hueOff val="7729367"/>
                <a:satOff val="-82653"/>
                <a:lumOff val="21569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B1B844-52ED-4639-A3D1-8C7C66685F05}">
      <dsp:nvSpPr>
        <dsp:cNvPr id="0" name=""/>
        <dsp:cNvSpPr/>
      </dsp:nvSpPr>
      <dsp:spPr>
        <a:xfrm>
          <a:off x="2286016" y="2743220"/>
          <a:ext cx="6215105" cy="13716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7729367"/>
              <a:satOff val="-82653"/>
              <a:lumOff val="2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Aparat cardiovascular</a:t>
          </a:r>
          <a:endParaRPr lang="ro-RO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6016" y="2743220"/>
        <a:ext cx="3107552" cy="1371608"/>
      </dsp:txXfrm>
    </dsp:sp>
    <dsp:sp modelId="{E1DCB7D2-1B0D-4B93-B9E3-B5A307F25162}">
      <dsp:nvSpPr>
        <dsp:cNvPr id="0" name=""/>
        <dsp:cNvSpPr/>
      </dsp:nvSpPr>
      <dsp:spPr>
        <a:xfrm>
          <a:off x="5393568" y="0"/>
          <a:ext cx="3107552" cy="137161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Digestiv, urinar, bronhii </a:t>
          </a:r>
          <a:endParaRPr lang="ro-RO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Acţiune antispastică, </a:t>
          </a:r>
          <a:r>
            <a:rPr lang="ro-RO" sz="2000" b="0" kern="1200" dirty="0" smtClean="0">
              <a:latin typeface="Times New Roman" pitchFamily="18" charset="0"/>
              <a:cs typeface="Times New Roman" pitchFamily="18" charset="0"/>
            </a:rPr>
            <a:t>bronhodil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o-RO" sz="2000" b="0" kern="1200" dirty="0" smtClean="0">
              <a:latin typeface="Times New Roman" pitchFamily="18" charset="0"/>
              <a:cs typeface="Times New Roman" pitchFamily="18" charset="0"/>
            </a:rPr>
            <a:t>tatoare</a:t>
          </a:r>
          <a:endParaRPr lang="ro-RO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93568" y="0"/>
        <a:ext cx="3107552" cy="1371612"/>
      </dsp:txXfrm>
    </dsp:sp>
    <dsp:sp modelId="{64282199-002E-4957-8F30-32393412110A}">
      <dsp:nvSpPr>
        <dsp:cNvPr id="0" name=""/>
        <dsp:cNvSpPr/>
      </dsp:nvSpPr>
      <dsp:spPr>
        <a:xfrm>
          <a:off x="5393568" y="1371612"/>
          <a:ext cx="3107552" cy="137160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midriază</a:t>
          </a:r>
          <a:endParaRPr lang="ro-RO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creşterea tensiunii intraoculare</a:t>
          </a:r>
          <a:endParaRPr lang="ro-RO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93568" y="1371612"/>
        <a:ext cx="3107552" cy="1371607"/>
      </dsp:txXfrm>
    </dsp:sp>
    <dsp:sp modelId="{33783B69-81A5-46AD-8EC8-1DFB718827BC}">
      <dsp:nvSpPr>
        <dsp:cNvPr id="0" name=""/>
        <dsp:cNvSpPr/>
      </dsp:nvSpPr>
      <dsp:spPr>
        <a:xfrm>
          <a:off x="5393568" y="2743220"/>
          <a:ext cx="3107552" cy="137160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Tahicardie</a:t>
          </a:r>
          <a:endParaRPr lang="ro-RO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Creşterea tensiunii arteriale</a:t>
          </a:r>
          <a:endParaRPr lang="ro-RO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93568" y="2743220"/>
        <a:ext cx="3107552" cy="137160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9D1D1-7BB9-42B1-9CD5-207F8D2EDD94}">
      <dsp:nvSpPr>
        <dsp:cNvPr id="0" name=""/>
        <dsp:cNvSpPr/>
      </dsp:nvSpPr>
      <dsp:spPr>
        <a:xfrm>
          <a:off x="580433" y="0"/>
          <a:ext cx="4643470" cy="464347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E325B0-1896-44EF-8E5C-90AB3E29A665}">
      <dsp:nvSpPr>
        <dsp:cNvPr id="0" name=""/>
        <dsp:cNvSpPr/>
      </dsp:nvSpPr>
      <dsp:spPr>
        <a:xfrm>
          <a:off x="2902168" y="466841"/>
          <a:ext cx="3018255" cy="10991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Glaucom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55826" y="520499"/>
        <a:ext cx="2910939" cy="991880"/>
      </dsp:txXfrm>
    </dsp:sp>
    <dsp:sp modelId="{5E6C0B14-21E8-4CDE-A45C-EC412F5E64DB}">
      <dsp:nvSpPr>
        <dsp:cNvPr id="0" name=""/>
        <dsp:cNvSpPr/>
      </dsp:nvSpPr>
      <dsp:spPr>
        <a:xfrm>
          <a:off x="2902168" y="1703437"/>
          <a:ext cx="3018255" cy="10991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Constipaţie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ileus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paralitic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55826" y="1757095"/>
        <a:ext cx="2910939" cy="991880"/>
      </dsp:txXfrm>
    </dsp:sp>
    <dsp:sp modelId="{4B3075BB-9962-492A-9877-EA4A547D21CF}">
      <dsp:nvSpPr>
        <dsp:cNvPr id="0" name=""/>
        <dsp:cNvSpPr/>
      </dsp:nvSpPr>
      <dsp:spPr>
        <a:xfrm>
          <a:off x="2902168" y="2940032"/>
          <a:ext cx="3018255" cy="10991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Retenţie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urinară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55826" y="2993690"/>
        <a:ext cx="2910939" cy="9918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DF2C5-2C0E-4D9D-A420-C6DABB08B6AF}">
      <dsp:nvSpPr>
        <dsp:cNvPr id="0" name=""/>
        <dsp:cNvSpPr/>
      </dsp:nvSpPr>
      <dsp:spPr>
        <a:xfrm rot="5400000">
          <a:off x="235054" y="1014298"/>
          <a:ext cx="870583" cy="9911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8BA432-FC4B-419C-982C-447B5C68BFC4}">
      <dsp:nvSpPr>
        <dsp:cNvPr id="0" name=""/>
        <dsp:cNvSpPr/>
      </dsp:nvSpPr>
      <dsp:spPr>
        <a:xfrm>
          <a:off x="4402" y="49238"/>
          <a:ext cx="1465550" cy="102583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Chirurgie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488" y="99324"/>
        <a:ext cx="1365378" cy="925665"/>
      </dsp:txXfrm>
    </dsp:sp>
    <dsp:sp modelId="{2FACB173-6BEA-44E9-9FDC-AF3FA7B6DCD2}">
      <dsp:nvSpPr>
        <dsp:cNvPr id="0" name=""/>
        <dsp:cNvSpPr/>
      </dsp:nvSpPr>
      <dsp:spPr>
        <a:xfrm>
          <a:off x="1517273" y="163558"/>
          <a:ext cx="1965810" cy="903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Inhibarea hipersecreției bronșice</a:t>
          </a:r>
          <a:endParaRPr lang="en-US" sz="1100" kern="1200" dirty="0"/>
        </a:p>
      </dsp:txBody>
      <dsp:txXfrm>
        <a:off x="1517273" y="163558"/>
        <a:ext cx="1965810" cy="903798"/>
      </dsp:txXfrm>
    </dsp:sp>
    <dsp:sp modelId="{77CDD6AB-6AF1-4920-AF49-6A471C332085}">
      <dsp:nvSpPr>
        <dsp:cNvPr id="0" name=""/>
        <dsp:cNvSpPr/>
      </dsp:nvSpPr>
      <dsp:spPr>
        <a:xfrm rot="5400000">
          <a:off x="1666129" y="2166652"/>
          <a:ext cx="870583" cy="9911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5559433"/>
            <a:satOff val="30703"/>
            <a:lumOff val="10052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2EAEFB-0CF1-455F-804E-E857C365BDD9}">
      <dsp:nvSpPr>
        <dsp:cNvPr id="0" name=""/>
        <dsp:cNvSpPr/>
      </dsp:nvSpPr>
      <dsp:spPr>
        <a:xfrm>
          <a:off x="1435477" y="1201593"/>
          <a:ext cx="1465550" cy="102583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2510283"/>
                <a:satOff val="20547"/>
                <a:lumOff val="-3333"/>
                <a:alphaOff val="0"/>
                <a:tint val="35000"/>
                <a:satMod val="253000"/>
              </a:schemeClr>
            </a:gs>
            <a:gs pos="50000">
              <a:schemeClr val="accent5">
                <a:hueOff val="-2510283"/>
                <a:satOff val="20547"/>
                <a:lumOff val="-3333"/>
                <a:alphaOff val="0"/>
                <a:tint val="42000"/>
                <a:satMod val="255000"/>
              </a:schemeClr>
            </a:gs>
            <a:gs pos="97000">
              <a:schemeClr val="accent5">
                <a:hueOff val="-2510283"/>
                <a:satOff val="20547"/>
                <a:lumOff val="-3333"/>
                <a:alphaOff val="0"/>
                <a:tint val="53000"/>
                <a:satMod val="260000"/>
              </a:schemeClr>
            </a:gs>
            <a:gs pos="100000">
              <a:schemeClr val="accent5">
                <a:hueOff val="-2510283"/>
                <a:satOff val="20547"/>
                <a:lumOff val="-3333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Afecţiuni</a:t>
          </a:r>
          <a:endParaRPr lang="en-US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cardice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5563" y="1251679"/>
        <a:ext cx="1365378" cy="925665"/>
      </dsp:txXfrm>
    </dsp:sp>
    <dsp:sp modelId="{4490E3B2-B105-48EE-B353-11505733F7FF}">
      <dsp:nvSpPr>
        <dsp:cNvPr id="0" name=""/>
        <dsp:cNvSpPr/>
      </dsp:nvSpPr>
      <dsp:spPr>
        <a:xfrm>
          <a:off x="2832261" y="1370109"/>
          <a:ext cx="1890771" cy="654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AVC,</a:t>
          </a:r>
          <a:r>
            <a:rPr lang="en-US" sz="20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infarct de </a:t>
          </a:r>
          <a:r>
            <a:rPr lang="en-US" sz="20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miocard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2261" y="1370109"/>
        <a:ext cx="1890771" cy="654869"/>
      </dsp:txXfrm>
    </dsp:sp>
    <dsp:sp modelId="{4C5A73C9-3EF2-472B-8C14-B301091AA9F3}">
      <dsp:nvSpPr>
        <dsp:cNvPr id="0" name=""/>
        <dsp:cNvSpPr/>
      </dsp:nvSpPr>
      <dsp:spPr>
        <a:xfrm>
          <a:off x="2596099" y="2354337"/>
          <a:ext cx="1465550" cy="102583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5020566"/>
                <a:satOff val="41093"/>
                <a:lumOff val="-6666"/>
                <a:alphaOff val="0"/>
                <a:tint val="35000"/>
                <a:satMod val="253000"/>
              </a:schemeClr>
            </a:gs>
            <a:gs pos="50000">
              <a:schemeClr val="accent5">
                <a:hueOff val="-5020566"/>
                <a:satOff val="41093"/>
                <a:lumOff val="-6666"/>
                <a:alphaOff val="0"/>
                <a:tint val="42000"/>
                <a:satMod val="255000"/>
              </a:schemeClr>
            </a:gs>
            <a:gs pos="97000">
              <a:schemeClr val="accent5">
                <a:hueOff val="-5020566"/>
                <a:satOff val="41093"/>
                <a:lumOff val="-6666"/>
                <a:alphaOff val="0"/>
                <a:tint val="53000"/>
                <a:satMod val="260000"/>
              </a:schemeClr>
            </a:gs>
            <a:gs pos="100000">
              <a:schemeClr val="accent5">
                <a:hueOff val="-5020566"/>
                <a:satOff val="41093"/>
                <a:lumOff val="-6666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Colici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6185" y="2404423"/>
        <a:ext cx="1365378" cy="925665"/>
      </dsp:txXfrm>
    </dsp:sp>
    <dsp:sp modelId="{FB583775-B5BB-402E-B606-A57DB9EA9D8E}">
      <dsp:nvSpPr>
        <dsp:cNvPr id="0" name=""/>
        <dsp:cNvSpPr/>
      </dsp:nvSpPr>
      <dsp:spPr>
        <a:xfrm>
          <a:off x="3952434" y="2435425"/>
          <a:ext cx="1834043" cy="870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Antispastic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2434" y="2435425"/>
        <a:ext cx="1834043" cy="87091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CA445-2DA4-4A05-85B4-08E8F5BABC35}">
      <dsp:nvSpPr>
        <dsp:cNvPr id="0" name=""/>
        <dsp:cNvSpPr/>
      </dsp:nvSpPr>
      <dsp:spPr>
        <a:xfrm>
          <a:off x="0" y="297130"/>
          <a:ext cx="364333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DB5EE4-8E58-4FEC-8D7F-91B4EB482A67}">
      <dsp:nvSpPr>
        <dsp:cNvPr id="0" name=""/>
        <dsp:cNvSpPr/>
      </dsp:nvSpPr>
      <dsp:spPr>
        <a:xfrm>
          <a:off x="182166" y="31450"/>
          <a:ext cx="2550336" cy="531360"/>
        </a:xfrm>
        <a:prstGeom prst="roundRect">
          <a:avLst/>
        </a:prstGeom>
        <a:gradFill rotWithShape="1">
          <a:gsLst>
            <a:gs pos="0">
              <a:schemeClr val="accent3">
                <a:tint val="35000"/>
                <a:satMod val="253000"/>
              </a:schemeClr>
            </a:gs>
            <a:gs pos="50000">
              <a:schemeClr val="accent3">
                <a:tint val="42000"/>
                <a:satMod val="255000"/>
              </a:schemeClr>
            </a:gs>
            <a:gs pos="97000">
              <a:schemeClr val="accent3">
                <a:tint val="53000"/>
                <a:satMod val="260000"/>
              </a:schemeClr>
            </a:gs>
            <a:gs pos="100000">
              <a:schemeClr val="accent3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6397" tIns="0" rIns="9639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Anestezic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local</a:t>
          </a:r>
          <a:endParaRPr lang="en-U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8105" y="57389"/>
        <a:ext cx="2498458" cy="479482"/>
      </dsp:txXfrm>
    </dsp:sp>
    <dsp:sp modelId="{81B305DE-F070-4C53-B2A1-F5FC7FF46D7B}">
      <dsp:nvSpPr>
        <dsp:cNvPr id="0" name=""/>
        <dsp:cNvSpPr/>
      </dsp:nvSpPr>
      <dsp:spPr>
        <a:xfrm>
          <a:off x="0" y="1113610"/>
          <a:ext cx="364333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3163842"/>
              <a:satOff val="-2079"/>
              <a:lumOff val="-4052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E7DFA4-51AF-46D9-B46D-BF268CBCE5D7}">
      <dsp:nvSpPr>
        <dsp:cNvPr id="0" name=""/>
        <dsp:cNvSpPr/>
      </dsp:nvSpPr>
      <dsp:spPr>
        <a:xfrm>
          <a:off x="182166" y="847930"/>
          <a:ext cx="2550336" cy="531360"/>
        </a:xfrm>
        <a:prstGeom prst="roundRect">
          <a:avLst/>
        </a:prstGeom>
        <a:gradFill rotWithShape="1">
          <a:gsLst>
            <a:gs pos="0">
              <a:schemeClr val="accent1">
                <a:tint val="35000"/>
                <a:satMod val="253000"/>
              </a:schemeClr>
            </a:gs>
            <a:gs pos="50000">
              <a:schemeClr val="accent1">
                <a:tint val="42000"/>
                <a:satMod val="255000"/>
              </a:schemeClr>
            </a:gs>
            <a:gs pos="97000">
              <a:schemeClr val="accent1">
                <a:tint val="53000"/>
                <a:satMod val="260000"/>
              </a:schemeClr>
            </a:gs>
            <a:gs pos="100000">
              <a:schemeClr val="accent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6397" tIns="0" rIns="9639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Excitant SNC - </a:t>
          </a:r>
          <a:r>
            <a:rPr lang="en-US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convulsii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8105" y="873869"/>
        <a:ext cx="2498458" cy="479482"/>
      </dsp:txXfrm>
    </dsp:sp>
    <dsp:sp modelId="{0D2F7590-B3AE-4266-A5AB-D43DC6955606}">
      <dsp:nvSpPr>
        <dsp:cNvPr id="0" name=""/>
        <dsp:cNvSpPr/>
      </dsp:nvSpPr>
      <dsp:spPr>
        <a:xfrm>
          <a:off x="0" y="2198931"/>
          <a:ext cx="364333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6327683"/>
              <a:satOff val="-4157"/>
              <a:lumOff val="-8105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9578D6-8070-4C99-BED0-2EAFCA3EC363}">
      <dsp:nvSpPr>
        <dsp:cNvPr id="0" name=""/>
        <dsp:cNvSpPr/>
      </dsp:nvSpPr>
      <dsp:spPr>
        <a:xfrm>
          <a:off x="182166" y="1664410"/>
          <a:ext cx="3351881" cy="800201"/>
        </a:xfrm>
        <a:prstGeom prst="roundRect">
          <a:avLst/>
        </a:prstGeom>
        <a:gradFill rotWithShape="1">
          <a:gsLst>
            <a:gs pos="0">
              <a:schemeClr val="accent6">
                <a:tint val="35000"/>
                <a:satMod val="253000"/>
              </a:schemeClr>
            </a:gs>
            <a:gs pos="50000">
              <a:schemeClr val="accent6">
                <a:tint val="42000"/>
                <a:satMod val="255000"/>
              </a:schemeClr>
            </a:gs>
            <a:gs pos="97000">
              <a:schemeClr val="accent6">
                <a:tint val="53000"/>
                <a:satMod val="260000"/>
              </a:schemeClr>
            </a:gs>
            <a:gs pos="100000">
              <a:schemeClr val="accent6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6397" tIns="0" rIns="9639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HTA, </a:t>
          </a:r>
          <a:r>
            <a:rPr lang="en-US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aritmii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cardiace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infarct de </a:t>
          </a:r>
          <a:r>
            <a:rPr lang="en-US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miocard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insuficienţă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coronariană</a:t>
          </a:r>
          <a:endParaRPr lang="en-U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1229" y="1703473"/>
        <a:ext cx="3273755" cy="722075"/>
      </dsp:txXfrm>
    </dsp:sp>
    <dsp:sp modelId="{0C30AD6D-AB30-48E7-9458-AA915DE51025}">
      <dsp:nvSpPr>
        <dsp:cNvPr id="0" name=""/>
        <dsp:cNvSpPr/>
      </dsp:nvSpPr>
      <dsp:spPr>
        <a:xfrm>
          <a:off x="0" y="3015411"/>
          <a:ext cx="364333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9491525"/>
              <a:satOff val="-6236"/>
              <a:lumOff val="-12157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40E4F4-E483-4042-9D19-05D5A0AEDE01}">
      <dsp:nvSpPr>
        <dsp:cNvPr id="0" name=""/>
        <dsp:cNvSpPr/>
      </dsp:nvSpPr>
      <dsp:spPr>
        <a:xfrm>
          <a:off x="182166" y="2749731"/>
          <a:ext cx="2550336" cy="531360"/>
        </a:xfrm>
        <a:prstGeom prst="roundRect">
          <a:avLst/>
        </a:prstGeom>
        <a:gradFill rotWithShape="1">
          <a:gsLst>
            <a:gs pos="0">
              <a:schemeClr val="accent1">
                <a:tint val="35000"/>
                <a:satMod val="253000"/>
              </a:schemeClr>
            </a:gs>
            <a:gs pos="50000">
              <a:schemeClr val="accent1">
                <a:tint val="42000"/>
                <a:satMod val="255000"/>
              </a:schemeClr>
            </a:gs>
            <a:gs pos="97000">
              <a:schemeClr val="accent1">
                <a:tint val="53000"/>
                <a:satMod val="260000"/>
              </a:schemeClr>
            </a:gs>
            <a:gs pos="100000">
              <a:schemeClr val="accent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6397" tIns="0" rIns="9639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Perforarea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septului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nazal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prizare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U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8105" y="2775670"/>
        <a:ext cx="2498458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ACB82-2268-4607-A028-F65A5BF831BF}">
      <dsp:nvSpPr>
        <dsp:cNvPr id="0" name=""/>
        <dsp:cNvSpPr/>
      </dsp:nvSpPr>
      <dsp:spPr>
        <a:xfrm>
          <a:off x="2640553" y="2013048"/>
          <a:ext cx="3008702" cy="230362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COMPU</a:t>
          </a:r>
          <a:r>
            <a:rPr lang="ro-RO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ŞI</a:t>
          </a:r>
          <a:r>
            <a:rPr lang="en-US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ALCALOIDICI</a:t>
          </a:r>
          <a:endParaRPr lang="en-US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81167" y="2350406"/>
        <a:ext cx="2127474" cy="1628907"/>
      </dsp:txXfrm>
    </dsp:sp>
    <dsp:sp modelId="{C81C8971-9870-4747-BCFD-51275F7C8121}">
      <dsp:nvSpPr>
        <dsp:cNvPr id="0" name=""/>
        <dsp:cNvSpPr/>
      </dsp:nvSpPr>
      <dsp:spPr>
        <a:xfrm rot="16200000">
          <a:off x="4019908" y="1869128"/>
          <a:ext cx="249992" cy="37846"/>
        </a:xfrm>
        <a:custGeom>
          <a:avLst/>
          <a:gdLst/>
          <a:ahLst/>
          <a:cxnLst/>
          <a:rect l="0" t="0" r="0" b="0"/>
          <a:pathLst>
            <a:path>
              <a:moveTo>
                <a:pt x="0" y="18923"/>
              </a:moveTo>
              <a:lnTo>
                <a:pt x="249992" y="189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138654" y="1881802"/>
        <a:ext cx="12499" cy="12499"/>
      </dsp:txXfrm>
    </dsp:sp>
    <dsp:sp modelId="{815DE8C1-6457-4A04-A751-DE1A7BF5AD16}">
      <dsp:nvSpPr>
        <dsp:cNvPr id="0" name=""/>
        <dsp:cNvSpPr/>
      </dsp:nvSpPr>
      <dsp:spPr>
        <a:xfrm>
          <a:off x="2730649" y="485942"/>
          <a:ext cx="2828509" cy="1277113"/>
        </a:xfrm>
        <a:prstGeom prst="ellipse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en-US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it-IT" altLang="en-US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lcaloizi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44875" y="672971"/>
        <a:ext cx="2000057" cy="903055"/>
      </dsp:txXfrm>
    </dsp:sp>
    <dsp:sp modelId="{8E411CC0-B6C7-40F7-A47C-51B3C872E38D}">
      <dsp:nvSpPr>
        <dsp:cNvPr id="0" name=""/>
        <dsp:cNvSpPr/>
      </dsp:nvSpPr>
      <dsp:spPr>
        <a:xfrm rot="10745127">
          <a:off x="5461728" y="3123422"/>
          <a:ext cx="187212" cy="37846"/>
        </a:xfrm>
        <a:custGeom>
          <a:avLst/>
          <a:gdLst/>
          <a:ahLst/>
          <a:cxnLst/>
          <a:rect l="0" t="0" r="0" b="0"/>
          <a:pathLst>
            <a:path>
              <a:moveTo>
                <a:pt x="0" y="18923"/>
              </a:moveTo>
              <a:lnTo>
                <a:pt x="187212" y="189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5550653" y="3137664"/>
        <a:ext cx="9360" cy="9360"/>
      </dsp:txXfrm>
    </dsp:sp>
    <dsp:sp modelId="{6ED0DB36-8DB8-4B23-9BCC-5F84B944BDB6}">
      <dsp:nvSpPr>
        <dsp:cNvPr id="0" name=""/>
        <dsp:cNvSpPr/>
      </dsp:nvSpPr>
      <dsp:spPr>
        <a:xfrm>
          <a:off x="5461290" y="2224368"/>
          <a:ext cx="2831787" cy="1793751"/>
        </a:xfrm>
        <a:prstGeom prst="ellipse">
          <a:avLst/>
        </a:prstGeom>
        <a:gradFill rotWithShape="1">
          <a:gsLst>
            <a:gs pos="0">
              <a:schemeClr val="accent3">
                <a:tint val="35000"/>
                <a:satMod val="253000"/>
              </a:schemeClr>
            </a:gs>
            <a:gs pos="50000">
              <a:schemeClr val="accent3">
                <a:tint val="42000"/>
                <a:satMod val="255000"/>
              </a:schemeClr>
            </a:gs>
            <a:gs pos="97000">
              <a:schemeClr val="accent3">
                <a:tint val="53000"/>
                <a:satMod val="260000"/>
              </a:schemeClr>
            </a:gs>
            <a:gs pos="100000">
              <a:schemeClr val="accent3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Genalcaloizi</a:t>
          </a:r>
          <a:endParaRPr lang="ro-RO" sz="2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(N-oxizii alcaloizilor)</a:t>
          </a:r>
          <a:endParaRPr lang="en-US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75996" y="2487057"/>
        <a:ext cx="2002375" cy="1268373"/>
      </dsp:txXfrm>
    </dsp:sp>
    <dsp:sp modelId="{6579CCDE-8470-4D89-900B-93EBA1D2B096}">
      <dsp:nvSpPr>
        <dsp:cNvPr id="0" name=""/>
        <dsp:cNvSpPr/>
      </dsp:nvSpPr>
      <dsp:spPr>
        <a:xfrm rot="4947723">
          <a:off x="4244829" y="4350889"/>
          <a:ext cx="119043" cy="37846"/>
        </a:xfrm>
        <a:custGeom>
          <a:avLst/>
          <a:gdLst/>
          <a:ahLst/>
          <a:cxnLst/>
          <a:rect l="0" t="0" r="0" b="0"/>
          <a:pathLst>
            <a:path>
              <a:moveTo>
                <a:pt x="0" y="18923"/>
              </a:moveTo>
              <a:lnTo>
                <a:pt x="119043" y="189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01375" y="4366836"/>
        <a:ext cx="5952" cy="5952"/>
      </dsp:txXfrm>
    </dsp:sp>
    <dsp:sp modelId="{188822A1-F522-468A-8CA7-B8F71555E37F}">
      <dsp:nvSpPr>
        <dsp:cNvPr id="0" name=""/>
        <dsp:cNvSpPr/>
      </dsp:nvSpPr>
      <dsp:spPr>
        <a:xfrm>
          <a:off x="3145579" y="4427322"/>
          <a:ext cx="2503607" cy="1291080"/>
        </a:xfrm>
        <a:prstGeom prst="ellipse">
          <a:avLst/>
        </a:prstGeom>
        <a:gradFill rotWithShape="1">
          <a:gsLst>
            <a:gs pos="0">
              <a:schemeClr val="accent5">
                <a:tint val="35000"/>
                <a:satMod val="253000"/>
              </a:schemeClr>
            </a:gs>
            <a:gs pos="50000">
              <a:schemeClr val="accent5">
                <a:tint val="42000"/>
                <a:satMod val="255000"/>
              </a:schemeClr>
            </a:gs>
            <a:gs pos="97000">
              <a:schemeClr val="accent5">
                <a:tint val="53000"/>
                <a:satMod val="260000"/>
              </a:schemeClr>
            </a:gs>
            <a:gs pos="100000">
              <a:schemeClr val="accent5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Protoalcaloizi</a:t>
          </a:r>
          <a:endParaRPr lang="en-US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2224" y="4616396"/>
        <a:ext cx="1770317" cy="912932"/>
      </dsp:txXfrm>
    </dsp:sp>
    <dsp:sp modelId="{6C040B71-71C1-4D15-A67F-A6A4478252DE}">
      <dsp:nvSpPr>
        <dsp:cNvPr id="0" name=""/>
        <dsp:cNvSpPr/>
      </dsp:nvSpPr>
      <dsp:spPr>
        <a:xfrm>
          <a:off x="2640553" y="3145936"/>
          <a:ext cx="184695" cy="37846"/>
        </a:xfrm>
        <a:custGeom>
          <a:avLst/>
          <a:gdLst/>
          <a:ahLst/>
          <a:cxnLst/>
          <a:rect l="0" t="0" r="0" b="0"/>
          <a:pathLst>
            <a:path>
              <a:moveTo>
                <a:pt x="0" y="18923"/>
              </a:moveTo>
              <a:lnTo>
                <a:pt x="184695" y="189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28283" y="3160242"/>
        <a:ext cx="9234" cy="9234"/>
      </dsp:txXfrm>
    </dsp:sp>
    <dsp:sp modelId="{A61C8143-241B-4F35-8F75-1051BB7AFC15}">
      <dsp:nvSpPr>
        <dsp:cNvPr id="0" name=""/>
        <dsp:cNvSpPr/>
      </dsp:nvSpPr>
      <dsp:spPr>
        <a:xfrm>
          <a:off x="0" y="2430156"/>
          <a:ext cx="2825248" cy="1469407"/>
        </a:xfrm>
        <a:prstGeom prst="ellipse">
          <a:avLst/>
        </a:prstGeom>
        <a:gradFill rotWithShape="1">
          <a:gsLst>
            <a:gs pos="0">
              <a:schemeClr val="accent1">
                <a:tint val="35000"/>
                <a:satMod val="253000"/>
              </a:schemeClr>
            </a:gs>
            <a:gs pos="50000">
              <a:schemeClr val="accent1">
                <a:tint val="42000"/>
                <a:satMod val="255000"/>
              </a:schemeClr>
            </a:gs>
            <a:gs pos="97000">
              <a:schemeClr val="accent1">
                <a:tint val="53000"/>
                <a:satMod val="260000"/>
              </a:schemeClr>
            </a:gs>
            <a:gs pos="100000">
              <a:schemeClr val="accent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Pseudoalcaloizi</a:t>
          </a:r>
          <a:endParaRPr lang="en-US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748" y="2645346"/>
        <a:ext cx="1997752" cy="103902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B0AE4-A78F-4529-9A2E-CFF095DF020B}">
      <dsp:nvSpPr>
        <dsp:cNvPr id="0" name=""/>
        <dsp:cNvSpPr/>
      </dsp:nvSpPr>
      <dsp:spPr>
        <a:xfrm rot="16200000">
          <a:off x="129" y="1531"/>
          <a:ext cx="3672010" cy="3672010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HERBA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Licopodină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flavone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, AFC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642732" y="919532"/>
        <a:ext cx="3029408" cy="1836005"/>
      </dsp:txXfrm>
    </dsp:sp>
    <dsp:sp modelId="{4C2ABA86-F4AC-4BFD-B706-C7EECA3B4388}">
      <dsp:nvSpPr>
        <dsp:cNvPr id="0" name=""/>
        <dsp:cNvSpPr/>
      </dsp:nvSpPr>
      <dsp:spPr>
        <a:xfrm rot="5400000">
          <a:off x="4186039" y="1531"/>
          <a:ext cx="3672010" cy="3672010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SPORII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Ulei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gras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50%,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fitosteroli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186040" y="919534"/>
        <a:ext cx="3029408" cy="18360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5AE01-E3E9-4C60-9F2D-DD0BB4350C6D}">
      <dsp:nvSpPr>
        <dsp:cNvPr id="0" name=""/>
        <dsp:cNvSpPr/>
      </dsp:nvSpPr>
      <dsp:spPr>
        <a:xfrm>
          <a:off x="1811686" y="1027467"/>
          <a:ext cx="3674454" cy="358098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alpha val="5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alpha val="5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alpha val="5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en-US" sz="2000" b="1" u="none" kern="1200" smtClean="0">
              <a:latin typeface="Times New Roman" pitchFamily="18" charset="0"/>
              <a:cs typeface="Times New Roman" pitchFamily="18" charset="0"/>
            </a:rPr>
            <a:t>COMPUŞI NEALCALOIDICI</a:t>
          </a:r>
          <a:endParaRPr lang="en-US" sz="200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797" y="1551891"/>
        <a:ext cx="2598232" cy="2532140"/>
      </dsp:txXfrm>
    </dsp:sp>
    <dsp:sp modelId="{EAA7E288-F3BB-436A-AE37-7A015C5DC12E}">
      <dsp:nvSpPr>
        <dsp:cNvPr id="0" name=""/>
        <dsp:cNvSpPr/>
      </dsp:nvSpPr>
      <dsp:spPr>
        <a:xfrm>
          <a:off x="1714515" y="353681"/>
          <a:ext cx="1868707" cy="157515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1932342"/>
                <a:satOff val="-20663"/>
                <a:lumOff val="5392"/>
                <a:alphaOff val="0"/>
                <a:tint val="92000"/>
                <a:satMod val="170000"/>
              </a:schemeClr>
            </a:gs>
            <a:gs pos="15000">
              <a:schemeClr val="accent2">
                <a:alpha val="50000"/>
                <a:hueOff val="1932342"/>
                <a:satOff val="-20663"/>
                <a:lumOff val="5392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alpha val="50000"/>
                <a:hueOff val="1932342"/>
                <a:satOff val="-20663"/>
                <a:lumOff val="5392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alpha val="50000"/>
                <a:hueOff val="1932342"/>
                <a:satOff val="-20663"/>
                <a:lumOff val="5392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alpha val="50000"/>
                <a:hueOff val="1932342"/>
                <a:satOff val="-20663"/>
                <a:lumOff val="5392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Aminoacizi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88181" y="584357"/>
        <a:ext cx="1321375" cy="1113800"/>
      </dsp:txXfrm>
    </dsp:sp>
    <dsp:sp modelId="{16D6D98C-E56E-4CF3-9B43-541C6B3CA39F}">
      <dsp:nvSpPr>
        <dsp:cNvPr id="0" name=""/>
        <dsp:cNvSpPr/>
      </dsp:nvSpPr>
      <dsp:spPr>
        <a:xfrm>
          <a:off x="4634397" y="2857526"/>
          <a:ext cx="1795027" cy="169019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3864684"/>
                <a:satOff val="-41326"/>
                <a:lumOff val="10784"/>
                <a:alphaOff val="0"/>
                <a:tint val="92000"/>
                <a:satMod val="170000"/>
              </a:schemeClr>
            </a:gs>
            <a:gs pos="15000">
              <a:schemeClr val="accent2">
                <a:alpha val="50000"/>
                <a:hueOff val="3864684"/>
                <a:satOff val="-41326"/>
                <a:lumOff val="10784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alpha val="50000"/>
                <a:hueOff val="3864684"/>
                <a:satOff val="-41326"/>
                <a:lumOff val="10784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alpha val="50000"/>
                <a:hueOff val="3864684"/>
                <a:satOff val="-41326"/>
                <a:lumOff val="10784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alpha val="50000"/>
                <a:hueOff val="3864684"/>
                <a:satOff val="-41326"/>
                <a:lumOff val="10784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Enzime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7273" y="3105050"/>
        <a:ext cx="1269275" cy="1195149"/>
      </dsp:txXfrm>
    </dsp:sp>
    <dsp:sp modelId="{D682DE09-DFE6-41B7-B167-0A5EBC0345E4}">
      <dsp:nvSpPr>
        <dsp:cNvPr id="0" name=""/>
        <dsp:cNvSpPr/>
      </dsp:nvSpPr>
      <dsp:spPr>
        <a:xfrm>
          <a:off x="2500331" y="3929076"/>
          <a:ext cx="1979046" cy="165397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5797025"/>
                <a:satOff val="-61990"/>
                <a:lumOff val="16177"/>
                <a:alphaOff val="0"/>
                <a:tint val="92000"/>
                <a:satMod val="170000"/>
              </a:schemeClr>
            </a:gs>
            <a:gs pos="15000">
              <a:schemeClr val="accent2">
                <a:alpha val="50000"/>
                <a:hueOff val="5797025"/>
                <a:satOff val="-61990"/>
                <a:lumOff val="16177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alpha val="50000"/>
                <a:hueOff val="5797025"/>
                <a:satOff val="-61990"/>
                <a:lumOff val="16177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alpha val="50000"/>
                <a:hueOff val="5797025"/>
                <a:satOff val="-61990"/>
                <a:lumOff val="16177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alpha val="50000"/>
                <a:hueOff val="5797025"/>
                <a:satOff val="-61990"/>
                <a:lumOff val="16177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Lectine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90156" y="4171296"/>
        <a:ext cx="1399396" cy="1169539"/>
      </dsp:txXfrm>
    </dsp:sp>
    <dsp:sp modelId="{16040A54-D032-4753-8DF6-AF1CDE27057C}">
      <dsp:nvSpPr>
        <dsp:cNvPr id="0" name=""/>
        <dsp:cNvSpPr/>
      </dsp:nvSpPr>
      <dsp:spPr>
        <a:xfrm>
          <a:off x="521370" y="2286021"/>
          <a:ext cx="1960205" cy="196020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7729367"/>
                <a:satOff val="-82653"/>
                <a:lumOff val="21569"/>
                <a:alphaOff val="0"/>
                <a:tint val="92000"/>
                <a:satMod val="170000"/>
              </a:schemeClr>
            </a:gs>
            <a:gs pos="15000">
              <a:schemeClr val="accent2">
                <a:alpha val="50000"/>
                <a:hueOff val="7729367"/>
                <a:satOff val="-82653"/>
                <a:lumOff val="21569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alpha val="50000"/>
                <a:hueOff val="7729367"/>
                <a:satOff val="-82653"/>
                <a:lumOff val="21569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alpha val="50000"/>
                <a:hueOff val="7729367"/>
                <a:satOff val="-82653"/>
                <a:lumOff val="21569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alpha val="50000"/>
                <a:hueOff val="7729367"/>
                <a:satOff val="-82653"/>
                <a:lumOff val="21569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Proteine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8435" y="2573086"/>
        <a:ext cx="1386075" cy="13860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5A5BB-1D73-4182-9312-6086E3E16341}">
      <dsp:nvSpPr>
        <dsp:cNvPr id="0" name=""/>
        <dsp:cNvSpPr/>
      </dsp:nvSpPr>
      <dsp:spPr>
        <a:xfrm>
          <a:off x="2640806" y="1506871"/>
          <a:ext cx="3053833" cy="305383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alpha val="5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alpha val="5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alpha val="5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en-US" sz="2800" b="1" kern="1200" dirty="0" smtClean="0">
              <a:latin typeface="Times New Roman" pitchFamily="18" charset="0"/>
              <a:cs typeface="Times New Roman" pitchFamily="18" charset="0"/>
            </a:rPr>
            <a:t>ALCALOIZI</a:t>
          </a:r>
          <a:r>
            <a:rPr lang="ro-RO" altLang="en-US" sz="2800" kern="1200" dirty="0" smtClean="0">
              <a:latin typeface="Times New Roman" pitchFamily="18" charset="0"/>
              <a:cs typeface="Times New Roman" pitchFamily="18" charset="0"/>
            </a:rPr>
            <a:t>	</a:t>
          </a:r>
          <a:endParaRPr lang="en-US" sz="2800" kern="1200" dirty="0"/>
        </a:p>
      </dsp:txBody>
      <dsp:txXfrm>
        <a:off x="3088029" y="1954094"/>
        <a:ext cx="2159387" cy="2159387"/>
      </dsp:txXfrm>
    </dsp:sp>
    <dsp:sp modelId="{DA97D286-CAD3-48C8-ABC0-2AF007C21AF8}">
      <dsp:nvSpPr>
        <dsp:cNvPr id="0" name=""/>
        <dsp:cNvSpPr/>
      </dsp:nvSpPr>
      <dsp:spPr>
        <a:xfrm>
          <a:off x="2055745" y="-91390"/>
          <a:ext cx="4037427" cy="239594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alpha val="5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alpha val="5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alpha val="5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unul au mai mulţi atomi de azot </a:t>
          </a:r>
          <a:r>
            <a:rPr lang="ro-RO" altLang="en-US" sz="2000" kern="1200" dirty="0" smtClean="0">
              <a:latin typeface="Times New Roman" pitchFamily="18" charset="0"/>
              <a:cs typeface="Times New Roman" pitchFamily="18" charset="0"/>
            </a:rPr>
            <a:t> heterociclic, terţiar / cuaternar</a:t>
          </a:r>
          <a:endParaRPr lang="en-US" sz="2000" kern="1200" dirty="0"/>
        </a:p>
      </dsp:txBody>
      <dsp:txXfrm>
        <a:off x="2647012" y="259488"/>
        <a:ext cx="2854893" cy="1694190"/>
      </dsp:txXfrm>
    </dsp:sp>
    <dsp:sp modelId="{D3F76EA7-BAA0-432E-B2AA-2386CBCBB710}">
      <dsp:nvSpPr>
        <dsp:cNvPr id="0" name=""/>
        <dsp:cNvSpPr/>
      </dsp:nvSpPr>
      <dsp:spPr>
        <a:xfrm>
          <a:off x="5213633" y="1636817"/>
          <a:ext cx="3178812" cy="211329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alpha val="5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alpha val="5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alpha val="5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en-US" sz="2000" kern="1200" dirty="0" smtClean="0">
              <a:latin typeface="Times New Roman" pitchFamily="18" charset="0"/>
              <a:cs typeface="Times New Roman" pitchFamily="18" charset="0"/>
            </a:rPr>
            <a:t>structură chimică complexă</a:t>
          </a:r>
          <a:endParaRPr lang="en-US" sz="2000" kern="1200" dirty="0"/>
        </a:p>
      </dsp:txBody>
      <dsp:txXfrm>
        <a:off x="5679159" y="1946302"/>
        <a:ext cx="2247760" cy="1494328"/>
      </dsp:txXfrm>
    </dsp:sp>
    <dsp:sp modelId="{E3C38605-1045-40E0-A428-5F21760802C7}">
      <dsp:nvSpPr>
        <dsp:cNvPr id="0" name=""/>
        <dsp:cNvSpPr/>
      </dsp:nvSpPr>
      <dsp:spPr>
        <a:xfrm>
          <a:off x="4392487" y="3744425"/>
          <a:ext cx="2587956" cy="163804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alpha val="5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alpha val="5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alpha val="5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en-US" sz="2000" kern="1200" dirty="0" smtClean="0">
              <a:latin typeface="Times New Roman" pitchFamily="18" charset="0"/>
              <a:cs typeface="Times New Roman" pitchFamily="18" charset="0"/>
            </a:rPr>
            <a:t>caracter bazic (majoritatea)</a:t>
          </a:r>
          <a:endParaRPr lang="en-US" sz="2000" kern="1200" dirty="0"/>
        </a:p>
      </dsp:txBody>
      <dsp:txXfrm>
        <a:off x="4771484" y="3984311"/>
        <a:ext cx="1829962" cy="1158273"/>
      </dsp:txXfrm>
    </dsp:sp>
    <dsp:sp modelId="{180F903B-967F-4002-AC7D-1C75D45324B9}">
      <dsp:nvSpPr>
        <dsp:cNvPr id="0" name=""/>
        <dsp:cNvSpPr/>
      </dsp:nvSpPr>
      <dsp:spPr>
        <a:xfrm>
          <a:off x="956313" y="3703646"/>
          <a:ext cx="3110406" cy="1637572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alpha val="5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alpha val="5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alpha val="5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en-US" sz="2000" kern="1200" dirty="0" smtClean="0">
              <a:latin typeface="Times New Roman" pitchFamily="18" charset="0"/>
              <a:cs typeface="Times New Roman" pitchFamily="18" charset="0"/>
            </a:rPr>
            <a:t>activitate farmacologică intensă </a:t>
          </a:r>
          <a:endParaRPr lang="en-US" sz="2000" kern="1200" dirty="0"/>
        </a:p>
      </dsp:txBody>
      <dsp:txXfrm>
        <a:off x="1411821" y="3943463"/>
        <a:ext cx="2199390" cy="1157938"/>
      </dsp:txXfrm>
    </dsp:sp>
    <dsp:sp modelId="{FF0B0A59-9EB1-4407-BC4B-6B5EB254630D}">
      <dsp:nvSpPr>
        <dsp:cNvPr id="0" name=""/>
        <dsp:cNvSpPr/>
      </dsp:nvSpPr>
      <dsp:spPr>
        <a:xfrm>
          <a:off x="30568" y="1976011"/>
          <a:ext cx="3064812" cy="161848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alpha val="5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alpha val="5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alpha val="5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en-US" sz="2000" kern="1200" dirty="0" smtClean="0">
              <a:latin typeface="Times New Roman" pitchFamily="18" charset="0"/>
              <a:cs typeface="Times New Roman" pitchFamily="18" charset="0"/>
            </a:rPr>
            <a:t>toxicitate marcantă</a:t>
          </a:r>
          <a:endParaRPr lang="en-US" sz="2000" kern="1200" dirty="0"/>
        </a:p>
      </dsp:txBody>
      <dsp:txXfrm>
        <a:off x="479399" y="2213033"/>
        <a:ext cx="2167150" cy="11444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F1353-9C01-487E-A5B3-6F7C8D798C01}">
      <dsp:nvSpPr>
        <dsp:cNvPr id="0" name=""/>
        <dsp:cNvSpPr/>
      </dsp:nvSpPr>
      <dsp:spPr>
        <a:xfrm>
          <a:off x="846" y="1174602"/>
          <a:ext cx="2755588" cy="249110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7094" tIns="25400" rIns="13709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ORGANE SUBTERANE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4393" y="1539416"/>
        <a:ext cx="1948494" cy="1761479"/>
      </dsp:txXfrm>
    </dsp:sp>
    <dsp:sp modelId="{C196D3C7-92CC-4A8C-B234-DD858F3ECD75}">
      <dsp:nvSpPr>
        <dsp:cNvPr id="0" name=""/>
        <dsp:cNvSpPr/>
      </dsp:nvSpPr>
      <dsp:spPr>
        <a:xfrm>
          <a:off x="2310904" y="1128840"/>
          <a:ext cx="2491107" cy="2491107"/>
        </a:xfrm>
        <a:prstGeom prst="ellipse">
          <a:avLst/>
        </a:prstGeom>
        <a:solidFill>
          <a:schemeClr val="accent2">
            <a:alpha val="50000"/>
            <a:hueOff val="2576456"/>
            <a:satOff val="-27551"/>
            <a:lumOff val="719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7094" tIns="25400" rIns="13709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SCOARȚĂ</a:t>
          </a:r>
          <a:endParaRPr lang="ro-RO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75718" y="1493654"/>
        <a:ext cx="1761479" cy="1761479"/>
      </dsp:txXfrm>
    </dsp:sp>
    <dsp:sp modelId="{A45E83DD-7656-492B-A05D-98975D9AA4EC}">
      <dsp:nvSpPr>
        <dsp:cNvPr id="0" name=""/>
        <dsp:cNvSpPr/>
      </dsp:nvSpPr>
      <dsp:spPr>
        <a:xfrm>
          <a:off x="4251098" y="1174602"/>
          <a:ext cx="2491107" cy="2491107"/>
        </a:xfrm>
        <a:prstGeom prst="ellipse">
          <a:avLst/>
        </a:prstGeom>
        <a:solidFill>
          <a:schemeClr val="accent2">
            <a:alpha val="50000"/>
            <a:hueOff val="5152912"/>
            <a:satOff val="-55102"/>
            <a:lumOff val="14379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7094" tIns="25400" rIns="13709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FRUNZE</a:t>
          </a:r>
          <a:endParaRPr lang="ro-RO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15912" y="1539416"/>
        <a:ext cx="1761479" cy="1761479"/>
      </dsp:txXfrm>
    </dsp:sp>
    <dsp:sp modelId="{835EB6A8-335A-4727-8E2D-117F95FDE613}">
      <dsp:nvSpPr>
        <dsp:cNvPr id="0" name=""/>
        <dsp:cNvSpPr/>
      </dsp:nvSpPr>
      <dsp:spPr>
        <a:xfrm>
          <a:off x="6195153" y="1135242"/>
          <a:ext cx="2491107" cy="2491107"/>
        </a:xfrm>
        <a:prstGeom prst="ellipse">
          <a:avLst/>
        </a:prstGeom>
        <a:solidFill>
          <a:schemeClr val="accent2">
            <a:alpha val="50000"/>
            <a:hueOff val="7729367"/>
            <a:satOff val="-82653"/>
            <a:lumOff val="21569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7094" tIns="25400" rIns="13709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HERBA</a:t>
          </a:r>
          <a:endParaRPr lang="ro-RO" sz="2000" b="1" kern="1200" dirty="0"/>
        </a:p>
      </dsp:txBody>
      <dsp:txXfrm>
        <a:off x="6559967" y="1500056"/>
        <a:ext cx="1761479" cy="17614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F1353-9C01-487E-A5B3-6F7C8D798C01}">
      <dsp:nvSpPr>
        <dsp:cNvPr id="0" name=""/>
        <dsp:cNvSpPr/>
      </dsp:nvSpPr>
      <dsp:spPr>
        <a:xfrm>
          <a:off x="3828" y="755947"/>
          <a:ext cx="3348196" cy="33481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84262" tIns="25400" rIns="184262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FLORI</a:t>
          </a:r>
          <a:endParaRPr lang="ro-RO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4160" y="1246279"/>
        <a:ext cx="2367532" cy="2367532"/>
      </dsp:txXfrm>
    </dsp:sp>
    <dsp:sp modelId="{B0FB01B1-E72B-4057-8084-302025295052}">
      <dsp:nvSpPr>
        <dsp:cNvPr id="0" name=""/>
        <dsp:cNvSpPr/>
      </dsp:nvSpPr>
      <dsp:spPr>
        <a:xfrm>
          <a:off x="3288362" y="831114"/>
          <a:ext cx="3348196" cy="33481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84262" tIns="25400" rIns="184262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FRUCTE</a:t>
          </a:r>
        </a:p>
      </dsp:txBody>
      <dsp:txXfrm>
        <a:off x="3778694" y="1321446"/>
        <a:ext cx="2367532" cy="2367532"/>
      </dsp:txXfrm>
    </dsp:sp>
    <dsp:sp modelId="{A45E83DD-7656-492B-A05D-98975D9AA4EC}">
      <dsp:nvSpPr>
        <dsp:cNvPr id="0" name=""/>
        <dsp:cNvSpPr/>
      </dsp:nvSpPr>
      <dsp:spPr>
        <a:xfrm>
          <a:off x="5364771" y="679039"/>
          <a:ext cx="3348196" cy="33481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84262" tIns="25400" rIns="184262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SEMINȚE</a:t>
          </a:r>
          <a:endParaRPr lang="ro-RO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55103" y="1169371"/>
        <a:ext cx="2367532" cy="23675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1B9BC-B926-4C6D-9BDC-2AF5B0C71F1B}">
      <dsp:nvSpPr>
        <dsp:cNvPr id="0" name=""/>
        <dsp:cNvSpPr/>
      </dsp:nvSpPr>
      <dsp:spPr>
        <a:xfrm>
          <a:off x="1504082" y="229271"/>
          <a:ext cx="4550154" cy="1580208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D2125-42BE-4774-BB63-BF6B19D04BCC}">
      <dsp:nvSpPr>
        <dsp:cNvPr id="0" name=""/>
        <dsp:cNvSpPr/>
      </dsp:nvSpPr>
      <dsp:spPr>
        <a:xfrm>
          <a:off x="3345307" y="4098665"/>
          <a:ext cx="881812" cy="56436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6538BA-CB45-4580-9E11-848358FB684F}">
      <dsp:nvSpPr>
        <dsp:cNvPr id="0" name=""/>
        <dsp:cNvSpPr/>
      </dsp:nvSpPr>
      <dsp:spPr>
        <a:xfrm>
          <a:off x="1669863" y="4550154"/>
          <a:ext cx="4232701" cy="105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EFICACITATE TERAPEUTICĂ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69863" y="4550154"/>
        <a:ext cx="4232701" cy="1058175"/>
      </dsp:txXfrm>
    </dsp:sp>
    <dsp:sp modelId="{0824C432-4A05-4B5A-ACB1-57FF90D09B65}">
      <dsp:nvSpPr>
        <dsp:cNvPr id="0" name=""/>
        <dsp:cNvSpPr/>
      </dsp:nvSpPr>
      <dsp:spPr>
        <a:xfrm>
          <a:off x="3158363" y="1931522"/>
          <a:ext cx="1587263" cy="158726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3390812" y="2163971"/>
        <a:ext cx="1122365" cy="1122365"/>
      </dsp:txXfrm>
    </dsp:sp>
    <dsp:sp modelId="{65463F60-02AC-423F-9B68-0CF0514B570F}">
      <dsp:nvSpPr>
        <dsp:cNvPr id="0" name=""/>
        <dsp:cNvSpPr/>
      </dsp:nvSpPr>
      <dsp:spPr>
        <a:xfrm>
          <a:off x="1571631" y="857259"/>
          <a:ext cx="1587263" cy="1587263"/>
        </a:xfrm>
        <a:prstGeom prst="ellipse">
          <a:avLst/>
        </a:prstGeom>
        <a:gradFill rotWithShape="0">
          <a:gsLst>
            <a:gs pos="0">
              <a:schemeClr val="accent2">
                <a:hueOff val="3864684"/>
                <a:satOff val="-41326"/>
                <a:lumOff val="10784"/>
                <a:alphaOff val="0"/>
                <a:tint val="92000"/>
                <a:satMod val="170000"/>
              </a:schemeClr>
            </a:gs>
            <a:gs pos="15000">
              <a:schemeClr val="accent2">
                <a:hueOff val="3864684"/>
                <a:satOff val="-41326"/>
                <a:lumOff val="10784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3864684"/>
                <a:satOff val="-41326"/>
                <a:lumOff val="10784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3864684"/>
                <a:satOff val="-41326"/>
                <a:lumOff val="10784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3864684"/>
                <a:satOff val="-41326"/>
                <a:lumOff val="10784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FORMA</a:t>
          </a:r>
          <a:endParaRPr lang="en-US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04080" y="1089708"/>
        <a:ext cx="1122365" cy="1122365"/>
      </dsp:txXfrm>
    </dsp:sp>
    <dsp:sp modelId="{137C8647-0293-49D2-A7C3-D1CD978A31D0}">
      <dsp:nvSpPr>
        <dsp:cNvPr id="0" name=""/>
        <dsp:cNvSpPr/>
      </dsp:nvSpPr>
      <dsp:spPr>
        <a:xfrm>
          <a:off x="2948156" y="356957"/>
          <a:ext cx="2981197" cy="1587263"/>
        </a:xfrm>
        <a:prstGeom prst="ellipse">
          <a:avLst/>
        </a:prstGeom>
        <a:gradFill rotWithShape="0">
          <a:gsLst>
            <a:gs pos="0">
              <a:schemeClr val="accent2">
                <a:hueOff val="7729367"/>
                <a:satOff val="-82653"/>
                <a:lumOff val="21569"/>
                <a:alphaOff val="0"/>
                <a:tint val="92000"/>
                <a:satMod val="170000"/>
              </a:schemeClr>
            </a:gs>
            <a:gs pos="15000">
              <a:schemeClr val="accent2">
                <a:hueOff val="7729367"/>
                <a:satOff val="-82653"/>
                <a:lumOff val="21569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7729367"/>
                <a:satOff val="-82653"/>
                <a:lumOff val="21569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7729367"/>
                <a:satOff val="-82653"/>
                <a:lumOff val="21569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7729367"/>
                <a:satOff val="-82653"/>
                <a:lumOff val="21569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LOCALIZARE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84742" y="589406"/>
        <a:ext cx="2108025" cy="1122365"/>
      </dsp:txXfrm>
    </dsp:sp>
    <dsp:sp modelId="{C8A150E3-A3E5-49F6-9C26-93F40BB3C9E5}">
      <dsp:nvSpPr>
        <dsp:cNvPr id="0" name=""/>
        <dsp:cNvSpPr/>
      </dsp:nvSpPr>
      <dsp:spPr>
        <a:xfrm>
          <a:off x="1317138" y="35272"/>
          <a:ext cx="4938151" cy="395052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D0F19-F29F-424A-B6D9-72F1868617BD}">
      <dsp:nvSpPr>
        <dsp:cNvPr id="0" name=""/>
        <dsp:cNvSpPr/>
      </dsp:nvSpPr>
      <dsp:spPr>
        <a:xfrm rot="5400000">
          <a:off x="1176138" y="1940914"/>
          <a:ext cx="1639875" cy="16244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1">
                <a:tint val="92000"/>
                <a:satMod val="170000"/>
              </a:schemeClr>
            </a:gs>
            <a:gs pos="15000">
              <a:schemeClr val="accent1">
                <a:tint val="92000"/>
                <a:shade val="99000"/>
                <a:satMod val="170000"/>
              </a:schemeClr>
            </a:gs>
            <a:gs pos="62000">
              <a:schemeClr val="accent1">
                <a:tint val="96000"/>
                <a:shade val="80000"/>
                <a:satMod val="170000"/>
              </a:schemeClr>
            </a:gs>
            <a:gs pos="97000">
              <a:schemeClr val="accent1">
                <a:tint val="98000"/>
                <a:shade val="63000"/>
                <a:satMod val="170000"/>
              </a:schemeClr>
            </a:gs>
            <a:gs pos="100000">
              <a:schemeClr val="accent1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D028CCD4-F94C-4DD8-95F1-D54DD92119CE}">
      <dsp:nvSpPr>
        <dsp:cNvPr id="0" name=""/>
        <dsp:cNvSpPr/>
      </dsp:nvSpPr>
      <dsp:spPr>
        <a:xfrm>
          <a:off x="291060" y="34293"/>
          <a:ext cx="3661805" cy="186743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smtClean="0">
              <a:latin typeface="Times New Roman" pitchFamily="18" charset="0"/>
              <a:cs typeface="Times New Roman" pitchFamily="18" charset="0"/>
            </a:rPr>
            <a:t>Alcaloizi baze terțiare</a:t>
          </a:r>
          <a:endParaRPr lang="ro-RO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2237" y="125470"/>
        <a:ext cx="3479451" cy="1685078"/>
      </dsp:txXfrm>
    </dsp:sp>
    <dsp:sp modelId="{85FECA96-6FD8-42E8-8844-F7122B0D829E}">
      <dsp:nvSpPr>
        <dsp:cNvPr id="0" name=""/>
        <dsp:cNvSpPr/>
      </dsp:nvSpPr>
      <dsp:spPr>
        <a:xfrm>
          <a:off x="3502255" y="186140"/>
          <a:ext cx="2007786" cy="1561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BC1C9-444F-4278-BD10-5EBDD8D00250}">
      <dsp:nvSpPr>
        <dsp:cNvPr id="0" name=""/>
        <dsp:cNvSpPr/>
      </dsp:nvSpPr>
      <dsp:spPr>
        <a:xfrm rot="5400000">
          <a:off x="3511874" y="4019392"/>
          <a:ext cx="1639875" cy="18669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1">
                <a:tint val="92000"/>
                <a:satMod val="170000"/>
              </a:schemeClr>
            </a:gs>
            <a:gs pos="15000">
              <a:schemeClr val="accent1">
                <a:tint val="92000"/>
                <a:shade val="99000"/>
                <a:satMod val="170000"/>
              </a:schemeClr>
            </a:gs>
            <a:gs pos="62000">
              <a:schemeClr val="accent1">
                <a:tint val="96000"/>
                <a:shade val="80000"/>
                <a:satMod val="170000"/>
              </a:schemeClr>
            </a:gs>
            <a:gs pos="97000">
              <a:schemeClr val="accent1">
                <a:tint val="98000"/>
                <a:shade val="63000"/>
                <a:satMod val="170000"/>
              </a:schemeClr>
            </a:gs>
            <a:gs pos="100000">
              <a:schemeClr val="accent1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788B5882-F9BC-4BA4-BC6F-2E1167868483}">
      <dsp:nvSpPr>
        <dsp:cNvPr id="0" name=""/>
        <dsp:cNvSpPr/>
      </dsp:nvSpPr>
      <dsp:spPr>
        <a:xfrm>
          <a:off x="2796171" y="2172482"/>
          <a:ext cx="2760584" cy="193231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smtClean="0">
              <a:latin typeface="Times New Roman" pitchFamily="18" charset="0"/>
              <a:cs typeface="Times New Roman" pitchFamily="18" charset="0"/>
            </a:rPr>
            <a:t>Alcaloizi baze cuaternare</a:t>
          </a:r>
          <a:endParaRPr lang="ro-RO" sz="2400" kern="1200" dirty="0"/>
        </a:p>
      </dsp:txBody>
      <dsp:txXfrm>
        <a:off x="2890516" y="2266827"/>
        <a:ext cx="2571894" cy="1743629"/>
      </dsp:txXfrm>
    </dsp:sp>
    <dsp:sp modelId="{20DBA297-6EA4-4CF2-9BB1-B079CF11FE5F}">
      <dsp:nvSpPr>
        <dsp:cNvPr id="0" name=""/>
        <dsp:cNvSpPr/>
      </dsp:nvSpPr>
      <dsp:spPr>
        <a:xfrm>
          <a:off x="5556756" y="2356773"/>
          <a:ext cx="2007786" cy="1561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B5CD3-CAF5-4E89-8B8B-809AA3E73EAE}">
      <dsp:nvSpPr>
        <dsp:cNvPr id="0" name=""/>
        <dsp:cNvSpPr/>
      </dsp:nvSpPr>
      <dsp:spPr>
        <a:xfrm>
          <a:off x="5302580" y="4377408"/>
          <a:ext cx="2760584" cy="167126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smtClean="0">
              <a:latin typeface="Times New Roman" pitchFamily="18" charset="0"/>
              <a:cs typeface="Times New Roman" pitchFamily="18" charset="0"/>
            </a:rPr>
            <a:t>Alcaloizi săruri</a:t>
          </a:r>
          <a:endParaRPr lang="ro-RO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84179" y="4459007"/>
        <a:ext cx="2597386" cy="15080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04C02-F020-4568-9EFA-1D51A8050325}">
      <dsp:nvSpPr>
        <dsp:cNvPr id="0" name=""/>
        <dsp:cNvSpPr/>
      </dsp:nvSpPr>
      <dsp:spPr>
        <a:xfrm>
          <a:off x="1415661" y="701565"/>
          <a:ext cx="4488951" cy="4488951"/>
        </a:xfrm>
        <a:prstGeom prst="blockArc">
          <a:avLst>
            <a:gd name="adj1" fmla="val 10789051"/>
            <a:gd name="adj2" fmla="val 16445718"/>
            <a:gd name="adj3" fmla="val 4635"/>
          </a:avLst>
        </a:prstGeom>
        <a:gradFill rotWithShape="0">
          <a:gsLst>
            <a:gs pos="0">
              <a:schemeClr val="accent2">
                <a:hueOff val="7729367"/>
                <a:satOff val="-82653"/>
                <a:lumOff val="21569"/>
                <a:alphaOff val="0"/>
                <a:tint val="35000"/>
                <a:satMod val="253000"/>
              </a:schemeClr>
            </a:gs>
            <a:gs pos="50000">
              <a:schemeClr val="accent2">
                <a:hueOff val="7729367"/>
                <a:satOff val="-82653"/>
                <a:lumOff val="21569"/>
                <a:alphaOff val="0"/>
                <a:tint val="42000"/>
                <a:satMod val="255000"/>
              </a:schemeClr>
            </a:gs>
            <a:gs pos="97000">
              <a:schemeClr val="accent2">
                <a:hueOff val="7729367"/>
                <a:satOff val="-82653"/>
                <a:lumOff val="21569"/>
                <a:alphaOff val="0"/>
                <a:tint val="53000"/>
                <a:satMod val="260000"/>
              </a:schemeClr>
            </a:gs>
            <a:gs pos="100000">
              <a:schemeClr val="accent2">
                <a:hueOff val="7729367"/>
                <a:satOff val="-82653"/>
                <a:lumOff val="21569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C7EB25-E601-4DA4-960C-C643EC4C80D3}">
      <dsp:nvSpPr>
        <dsp:cNvPr id="0" name=""/>
        <dsp:cNvSpPr/>
      </dsp:nvSpPr>
      <dsp:spPr>
        <a:xfrm>
          <a:off x="1415668" y="712761"/>
          <a:ext cx="4488951" cy="4488951"/>
        </a:xfrm>
        <a:prstGeom prst="blockArc">
          <a:avLst>
            <a:gd name="adj1" fmla="val 5154293"/>
            <a:gd name="adj2" fmla="val 10806606"/>
            <a:gd name="adj3" fmla="val 4635"/>
          </a:avLst>
        </a:prstGeom>
        <a:gradFill rotWithShape="0">
          <a:gsLst>
            <a:gs pos="0">
              <a:schemeClr val="accent2">
                <a:hueOff val="5152912"/>
                <a:satOff val="-55102"/>
                <a:lumOff val="14379"/>
                <a:alphaOff val="0"/>
                <a:tint val="35000"/>
                <a:satMod val="253000"/>
              </a:schemeClr>
            </a:gs>
            <a:gs pos="50000">
              <a:schemeClr val="accent2">
                <a:hueOff val="5152912"/>
                <a:satOff val="-55102"/>
                <a:lumOff val="14379"/>
                <a:alphaOff val="0"/>
                <a:tint val="42000"/>
                <a:satMod val="255000"/>
              </a:schemeClr>
            </a:gs>
            <a:gs pos="97000">
              <a:schemeClr val="accent2">
                <a:hueOff val="5152912"/>
                <a:satOff val="-55102"/>
                <a:lumOff val="14379"/>
                <a:alphaOff val="0"/>
                <a:tint val="53000"/>
                <a:satMod val="260000"/>
              </a:schemeClr>
            </a:gs>
            <a:gs pos="100000">
              <a:schemeClr val="accent2">
                <a:hueOff val="5152912"/>
                <a:satOff val="-55102"/>
                <a:lumOff val="14379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2D844DE-E045-4979-9AA2-A6C1B7CC2908}">
      <dsp:nvSpPr>
        <dsp:cNvPr id="0" name=""/>
        <dsp:cNvSpPr/>
      </dsp:nvSpPr>
      <dsp:spPr>
        <a:xfrm>
          <a:off x="1721637" y="712259"/>
          <a:ext cx="4488951" cy="4488951"/>
        </a:xfrm>
        <a:prstGeom prst="blockArc">
          <a:avLst>
            <a:gd name="adj1" fmla="val 21592009"/>
            <a:gd name="adj2" fmla="val 5634439"/>
            <a:gd name="adj3" fmla="val 4635"/>
          </a:avLst>
        </a:prstGeom>
        <a:gradFill rotWithShape="0">
          <a:gsLst>
            <a:gs pos="0">
              <a:schemeClr val="accent2">
                <a:hueOff val="2576456"/>
                <a:satOff val="-27551"/>
                <a:lumOff val="7190"/>
                <a:alphaOff val="0"/>
                <a:tint val="35000"/>
                <a:satMod val="253000"/>
              </a:schemeClr>
            </a:gs>
            <a:gs pos="50000">
              <a:schemeClr val="accent2">
                <a:hueOff val="2576456"/>
                <a:satOff val="-27551"/>
                <a:lumOff val="7190"/>
                <a:alphaOff val="0"/>
                <a:tint val="42000"/>
                <a:satMod val="255000"/>
              </a:schemeClr>
            </a:gs>
            <a:gs pos="97000">
              <a:schemeClr val="accent2">
                <a:hueOff val="2576456"/>
                <a:satOff val="-27551"/>
                <a:lumOff val="7190"/>
                <a:alphaOff val="0"/>
                <a:tint val="53000"/>
                <a:satMod val="260000"/>
              </a:schemeClr>
            </a:gs>
            <a:gs pos="100000">
              <a:schemeClr val="accent2">
                <a:hueOff val="2576456"/>
                <a:satOff val="-27551"/>
                <a:lumOff val="719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8C949D-D30E-41C1-9FE1-485477CEAE65}">
      <dsp:nvSpPr>
        <dsp:cNvPr id="0" name=""/>
        <dsp:cNvSpPr/>
      </dsp:nvSpPr>
      <dsp:spPr>
        <a:xfrm>
          <a:off x="1721637" y="702067"/>
          <a:ext cx="4488951" cy="4488951"/>
        </a:xfrm>
        <a:prstGeom prst="blockArc">
          <a:avLst>
            <a:gd name="adj1" fmla="val 15965561"/>
            <a:gd name="adj2" fmla="val 7991"/>
            <a:gd name="adj3" fmla="val 463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D86FB9-0945-4279-B5A4-CAF45E28996C}">
      <dsp:nvSpPr>
        <dsp:cNvPr id="0" name=""/>
        <dsp:cNvSpPr/>
      </dsp:nvSpPr>
      <dsp:spPr>
        <a:xfrm>
          <a:off x="2884869" y="1881320"/>
          <a:ext cx="2064252" cy="20642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smtClean="0">
              <a:latin typeface="Times New Roman" pitchFamily="18" charset="0"/>
              <a:cs typeface="Times New Roman" pitchFamily="18" charset="0"/>
            </a:rPr>
            <a:t>p.v. cu alcaloizi</a:t>
          </a:r>
          <a:endParaRPr lang="ro-RO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87172" y="2183623"/>
        <a:ext cx="1459646" cy="1459646"/>
      </dsp:txXfrm>
    </dsp:sp>
    <dsp:sp modelId="{140BFF2E-68BA-442F-A6B0-96130CD8A1BA}">
      <dsp:nvSpPr>
        <dsp:cNvPr id="0" name=""/>
        <dsp:cNvSpPr/>
      </dsp:nvSpPr>
      <dsp:spPr>
        <a:xfrm>
          <a:off x="3094224" y="36694"/>
          <a:ext cx="1444976" cy="144497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CEAI</a:t>
          </a:r>
          <a:endParaRPr lang="ro-RO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05836" y="248306"/>
        <a:ext cx="1021752" cy="1021752"/>
      </dsp:txXfrm>
    </dsp:sp>
    <dsp:sp modelId="{2D94518C-5F9C-4B4C-99A4-87B5B946E8A9}">
      <dsp:nvSpPr>
        <dsp:cNvPr id="0" name=""/>
        <dsp:cNvSpPr/>
      </dsp:nvSpPr>
      <dsp:spPr>
        <a:xfrm>
          <a:off x="4907473" y="2267565"/>
          <a:ext cx="2502179" cy="1368147"/>
        </a:xfrm>
        <a:prstGeom prst="ellipse">
          <a:avLst/>
        </a:prstGeom>
        <a:gradFill rotWithShape="0">
          <a:gsLst>
            <a:gs pos="0">
              <a:schemeClr val="accent2">
                <a:hueOff val="2576456"/>
                <a:satOff val="-27551"/>
                <a:lumOff val="7190"/>
                <a:alphaOff val="0"/>
                <a:tint val="35000"/>
                <a:satMod val="253000"/>
              </a:schemeClr>
            </a:gs>
            <a:gs pos="50000">
              <a:schemeClr val="accent2">
                <a:hueOff val="2576456"/>
                <a:satOff val="-27551"/>
                <a:lumOff val="7190"/>
                <a:alphaOff val="0"/>
                <a:tint val="42000"/>
                <a:satMod val="255000"/>
              </a:schemeClr>
            </a:gs>
            <a:gs pos="97000">
              <a:schemeClr val="accent2">
                <a:hueOff val="2576456"/>
                <a:satOff val="-27551"/>
                <a:lumOff val="7190"/>
                <a:alphaOff val="0"/>
                <a:tint val="53000"/>
                <a:satMod val="260000"/>
              </a:schemeClr>
            </a:gs>
            <a:gs pos="100000">
              <a:schemeClr val="accent2">
                <a:hueOff val="2576456"/>
                <a:satOff val="-27551"/>
                <a:lumOff val="719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>
              <a:latin typeface="Times New Roman" pitchFamily="18" charset="0"/>
              <a:cs typeface="Times New Roman" pitchFamily="18" charset="0"/>
            </a:rPr>
            <a:t>Materie primă pt extracție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alcaloizilor</a:t>
          </a:r>
          <a:endParaRPr lang="ro-RO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73909" y="2467925"/>
        <a:ext cx="1769307" cy="967427"/>
      </dsp:txXfrm>
    </dsp:sp>
    <dsp:sp modelId="{25CB8813-F01D-4DC9-B423-99F6032521B4}">
      <dsp:nvSpPr>
        <dsp:cNvPr id="0" name=""/>
        <dsp:cNvSpPr/>
      </dsp:nvSpPr>
      <dsp:spPr>
        <a:xfrm>
          <a:off x="2482977" y="4492237"/>
          <a:ext cx="2667470" cy="1303715"/>
        </a:xfrm>
        <a:prstGeom prst="ellipse">
          <a:avLst/>
        </a:prstGeom>
        <a:gradFill rotWithShape="0">
          <a:gsLst>
            <a:gs pos="0">
              <a:schemeClr val="accent2">
                <a:hueOff val="5152912"/>
                <a:satOff val="-55102"/>
                <a:lumOff val="14379"/>
                <a:alphaOff val="0"/>
                <a:tint val="35000"/>
                <a:satMod val="253000"/>
              </a:schemeClr>
            </a:gs>
            <a:gs pos="50000">
              <a:schemeClr val="accent2">
                <a:hueOff val="5152912"/>
                <a:satOff val="-55102"/>
                <a:lumOff val="14379"/>
                <a:alphaOff val="0"/>
                <a:tint val="42000"/>
                <a:satMod val="255000"/>
              </a:schemeClr>
            </a:gs>
            <a:gs pos="97000">
              <a:schemeClr val="accent2">
                <a:hueOff val="5152912"/>
                <a:satOff val="-55102"/>
                <a:lumOff val="14379"/>
                <a:alphaOff val="0"/>
                <a:tint val="53000"/>
                <a:satMod val="260000"/>
              </a:schemeClr>
            </a:gs>
            <a:gs pos="100000">
              <a:schemeClr val="accent2">
                <a:hueOff val="5152912"/>
                <a:satOff val="-55102"/>
                <a:lumOff val="14379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smtClean="0">
              <a:latin typeface="Times New Roman" pitchFamily="18" charset="0"/>
              <a:cs typeface="Times New Roman" pitchFamily="18" charset="0"/>
            </a:rPr>
            <a:t>Medicamente</a:t>
          </a:r>
          <a:endParaRPr lang="en-US" sz="2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substanţe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izolate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o-RO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73619" y="4683162"/>
        <a:ext cx="1886186" cy="921865"/>
      </dsp:txXfrm>
    </dsp:sp>
    <dsp:sp modelId="{87B8ED1E-AF8D-427C-947C-8CC373E9D718}">
      <dsp:nvSpPr>
        <dsp:cNvPr id="0" name=""/>
        <dsp:cNvSpPr/>
      </dsp:nvSpPr>
      <dsp:spPr>
        <a:xfrm>
          <a:off x="0" y="1953012"/>
          <a:ext cx="2935383" cy="2000021"/>
        </a:xfrm>
        <a:prstGeom prst="ellipse">
          <a:avLst/>
        </a:prstGeom>
        <a:gradFill rotWithShape="0">
          <a:gsLst>
            <a:gs pos="0">
              <a:schemeClr val="accent2">
                <a:hueOff val="7729367"/>
                <a:satOff val="-82653"/>
                <a:lumOff val="21569"/>
                <a:alphaOff val="0"/>
                <a:tint val="35000"/>
                <a:satMod val="253000"/>
              </a:schemeClr>
            </a:gs>
            <a:gs pos="50000">
              <a:schemeClr val="accent2">
                <a:hueOff val="7729367"/>
                <a:satOff val="-82653"/>
                <a:lumOff val="21569"/>
                <a:alphaOff val="0"/>
                <a:tint val="42000"/>
                <a:satMod val="255000"/>
              </a:schemeClr>
            </a:gs>
            <a:gs pos="97000">
              <a:schemeClr val="accent2">
                <a:hueOff val="7729367"/>
                <a:satOff val="-82653"/>
                <a:lumOff val="21569"/>
                <a:alphaOff val="0"/>
                <a:tint val="53000"/>
                <a:satMod val="260000"/>
              </a:schemeClr>
            </a:gs>
            <a:gs pos="100000">
              <a:schemeClr val="accent2">
                <a:hueOff val="7729367"/>
                <a:satOff val="-82653"/>
                <a:lumOff val="21569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Forme</a:t>
          </a:r>
          <a:r>
            <a:rPr lang="en-US" sz="2000" b="1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baseline="0" dirty="0" err="1" smtClean="0">
              <a:latin typeface="Times New Roman" pitchFamily="18" charset="0"/>
              <a:cs typeface="Times New Roman" pitchFamily="18" charset="0"/>
            </a:rPr>
            <a:t>farmaceutice</a:t>
          </a:r>
          <a:endParaRPr lang="en-US" sz="2000" b="1" kern="1200" baseline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smtClean="0">
              <a:latin typeface="Times New Roman" pitchFamily="18" charset="0"/>
              <a:cs typeface="Times New Roman" pitchFamily="18" charset="0"/>
            </a:rPr>
            <a:t>Cu </a:t>
          </a:r>
          <a:r>
            <a:rPr lang="en-US" sz="2000" b="1" kern="1200" baseline="0" dirty="0" err="1" smtClean="0">
              <a:latin typeface="Times New Roman" pitchFamily="18" charset="0"/>
              <a:cs typeface="Times New Roman" pitchFamily="18" charset="0"/>
            </a:rPr>
            <a:t>p.v</a:t>
          </a:r>
          <a:r>
            <a:rPr lang="en-US" sz="2000" b="1" kern="1200" baseline="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000" b="1" kern="1200" baseline="0" dirty="0" err="1" smtClean="0">
              <a:latin typeface="Times New Roman" pitchFamily="18" charset="0"/>
              <a:cs typeface="Times New Roman" pitchFamily="18" charset="0"/>
            </a:rPr>
            <a:t>pulverizat</a:t>
          </a:r>
          <a:r>
            <a:rPr lang="en-US" sz="2000" b="1" kern="1200" baseline="0" dirty="0" smtClean="0">
              <a:latin typeface="Times New Roman" pitchFamily="18" charset="0"/>
              <a:cs typeface="Times New Roman" pitchFamily="18" charset="0"/>
            </a:rPr>
            <a:t>/ </a:t>
          </a:r>
          <a:r>
            <a:rPr lang="en-US" sz="2000" b="1" kern="1200" baseline="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extracte</a:t>
          </a:r>
          <a:r>
            <a:rPr lang="en-US" sz="2000" b="1" kern="1200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baseline="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standardizate</a:t>
          </a:r>
          <a:r>
            <a:rPr lang="en-US" sz="2000" b="1" kern="1200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o-RO" sz="20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9877" y="2245908"/>
        <a:ext cx="2075629" cy="141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image" Target="../media/image10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4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58AC1-3AA9-4F9A-8A6D-683E497001C4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CC8C0-1C6D-483D-92DC-32660D0B69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5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2BC05-624C-418C-94E7-6387E31C645A}" type="datetimeFigureOut">
              <a:rPr lang="ro-RO" smtClean="0"/>
              <a:pPr/>
              <a:t>23.05.2018</a:t>
            </a:fld>
            <a:endParaRPr lang="ro-RO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87E09D-EE82-448A-82F1-2E174BEBB63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2BC05-624C-418C-94E7-6387E31C645A}" type="datetimeFigureOut">
              <a:rPr lang="ro-RO" smtClean="0"/>
              <a:pPr/>
              <a:t>23.05.2018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87E09D-EE82-448A-82F1-2E174BEBB63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2BC05-624C-418C-94E7-6387E31C645A}" type="datetimeFigureOut">
              <a:rPr lang="ro-RO" smtClean="0"/>
              <a:pPr/>
              <a:t>23.05.2018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87E09D-EE82-448A-82F1-2E174BEBB63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2BC05-624C-418C-94E7-6387E31C645A}" type="datetimeFigureOut">
              <a:rPr lang="ro-RO" smtClean="0"/>
              <a:pPr/>
              <a:t>23.05.2018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87E09D-EE82-448A-82F1-2E174BEBB63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2BC05-624C-418C-94E7-6387E31C645A}" type="datetimeFigureOut">
              <a:rPr lang="ro-RO" smtClean="0"/>
              <a:pPr/>
              <a:t>23.05.2018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87E09D-EE82-448A-82F1-2E174BEBB63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2BC05-624C-418C-94E7-6387E31C645A}" type="datetimeFigureOut">
              <a:rPr lang="ro-RO" smtClean="0"/>
              <a:pPr/>
              <a:t>23.05.2018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87E09D-EE82-448A-82F1-2E174BEBB63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2BC05-624C-418C-94E7-6387E31C645A}" type="datetimeFigureOut">
              <a:rPr lang="ro-RO" smtClean="0"/>
              <a:pPr/>
              <a:t>23.05.2018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87E09D-EE82-448A-82F1-2E174BEBB63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2BC05-624C-418C-94E7-6387E31C645A}" type="datetimeFigureOut">
              <a:rPr lang="ro-RO" smtClean="0"/>
              <a:pPr/>
              <a:t>23.05.2018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87E09D-EE82-448A-82F1-2E174BEBB63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2BC05-624C-418C-94E7-6387E31C645A}" type="datetimeFigureOut">
              <a:rPr lang="ro-RO" smtClean="0"/>
              <a:pPr/>
              <a:t>23.05.2018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87E09D-EE82-448A-82F1-2E174BEBB63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2BC05-624C-418C-94E7-6387E31C645A}" type="datetimeFigureOut">
              <a:rPr lang="ro-RO" smtClean="0"/>
              <a:pPr/>
              <a:t>23.05.2018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87E09D-EE82-448A-82F1-2E174BEBB63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2BC05-624C-418C-94E7-6387E31C645A}" type="datetimeFigureOut">
              <a:rPr lang="ro-RO" smtClean="0"/>
              <a:pPr/>
              <a:t>23.05.2018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87E09D-EE82-448A-82F1-2E174BEBB63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DC2BC05-624C-418C-94E7-6387E31C645A}" type="datetimeFigureOut">
              <a:rPr lang="ro-RO" smtClean="0"/>
              <a:pPr/>
              <a:t>23.05.2018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o-RO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887E09D-EE82-448A-82F1-2E174BEBB63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7.jpeg"/><Relationship Id="rId4" Type="http://schemas.openxmlformats.org/officeDocument/2006/relationships/image" Target="../media/image23.wmf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2.jpe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11" Type="http://schemas.openxmlformats.org/officeDocument/2006/relationships/image" Target="../media/image40.jpeg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4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44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46.wmf"/><Relationship Id="rId5" Type="http://schemas.openxmlformats.org/officeDocument/2006/relationships/diagramQuickStyle" Target="../diagrams/quickStyle8.xml"/><Relationship Id="rId10" Type="http://schemas.openxmlformats.org/officeDocument/2006/relationships/oleObject" Target="../embeddings/oleObject28.bin"/><Relationship Id="rId4" Type="http://schemas.openxmlformats.org/officeDocument/2006/relationships/diagramLayout" Target="../diagrams/layout8.xml"/><Relationship Id="rId9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32.jpeg"/><Relationship Id="rId12" Type="http://schemas.openxmlformats.org/officeDocument/2006/relationships/image" Target="../media/image5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image" Target="../media/image52.jpeg"/><Relationship Id="rId5" Type="http://schemas.openxmlformats.org/officeDocument/2006/relationships/diagramColors" Target="../diagrams/colors9.xml"/><Relationship Id="rId10" Type="http://schemas.openxmlformats.org/officeDocument/2006/relationships/image" Target="../media/image51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image" Target="../media/image57.jpeg"/><Relationship Id="rId7" Type="http://schemas.openxmlformats.org/officeDocument/2006/relationships/diagramData" Target="../diagrams/data10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microsoft.com/office/2007/relationships/diagramDrawing" Target="../diagrams/drawing10.xml"/><Relationship Id="rId5" Type="http://schemas.openxmlformats.org/officeDocument/2006/relationships/image" Target="../media/image59.png"/><Relationship Id="rId10" Type="http://schemas.openxmlformats.org/officeDocument/2006/relationships/diagramColors" Target="../diagrams/colors10.xml"/><Relationship Id="rId4" Type="http://schemas.openxmlformats.org/officeDocument/2006/relationships/image" Target="../media/image58.jpeg"/><Relationship Id="rId9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63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81.png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10" Type="http://schemas.openxmlformats.org/officeDocument/2006/relationships/image" Target="../media/image83.gif"/><Relationship Id="rId4" Type="http://schemas.openxmlformats.org/officeDocument/2006/relationships/image" Target="../media/image82.jpeg"/><Relationship Id="rId9" Type="http://schemas.microsoft.com/office/2007/relationships/diagramDrawing" Target="../diagrams/drawing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oleObject" Target="../embeddings/oleObject30.bin"/><Relationship Id="rId7" Type="http://schemas.openxmlformats.org/officeDocument/2006/relationships/diagramLayout" Target="../diagrams/layout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diagramData" Target="../diagrams/data14.xml"/><Relationship Id="rId11" Type="http://schemas.openxmlformats.org/officeDocument/2006/relationships/image" Target="../media/image86.jpeg"/><Relationship Id="rId5" Type="http://schemas.openxmlformats.org/officeDocument/2006/relationships/image" Target="../media/image85.jpeg"/><Relationship Id="rId10" Type="http://schemas.microsoft.com/office/2007/relationships/diagramDrawing" Target="../diagrams/drawing14.xml"/><Relationship Id="rId4" Type="http://schemas.openxmlformats.org/officeDocument/2006/relationships/image" Target="../media/image84.wmf"/><Relationship Id="rId9" Type="http://schemas.openxmlformats.org/officeDocument/2006/relationships/diagramColors" Target="../diagrams/colors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image" Target="../media/image10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6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10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jpeg"/><Relationship Id="rId4" Type="http://schemas.openxmlformats.org/officeDocument/2006/relationships/image" Target="../media/image1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png"/><Relationship Id="rId4" Type="http://schemas.openxmlformats.org/officeDocument/2006/relationships/image" Target="../media/image6.emf"/><Relationship Id="rId9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12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oleObject" Target="../embeddings/oleObject36.bin"/><Relationship Id="rId7" Type="http://schemas.openxmlformats.org/officeDocument/2006/relationships/image" Target="../media/image1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.jpeg"/><Relationship Id="rId5" Type="http://schemas.openxmlformats.org/officeDocument/2006/relationships/image" Target="../media/image13.jpeg"/><Relationship Id="rId4" Type="http://schemas.openxmlformats.org/officeDocument/2006/relationships/image" Target="../media/image21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29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jpe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34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10" Type="http://schemas.openxmlformats.org/officeDocument/2006/relationships/image" Target="../media/image137.jpeg"/><Relationship Id="rId4" Type="http://schemas.openxmlformats.org/officeDocument/2006/relationships/diagramLayout" Target="../diagrams/layout17.xml"/><Relationship Id="rId9" Type="http://schemas.openxmlformats.org/officeDocument/2006/relationships/image" Target="../media/image1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7" Type="http://schemas.openxmlformats.org/officeDocument/2006/relationships/image" Target="../media/image14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44.jpeg"/><Relationship Id="rId5" Type="http://schemas.openxmlformats.org/officeDocument/2006/relationships/image" Target="../media/image143.jpeg"/><Relationship Id="rId4" Type="http://schemas.openxmlformats.org/officeDocument/2006/relationships/image" Target="../media/image142.emf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147.png"/><Relationship Id="rId7" Type="http://schemas.openxmlformats.org/officeDocument/2006/relationships/diagramColors" Target="../diagrams/colors19.xml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Relationship Id="rId9" Type="http://schemas.openxmlformats.org/officeDocument/2006/relationships/image" Target="../media/image14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3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51.jpeg"/><Relationship Id="rId5" Type="http://schemas.openxmlformats.org/officeDocument/2006/relationships/image" Target="../media/image150.jpeg"/><Relationship Id="rId4" Type="http://schemas.openxmlformats.org/officeDocument/2006/relationships/image" Target="../media/image149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53.jpeg"/><Relationship Id="rId5" Type="http://schemas.openxmlformats.org/officeDocument/2006/relationships/image" Target="../media/image152.jpeg"/><Relationship Id="rId4" Type="http://schemas.openxmlformats.org/officeDocument/2006/relationships/image" Target="../media/image24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jpeg"/><Relationship Id="rId3" Type="http://schemas.openxmlformats.org/officeDocument/2006/relationships/oleObject" Target="../embeddings/oleObject41.bin"/><Relationship Id="rId7" Type="http://schemas.openxmlformats.org/officeDocument/2006/relationships/image" Target="../media/image15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55.jpeg"/><Relationship Id="rId5" Type="http://schemas.openxmlformats.org/officeDocument/2006/relationships/image" Target="../media/image154.jpeg"/><Relationship Id="rId4" Type="http://schemas.openxmlformats.org/officeDocument/2006/relationships/image" Target="../media/image25.wmf"/><Relationship Id="rId9" Type="http://schemas.openxmlformats.org/officeDocument/2006/relationships/image" Target="../media/image15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7" Type="http://schemas.openxmlformats.org/officeDocument/2006/relationships/image" Target="../media/image16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61.jpeg"/><Relationship Id="rId5" Type="http://schemas.openxmlformats.org/officeDocument/2006/relationships/image" Target="../media/image160.jpeg"/><Relationship Id="rId4" Type="http://schemas.openxmlformats.org/officeDocument/2006/relationships/image" Target="../media/image159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jpeg"/><Relationship Id="rId3" Type="http://schemas.openxmlformats.org/officeDocument/2006/relationships/diagramLayout" Target="../diagrams/layout20.xml"/><Relationship Id="rId7" Type="http://schemas.openxmlformats.org/officeDocument/2006/relationships/image" Target="../media/image163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jpeg"/><Relationship Id="rId3" Type="http://schemas.openxmlformats.org/officeDocument/2006/relationships/image" Target="../media/image165.jpeg"/><Relationship Id="rId7" Type="http://schemas.openxmlformats.org/officeDocument/2006/relationships/image" Target="../media/image169.jpe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jpeg"/><Relationship Id="rId5" Type="http://schemas.openxmlformats.org/officeDocument/2006/relationships/image" Target="../media/image167.png"/><Relationship Id="rId10" Type="http://schemas.openxmlformats.org/officeDocument/2006/relationships/image" Target="../media/image172.jpeg"/><Relationship Id="rId4" Type="http://schemas.openxmlformats.org/officeDocument/2006/relationships/image" Target="../media/image166.jpeg"/><Relationship Id="rId9" Type="http://schemas.openxmlformats.org/officeDocument/2006/relationships/image" Target="../media/image17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268760"/>
            <a:ext cx="669674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PRINCIPII ACTIVE AZOTATE </a:t>
            </a:r>
            <a:endParaRPr lang="ro-RO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Imagini pentru knowled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3528392" cy="26909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4580" name="AutoShape 4" descr="Imagini pentru herbs as medici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2" name="Picture 6" descr="Imagini pentru herbs as medici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24944"/>
            <a:ext cx="3168352" cy="2112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6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657753"/>
              </p:ext>
            </p:extLst>
          </p:nvPr>
        </p:nvGraphicFramePr>
        <p:xfrm>
          <a:off x="827584" y="1772816"/>
          <a:ext cx="8172621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r:id="rId3" imgW="5907355" imgH="2808060" progId="">
                  <p:embed/>
                </p:oleObj>
              </mc:Choice>
              <mc:Fallback>
                <p:oleObj r:id="rId3" imgW="5907355" imgH="280806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772816"/>
                        <a:ext cx="8172621" cy="3888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3059832" y="1550255"/>
            <a:ext cx="2664296" cy="19333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134040"/>
              </p:ext>
            </p:extLst>
          </p:nvPr>
        </p:nvGraphicFramePr>
        <p:xfrm>
          <a:off x="6516216" y="403324"/>
          <a:ext cx="1941368" cy="1369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r:id="rId5" imgW="1234440" imgH="861060" progId="">
                  <p:embed/>
                </p:oleObj>
              </mc:Choice>
              <mc:Fallback>
                <p:oleObj r:id="rId5" imgW="1234440" imgH="86106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403324"/>
                        <a:ext cx="1941368" cy="13694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8224" y="1952836"/>
            <a:ext cx="216024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PELETIERINA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797482"/>
              </p:ext>
            </p:extLst>
          </p:nvPr>
        </p:nvGraphicFramePr>
        <p:xfrm>
          <a:off x="323527" y="404664"/>
          <a:ext cx="3360799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r:id="rId7" imgW="2790190" imgH="1078230" progId="">
                  <p:embed/>
                </p:oleObj>
              </mc:Choice>
              <mc:Fallback>
                <p:oleObj r:id="rId7" imgW="2790190" imgH="107823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7" y="404664"/>
                        <a:ext cx="3360799" cy="1296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1763746"/>
            <a:ext cx="216024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PIPERINA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12" name="Picture 20" descr="Image result for GRANATI CORTEX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7" b="8660"/>
          <a:stretch/>
        </p:blipFill>
        <p:spPr bwMode="auto">
          <a:xfrm>
            <a:off x="6588224" y="2502612"/>
            <a:ext cx="2283409" cy="1637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2" descr="Image result for PIPER NIGRI FRUCT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8216" name="Picture 24" descr="Image result for PIPER NIGRI FRUCTU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7" y="2352946"/>
            <a:ext cx="1436756" cy="14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4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499963"/>
              </p:ext>
            </p:extLst>
          </p:nvPr>
        </p:nvGraphicFramePr>
        <p:xfrm>
          <a:off x="1043608" y="260648"/>
          <a:ext cx="4464496" cy="3635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r:id="rId3" imgW="3747895" imgH="3045880" progId="">
                  <p:embed/>
                </p:oleObj>
              </mc:Choice>
              <mc:Fallback>
                <p:oleObj r:id="rId3" imgW="3747895" imgH="304588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60648"/>
                        <a:ext cx="4464496" cy="36359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733851" y="80628"/>
            <a:ext cx="2830037" cy="1512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" name="Curved Down Arrow 3"/>
          <p:cNvSpPr/>
          <p:nvPr/>
        </p:nvSpPr>
        <p:spPr>
          <a:xfrm>
            <a:off x="3851920" y="2420888"/>
            <a:ext cx="1152128" cy="1152128"/>
          </a:xfrm>
          <a:prstGeom prst="curved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5148064" y="1700808"/>
            <a:ext cx="727853" cy="3828402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846533"/>
              </p:ext>
            </p:extLst>
          </p:nvPr>
        </p:nvGraphicFramePr>
        <p:xfrm>
          <a:off x="6156176" y="1609737"/>
          <a:ext cx="1398942" cy="811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r:id="rId5" imgW="1134110" imgH="656590" progId="">
                  <p:embed/>
                </p:oleObj>
              </mc:Choice>
              <mc:Fallback>
                <p:oleObj r:id="rId5" imgW="1134110" imgH="656590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1609737"/>
                        <a:ext cx="1398942" cy="8111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5947925" y="2487683"/>
            <a:ext cx="24288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  <a:tab pos="984250" algn="l"/>
              </a:tabLst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tetrahidroizochinolină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990046"/>
              </p:ext>
            </p:extLst>
          </p:nvPr>
        </p:nvGraphicFramePr>
        <p:xfrm>
          <a:off x="6372199" y="2915791"/>
          <a:ext cx="1479533" cy="945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r:id="rId7" imgW="1027745" imgH="658419" progId="">
                  <p:embed/>
                </p:oleObj>
              </mc:Choice>
              <mc:Fallback>
                <p:oleObj r:id="rId7" imgW="1027745" imgH="658419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199" y="2915791"/>
                        <a:ext cx="1479533" cy="945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796136" y="3861048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izochinolină parţial hidrogenată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588295"/>
              </p:ext>
            </p:extLst>
          </p:nvPr>
        </p:nvGraphicFramePr>
        <p:xfrm>
          <a:off x="6374717" y="4437112"/>
          <a:ext cx="1575275" cy="1006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r:id="rId9" imgW="1027430" imgH="659130" progId="">
                  <p:embed/>
                </p:oleObj>
              </mc:Choice>
              <mc:Fallback>
                <p:oleObj r:id="rId9" imgW="1027430" imgH="65913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4717" y="4437112"/>
                        <a:ext cx="1575275" cy="10064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499353" y="5488560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izochinolină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041740"/>
              </p:ext>
            </p:extLst>
          </p:nvPr>
        </p:nvGraphicFramePr>
        <p:xfrm>
          <a:off x="380951" y="4045714"/>
          <a:ext cx="3182937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r:id="rId11" imgW="2252980" imgH="1621790" progId="">
                  <p:embed/>
                </p:oleObj>
              </mc:Choice>
              <mc:Fallback>
                <p:oleObj r:id="rId11" imgW="2252980" imgH="162179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51" y="4045714"/>
                        <a:ext cx="3182937" cy="22844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48" name="Picture 32" descr="Image result for CHELIDONII HERB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01" y="4749800"/>
            <a:ext cx="2462469" cy="18468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1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282283"/>
              </p:ext>
            </p:extLst>
          </p:nvPr>
        </p:nvGraphicFramePr>
        <p:xfrm>
          <a:off x="825791" y="620688"/>
          <a:ext cx="6289429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r:id="rId3" imgW="4269320" imgH="3415964" progId="">
                  <p:embed/>
                </p:oleObj>
              </mc:Choice>
              <mc:Fallback>
                <p:oleObj r:id="rId3" imgW="4269320" imgH="3415964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791" y="620688"/>
                        <a:ext cx="6289429" cy="5040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1547664" y="188640"/>
            <a:ext cx="4248472" cy="22607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386592"/>
              </p:ext>
            </p:extLst>
          </p:nvPr>
        </p:nvGraphicFramePr>
        <p:xfrm>
          <a:off x="5940152" y="404664"/>
          <a:ext cx="2856266" cy="2639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r:id="rId5" imgW="1761490" imgH="1626870" progId="">
                  <p:embed/>
                </p:oleObj>
              </mc:Choice>
              <mc:Fallback>
                <p:oleObj r:id="rId5" imgW="1761490" imgH="162687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404664"/>
                        <a:ext cx="2856266" cy="26397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32240" y="3284984"/>
            <a:ext cx="187220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CHININA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9" name="Picture 15" descr="Image result for CHINAE CORTE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61048"/>
            <a:ext cx="2089448" cy="15670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67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770022"/>
              </p:ext>
            </p:extLst>
          </p:nvPr>
        </p:nvGraphicFramePr>
        <p:xfrm>
          <a:off x="1125885" y="548680"/>
          <a:ext cx="2571750" cy="461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r:id="rId3" imgW="1948346" imgH="3482096" progId="">
                  <p:embed/>
                </p:oleObj>
              </mc:Choice>
              <mc:Fallback>
                <p:oleObj r:id="rId3" imgW="1948346" imgH="3482096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885" y="548680"/>
                        <a:ext cx="2571750" cy="461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536901" y="260648"/>
            <a:ext cx="3744416" cy="19284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818454"/>
              </p:ext>
            </p:extLst>
          </p:nvPr>
        </p:nvGraphicFramePr>
        <p:xfrm>
          <a:off x="4932040" y="116632"/>
          <a:ext cx="3384376" cy="1553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r:id="rId5" imgW="2428636" imgH="1115619" progId="">
                  <p:embed/>
                </p:oleObj>
              </mc:Choice>
              <mc:Fallback>
                <p:oleObj r:id="rId5" imgW="2428636" imgH="1115619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16632"/>
                        <a:ext cx="3384376" cy="15530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920802"/>
              </p:ext>
            </p:extLst>
          </p:nvPr>
        </p:nvGraphicFramePr>
        <p:xfrm>
          <a:off x="4067944" y="1772816"/>
          <a:ext cx="1714500" cy="468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r:id="rId7" imgW="1360170" imgH="3726180" progId="">
                  <p:embed/>
                </p:oleObj>
              </mc:Choice>
              <mc:Fallback>
                <p:oleObj r:id="rId7" imgW="1360170" imgH="3726180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1772816"/>
                        <a:ext cx="1714500" cy="468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48264" y="33569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506795"/>
              </p:ext>
            </p:extLst>
          </p:nvPr>
        </p:nvGraphicFramePr>
        <p:xfrm>
          <a:off x="6264188" y="2189139"/>
          <a:ext cx="2447925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r:id="rId9" imgW="1449286" imgH="1465842" progId="">
                  <p:embed/>
                </p:oleObj>
              </mc:Choice>
              <mc:Fallback>
                <p:oleObj r:id="rId9" imgW="1449286" imgH="1465842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188" y="2189139"/>
                        <a:ext cx="2447925" cy="247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5148064" y="3726324"/>
            <a:ext cx="1116124" cy="7107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91880" y="1700808"/>
            <a:ext cx="72008" cy="496855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91880" y="1700808"/>
            <a:ext cx="554461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AutoShape 19" descr="Image result for THEAE FOL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7" name="AutoShape 21" descr="Image result for THEAE FOLI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8" name="AutoShape 23" descr="Image result for THEAE FOLIU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83303"/>
            <a:ext cx="1728192" cy="188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79512" y="243687"/>
            <a:ext cx="3672408" cy="109708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LOCALIZARE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37001634"/>
              </p:ext>
            </p:extLst>
          </p:nvPr>
        </p:nvGraphicFramePr>
        <p:xfrm>
          <a:off x="179512" y="451023"/>
          <a:ext cx="873593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547664" y="3131095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5536" y="4766236"/>
            <a:ext cx="2304256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Belladonnae radix;</a:t>
            </a:r>
          </a:p>
          <a:p>
            <a:r>
              <a:rPr lang="ro-RO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Rauwolfiae radix;</a:t>
            </a:r>
          </a:p>
          <a:p>
            <a:pPr algn="ctr"/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Symphyti radix;</a:t>
            </a:r>
          </a:p>
          <a:p>
            <a:pPr algn="ctr"/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Chelidonii radix</a:t>
            </a:r>
            <a:endParaRPr lang="ro-RO" sz="2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87945" y="3035749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07825" y="4567919"/>
            <a:ext cx="216024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Boldi folium</a:t>
            </a:r>
          </a:p>
          <a:p>
            <a:pPr algn="ctr"/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Belladonae folium</a:t>
            </a:r>
          </a:p>
          <a:p>
            <a:pPr algn="ctr"/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Theae folium</a:t>
            </a:r>
          </a:p>
          <a:p>
            <a:pPr algn="ctr"/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Nicotianae folium</a:t>
            </a:r>
            <a:endParaRPr lang="ro-RO" sz="2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612001" y="3035749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48264" y="4571255"/>
            <a:ext cx="2016224" cy="19082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Chelidonii herba;</a:t>
            </a:r>
          </a:p>
          <a:p>
            <a:pPr algn="ctr"/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Passiflorae herba</a:t>
            </a:r>
          </a:p>
          <a:p>
            <a:pPr algn="ctr"/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Lycopodii herba</a:t>
            </a:r>
          </a:p>
          <a:p>
            <a:pPr algn="ctr"/>
            <a:r>
              <a:rPr kumimoji="0" lang="ro-RO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Eschscholtziae herba</a:t>
            </a:r>
            <a:endParaRPr lang="ro-RO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o-RO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06379" y="2987007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40305" y="4584012"/>
            <a:ext cx="133214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Berberidis cortex</a:t>
            </a:r>
          </a:p>
          <a:p>
            <a:pPr algn="ctr"/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Chinae cortex</a:t>
            </a:r>
            <a:endParaRPr lang="ro-RO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06205955"/>
              </p:ext>
            </p:extLst>
          </p:nvPr>
        </p:nvGraphicFramePr>
        <p:xfrm>
          <a:off x="179512" y="9068"/>
          <a:ext cx="8712968" cy="4860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4932040" y="3087633"/>
            <a:ext cx="0" cy="18166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419872" y="4904328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Piperis nigri fructus;</a:t>
            </a:r>
          </a:p>
          <a:p>
            <a:pPr algn="ctr"/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Capita papaveris;</a:t>
            </a:r>
          </a:p>
          <a:p>
            <a:pPr algn="ctr"/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Conii fructus </a:t>
            </a:r>
            <a:endParaRPr lang="ro-RO" sz="2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63688" y="2764312"/>
            <a:ext cx="0" cy="21391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35596" y="4903491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Boraginis flores</a:t>
            </a:r>
            <a:endParaRPr lang="ro-RO" sz="2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308304" y="2636912"/>
            <a:ext cx="0" cy="17572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82190" y="4550385"/>
            <a:ext cx="2052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Coffeae semen;</a:t>
            </a:r>
            <a:endParaRPr lang="ro-RO" sz="20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Strychni semen</a:t>
            </a:r>
            <a:endParaRPr lang="ro-RO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Image result for capita papaver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32" y="404664"/>
            <a:ext cx="2519176" cy="1671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6" name="Picture 4" descr="Image result for strychnis em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7310"/>
            <a:ext cx="1890911" cy="1606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result for coffeae seme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91545"/>
            <a:ext cx="1656890" cy="16568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mage result for boraginis flor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8" y="186526"/>
            <a:ext cx="2339752" cy="18169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2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285852" y="571480"/>
          <a:ext cx="757242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00496" y="3214686"/>
            <a:ext cx="157163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SOLVENT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4211" name="Picture 3" descr="C:\Users\Farmacognozie\Desktop\6073500_stock-photo-questions-mark-symbol-on-red-ball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143248"/>
            <a:ext cx="3374755" cy="20477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03820544"/>
              </p:ext>
            </p:extLst>
          </p:nvPr>
        </p:nvGraphicFramePr>
        <p:xfrm>
          <a:off x="395536" y="260648"/>
          <a:ext cx="83529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971553"/>
              </p:ext>
            </p:extLst>
          </p:nvPr>
        </p:nvGraphicFramePr>
        <p:xfrm>
          <a:off x="5364088" y="260648"/>
          <a:ext cx="2880320" cy="2067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r:id="rId8" imgW="2252980" imgH="1621790" progId="">
                  <p:embed/>
                </p:oleObj>
              </mc:Choice>
              <mc:Fallback>
                <p:oleObj r:id="rId8" imgW="2252980" imgH="162179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260648"/>
                        <a:ext cx="2880320" cy="206722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736334"/>
              </p:ext>
            </p:extLst>
          </p:nvPr>
        </p:nvGraphicFramePr>
        <p:xfrm>
          <a:off x="6084168" y="2492896"/>
          <a:ext cx="2771800" cy="1884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r:id="rId10" imgW="2465070" imgH="1677670" progId="">
                  <p:embed/>
                </p:oleObj>
              </mc:Choice>
              <mc:Fallback>
                <p:oleObj r:id="rId10" imgW="2465070" imgH="167767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2492896"/>
                        <a:ext cx="2771800" cy="188415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7" name="Picture 7" descr="Image result for atropine sulphat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8801"/>
            <a:ext cx="3561364" cy="18092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6278051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200" b="1" dirty="0" smtClean="0">
                <a:latin typeface="Times New Roman" pitchFamily="18" charset="0"/>
                <a:cs typeface="Times New Roman" pitchFamily="18" charset="0"/>
              </a:rPr>
              <a:t>Sulfat de atropină</a:t>
            </a:r>
            <a:endParaRPr lang="ro-RO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0" y="2714620"/>
            <a:ext cx="3571868" cy="1143008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METODA DE EXTRACȚIE 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ATENT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769148"/>
            <a:ext cx="3410784" cy="298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Brace 4"/>
          <p:cNvSpPr/>
          <p:nvPr/>
        </p:nvSpPr>
        <p:spPr>
          <a:xfrm>
            <a:off x="3929058" y="642918"/>
            <a:ext cx="576064" cy="39604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TextBox 5"/>
          <p:cNvSpPr txBox="1"/>
          <p:nvPr/>
        </p:nvSpPr>
        <p:spPr>
          <a:xfrm>
            <a:off x="4357686" y="1071547"/>
            <a:ext cx="4286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o-RO" dirty="0" smtClean="0"/>
              <a:t> </a:t>
            </a:r>
            <a:r>
              <a:rPr lang="ro-RO" sz="2200" b="1" dirty="0" smtClean="0">
                <a:latin typeface="Times New Roman" pitchFamily="18" charset="0"/>
                <a:cs typeface="Times New Roman" pitchFamily="18" charset="0"/>
              </a:rPr>
              <a:t>toxicitate hepatică 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– alcaloizi pirolizidinici;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b="1" dirty="0" smtClean="0">
                <a:latin typeface="Times New Roman" pitchFamily="18" charset="0"/>
                <a:cs typeface="Times New Roman" pitchFamily="18" charset="0"/>
              </a:rPr>
              <a:t>toxicitate hepatică 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– alcaloizi din </a:t>
            </a:r>
            <a:r>
              <a:rPr lang="ro-RO" sz="2200" i="1" dirty="0" smtClean="0">
                <a:latin typeface="Times New Roman" pitchFamily="18" charset="0"/>
                <a:cs typeface="Times New Roman" pitchFamily="18" charset="0"/>
              </a:rPr>
              <a:t>Chelidonii radix et herba;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tendință de cumulare în organism;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b="1" dirty="0" smtClean="0">
                <a:latin typeface="Times New Roman" pitchFamily="18" charset="0"/>
                <a:cs typeface="Times New Roman" pitchFamily="18" charset="0"/>
              </a:rPr>
              <a:t>dependență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 (morfină, codeină)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b="1" dirty="0" smtClean="0">
                <a:latin typeface="Times New Roman" pitchFamily="18" charset="0"/>
                <a:cs typeface="Times New Roman" pitchFamily="18" charset="0"/>
              </a:rPr>
              <a:t>deprimare respiratorie 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- coniină</a:t>
            </a:r>
            <a:endParaRPr lang="ro-RO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85852" y="5072074"/>
            <a:ext cx="2786082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Concentraţii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MICI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4286248" y="4857760"/>
            <a:ext cx="1428760" cy="10715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6446" y="5572140"/>
            <a:ext cx="307183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TOXICITATE MARCATĂ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3913801"/>
              </p:ext>
            </p:extLst>
          </p:nvPr>
        </p:nvGraphicFramePr>
        <p:xfrm>
          <a:off x="1142976" y="500042"/>
          <a:ext cx="741682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851920" y="332656"/>
            <a:ext cx="1656184" cy="14401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995936" y="332656"/>
            <a:ext cx="1872208" cy="14401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32" descr="Image result for CHELIDONII HERB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9324"/>
            <a:ext cx="1800200" cy="13501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Image result for BOLDI FOLI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090" y="1459475"/>
            <a:ext cx="1584176" cy="105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CAPITA PAPAVERI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0"/>
            <a:ext cx="1260059" cy="1374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Image result for PASSIFL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7416" name="Picture 8" descr="Image result for PASSIFLOR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1711633" cy="12837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ini pentru LEONURI CARDIACAE HERB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58" y="1571612"/>
            <a:ext cx="1643042" cy="1101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69" name="Picture 1" descr="C:\Users\Farmacognozie\Desktop\descărcare (2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43570" y="285728"/>
            <a:ext cx="1424234" cy="1066801"/>
          </a:xfrm>
          <a:prstGeom prst="rect">
            <a:avLst/>
          </a:prstGeom>
          <a:noFill/>
        </p:spPr>
      </p:pic>
      <p:pic>
        <p:nvPicPr>
          <p:cNvPr id="12" name="Picture 4" descr="Imagini pentru lycopodiu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00232" y="1357298"/>
            <a:ext cx="1500198" cy="1076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9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53219496"/>
              </p:ext>
            </p:extLst>
          </p:nvPr>
        </p:nvGraphicFramePr>
        <p:xfrm>
          <a:off x="500034" y="1500174"/>
          <a:ext cx="7152456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5572132" y="714356"/>
          <a:ext cx="3192760" cy="228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8" imgW="2252980" imgH="1621790" progId="">
                  <p:embed/>
                </p:oleObj>
              </mc:Choice>
              <mc:Fallback>
                <p:oleObj r:id="rId8" imgW="2252980" imgH="162179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714356"/>
                        <a:ext cx="3192760" cy="2286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3" descr="Imagini pentru tirozin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0" y="4918808"/>
            <a:ext cx="3024194" cy="1429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48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1500166" y="571480"/>
            <a:ext cx="6858048" cy="892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tIns="152352" bIns="0" anchor="ctr">
            <a:spAutoFit/>
          </a:bodyPr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ALCALOIZI DERIVAŢI DE LA ORNITINĂ</a:t>
            </a:r>
          </a:p>
          <a:p>
            <a:pPr eaLnBrk="0" hangingPunct="0"/>
            <a:endParaRPr lang="ro-RO" sz="2400" dirty="0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506" name="Object 5"/>
          <p:cNvGraphicFramePr>
            <a:graphicFrameLocks noChangeAspect="1"/>
          </p:cNvGraphicFramePr>
          <p:nvPr/>
        </p:nvGraphicFramePr>
        <p:xfrm>
          <a:off x="684213" y="1916113"/>
          <a:ext cx="7377112" cy="338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CS ChemDraw Drawing" r:id="rId3" imgW="5702501" imgH="2617816" progId="">
                  <p:embed/>
                </p:oleObj>
              </mc:Choice>
              <mc:Fallback>
                <p:oleObj name="CS ChemDraw Drawing" r:id="rId3" imgW="5702501" imgH="2617816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916113"/>
                        <a:ext cx="7377112" cy="338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Documents and Settings\Cerasela\Desktop\mfcd00005249-medi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8364" y="3786190"/>
            <a:ext cx="1065140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756" name="Picture 4" descr="C:\Documents and Settings\Cerasela\Desktop\pl2000012355_card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071942"/>
            <a:ext cx="1844962" cy="2450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071688" y="500063"/>
            <a:ext cx="4770437" cy="461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7200" algn="ctr">
              <a:tabLst>
                <a:tab pos="914400" algn="l"/>
              </a:tabLst>
            </a:pPr>
            <a:r>
              <a:rPr lang="ro-RO" altLang="en-US" sz="2400" b="1" dirty="0">
                <a:latin typeface="Times New Roman" pitchFamily="18" charset="0"/>
                <a:cs typeface="Times New Roman" pitchFamily="18" charset="0"/>
              </a:rPr>
              <a:t>ALCALOIZI PIROLIDINICI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97638" y="3386138"/>
            <a:ext cx="1860550" cy="4000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antiinflamatoare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6" name="TextBox 8"/>
          <p:cNvSpPr txBox="1">
            <a:spLocks noChangeArrowheads="1"/>
          </p:cNvSpPr>
          <p:nvPr/>
        </p:nvSpPr>
        <p:spPr bwMode="auto">
          <a:xfrm>
            <a:off x="149225" y="2214563"/>
            <a:ext cx="142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stachidrina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8" name="Picture 6" descr="C:\Documents and Settings\Cerasela\Desktop\leonurus-cardiaca=motherwort (1).jpg"/>
          <p:cNvPicPr>
            <a:picLocks noChangeAspect="1" noChangeArrowheads="1"/>
          </p:cNvPicPr>
          <p:nvPr/>
        </p:nvPicPr>
        <p:blipFill>
          <a:blip r:embed="rId4" cstate="print"/>
          <a:srcRect b="8929"/>
          <a:stretch>
            <a:fillRect/>
          </a:stretch>
        </p:blipFill>
        <p:spPr bwMode="auto">
          <a:xfrm>
            <a:off x="500034" y="4000504"/>
            <a:ext cx="2071702" cy="2515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088" name="Picture 11" descr="C:\Documents and Settings\Cerasela\Desktop\150px-Betonici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5775" y="1214438"/>
            <a:ext cx="18637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12" descr="C:\Documents and Settings\Cerasela\Desktop\800px-Stachydri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500" y="1428750"/>
            <a:ext cx="19494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0" name="Rectangle 17"/>
          <p:cNvSpPr>
            <a:spLocks noChangeArrowheads="1"/>
          </p:cNvSpPr>
          <p:nvPr/>
        </p:nvSpPr>
        <p:spPr bwMode="auto">
          <a:xfrm>
            <a:off x="7464425" y="2171700"/>
            <a:ext cx="1322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2000" b="1">
                <a:latin typeface="Times New Roman" pitchFamily="18" charset="0"/>
                <a:cs typeface="Times New Roman" pitchFamily="18" charset="0"/>
              </a:rPr>
              <a:t>betonicina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00125" y="3386138"/>
            <a:ext cx="1498600" cy="400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tonic cardiac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Diagram 19"/>
          <p:cNvGraphicFramePr/>
          <p:nvPr/>
        </p:nvGraphicFramePr>
        <p:xfrm>
          <a:off x="2071670" y="4357694"/>
          <a:ext cx="5143536" cy="2500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3" name="Left Brace 22"/>
          <p:cNvSpPr/>
          <p:nvPr/>
        </p:nvSpPr>
        <p:spPr>
          <a:xfrm rot="-5400000">
            <a:off x="4214812" y="2286001"/>
            <a:ext cx="785813" cy="2214562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357166"/>
            <a:ext cx="392909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LEONORI CARDIACAE HERBA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Imagini pentru LEONURI CARDIACAE HER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571480"/>
            <a:ext cx="2948406" cy="197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5" name="Diagram 4"/>
          <p:cNvGraphicFramePr/>
          <p:nvPr/>
        </p:nvGraphicFramePr>
        <p:xfrm>
          <a:off x="-857288" y="1214422"/>
          <a:ext cx="835824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/>
          <p:cNvSpPr/>
          <p:nvPr/>
        </p:nvSpPr>
        <p:spPr>
          <a:xfrm>
            <a:off x="5500694" y="4143380"/>
            <a:ext cx="342899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Leonurină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072198" y="5143512"/>
            <a:ext cx="142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stachidrina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43702" y="5572140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43834" y="600076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en-US" dirty="0" smtClean="0"/>
              <a:t>%</a:t>
            </a:r>
            <a:endParaRPr lang="en-US" dirty="0"/>
          </a:p>
        </p:txBody>
      </p:sp>
      <p:pic>
        <p:nvPicPr>
          <p:cNvPr id="48129" name="Picture 1" descr="C:\Users\Farmacognozie\Desktop\Leonurine_structur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2928934"/>
            <a:ext cx="2952728" cy="116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214414" y="28572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6867" name="Picture 3" descr="C:\Users\Farmacognozie\Desktop\imag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3929065"/>
            <a:ext cx="2071702" cy="1378623"/>
          </a:xfrm>
          <a:prstGeom prst="rect">
            <a:avLst/>
          </a:prstGeom>
          <a:noFill/>
        </p:spPr>
      </p:pic>
      <p:sp>
        <p:nvSpPr>
          <p:cNvPr id="8" name="Left Brace 7"/>
          <p:cNvSpPr/>
          <p:nvPr/>
        </p:nvSpPr>
        <p:spPr>
          <a:xfrm>
            <a:off x="4643438" y="2857496"/>
            <a:ext cx="857256" cy="37147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86380" y="2857496"/>
            <a:ext cx="33575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distonie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neuro-vegetativă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nevroză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cardiacă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stadiu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I;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adjuvant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hipertiroidie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adjuvant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tulburări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climacteriu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adjuvant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sindrom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premenstrual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4" descr="C:\Users\Farmacognozie\Desktop\menopauz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0042"/>
            <a:ext cx="2959916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9" name="Picture 5" descr="C:\Users\Farmacognozie\Desktop\nevroza-cardiaca-180x16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357166"/>
            <a:ext cx="1866318" cy="1658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2" name="Oval 11"/>
          <p:cNvSpPr/>
          <p:nvPr/>
        </p:nvSpPr>
        <p:spPr>
          <a:xfrm>
            <a:off x="3786182" y="428604"/>
            <a:ext cx="2071702" cy="50006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Asocieri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5500702"/>
            <a:ext cx="421484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CI</a:t>
            </a: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Sarcină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alăptare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copii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&lt; 18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!!!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şoferi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Farmacognozie\Desktop\sanatatea-inimii-ceai-compus-revizuit_1.jpg"/>
          <p:cNvPicPr>
            <a:picLocks noChangeAspect="1" noChangeArrowheads="1"/>
          </p:cNvPicPr>
          <p:nvPr/>
        </p:nvPicPr>
        <p:blipFill>
          <a:blip r:embed="rId2" cstate="print"/>
          <a:srcRect l="10811" t="5405" r="8108" b="10810"/>
          <a:stretch>
            <a:fillRect/>
          </a:stretch>
        </p:blipFill>
        <p:spPr bwMode="auto">
          <a:xfrm>
            <a:off x="1071538" y="1000108"/>
            <a:ext cx="2000264" cy="2066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val 2"/>
          <p:cNvSpPr/>
          <p:nvPr/>
        </p:nvSpPr>
        <p:spPr>
          <a:xfrm>
            <a:off x="1500166" y="357166"/>
            <a:ext cx="2143140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CEAI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3" descr="C:\Users\Farmacognozie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786190"/>
            <a:ext cx="2357454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7892" name="Picture 4" descr="C:\Users\Farmacognozie\Desktop\6947_28425.jpg"/>
          <p:cNvPicPr>
            <a:picLocks noChangeAspect="1" noChangeArrowheads="1"/>
          </p:cNvPicPr>
          <p:nvPr/>
        </p:nvPicPr>
        <p:blipFill>
          <a:blip r:embed="rId4" cstate="print"/>
          <a:srcRect l="10000" r="9999"/>
          <a:stretch>
            <a:fillRect/>
          </a:stretch>
        </p:blipFill>
        <p:spPr bwMode="auto">
          <a:xfrm>
            <a:off x="3214678" y="1214422"/>
            <a:ext cx="1857388" cy="2321719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5214942" y="428604"/>
            <a:ext cx="335758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SUPLIMENTE CU P.V. PULVERIZAT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3" name="Picture 5" descr="C:\Users\Farmacognozie\Desktop\talpa-gastei-paducel-vasc-x-40-capsule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357298"/>
            <a:ext cx="2166926" cy="21669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7894" name="Picture 6" descr="C:\Users\Farmacognozie\Desktop\ceai-talpa-gastii-iarba-50-g-fares-10023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3929066"/>
            <a:ext cx="2405066" cy="2405066"/>
          </a:xfrm>
          <a:prstGeom prst="rect">
            <a:avLst/>
          </a:prstGeom>
          <a:noFill/>
        </p:spPr>
      </p:pic>
      <p:pic>
        <p:nvPicPr>
          <p:cNvPr id="37895" name="Picture 7" descr="C:\Users\Farmacognozie\Desktop\sedocalm_70025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7996" y="4000504"/>
            <a:ext cx="1857388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7896" name="Picture 8" descr="C:\Users\Farmacognozie\Desktop\calmoplant-40-de-tablete_348.jpg"/>
          <p:cNvPicPr>
            <a:picLocks noChangeAspect="1" noChangeArrowheads="1"/>
          </p:cNvPicPr>
          <p:nvPr/>
        </p:nvPicPr>
        <p:blipFill>
          <a:blip r:embed="rId8" cstate="print"/>
          <a:srcRect l="25000" r="19444"/>
          <a:stretch>
            <a:fillRect/>
          </a:stretch>
        </p:blipFill>
        <p:spPr bwMode="auto">
          <a:xfrm>
            <a:off x="5286380" y="4000504"/>
            <a:ext cx="1428760" cy="192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00166" y="357166"/>
            <a:ext cx="2567778" cy="623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Suplimente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cu EXTRACT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3" descr="C:\Users\Farmacognozie\Desktop\Leonorus_Cardiaca_extract_de_talpa_gastei_pentru_sanatatea_inimii_30_capsule_Rotta_Natura.jpg"/>
          <p:cNvPicPr>
            <a:picLocks noChangeAspect="1" noChangeArrowheads="1"/>
          </p:cNvPicPr>
          <p:nvPr/>
        </p:nvPicPr>
        <p:blipFill>
          <a:blip r:embed="rId2" cstate="print"/>
          <a:srcRect l="20930" r="25582" b="6977"/>
          <a:stretch>
            <a:fillRect/>
          </a:stretch>
        </p:blipFill>
        <p:spPr bwMode="auto">
          <a:xfrm>
            <a:off x="1285852" y="928670"/>
            <a:ext cx="164307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C:\Users\Farmacognozie\Desktop\CardioTon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357298"/>
            <a:ext cx="18288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7" name="Picture 5" descr="C:\Users\Farmacognozie\Desktop\reglatens-120-capsule-herbaget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000504"/>
            <a:ext cx="2000264" cy="2000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8918" name="Picture 6" descr="C:\Users\Farmacognozie\Desktop\Tironorm_Forte_tratament_naturist_tiroida_30_capsule_Rotta_Natura.jpg"/>
          <p:cNvPicPr>
            <a:picLocks noChangeAspect="1" noChangeArrowheads="1"/>
          </p:cNvPicPr>
          <p:nvPr/>
        </p:nvPicPr>
        <p:blipFill>
          <a:blip r:embed="rId5" cstate="print"/>
          <a:srcRect l="4444" t="20000" b="11111"/>
          <a:stretch>
            <a:fillRect/>
          </a:stretch>
        </p:blipFill>
        <p:spPr bwMode="auto">
          <a:xfrm>
            <a:off x="3571868" y="4000504"/>
            <a:ext cx="3071834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8920" name="Picture 8" descr="C:\Users\Farmacognozie\Desktop\4c52-39847-or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142984"/>
            <a:ext cx="2357434" cy="2357434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 rot="5400000">
            <a:off x="3214690" y="3571864"/>
            <a:ext cx="657227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572264" y="428604"/>
            <a:ext cx="235745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TINCTURĂ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21" name="Picture 9" descr="C:\Users\Farmacognozie\Desktop\A240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1428736"/>
            <a:ext cx="1837537" cy="1976665"/>
          </a:xfrm>
          <a:prstGeom prst="rect">
            <a:avLst/>
          </a:prstGeom>
          <a:noFill/>
        </p:spPr>
      </p:pic>
      <p:pic>
        <p:nvPicPr>
          <p:cNvPr id="38922" name="Picture 10" descr="C:\Users\Farmacognozie\Desktop\tinctura_cardioplantime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7494" y="4143380"/>
            <a:ext cx="2286016" cy="2286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3" name="Rectangle 1"/>
          <p:cNvSpPr>
            <a:spLocks noChangeArrowheads="1"/>
          </p:cNvSpPr>
          <p:nvPr/>
        </p:nvSpPr>
        <p:spPr bwMode="auto">
          <a:xfrm>
            <a:off x="1177925" y="265113"/>
            <a:ext cx="4679950" cy="101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57200" algn="just"/>
            <a:r>
              <a:rPr lang="ro-RO" altLang="en-US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BETONICAE HERBA </a:t>
            </a:r>
            <a:r>
              <a:rPr lang="ro-RO" alt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(vindecuţă)</a:t>
            </a:r>
            <a:r>
              <a:rPr lang="ro-RO" altLang="en-US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alt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o-RO" altLang="en-US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Betonica officinalis </a:t>
            </a:r>
            <a:r>
              <a:rPr lang="ro-RO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sin. </a:t>
            </a:r>
            <a:r>
              <a:rPr lang="en-US" altLang="en-US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Stachys officinali</a:t>
            </a:r>
            <a:r>
              <a:rPr lang="ro-RO" altLang="en-US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o-RO" alt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3" name="Picture 3" descr="http://www.deeasoft.com/wp-content/uploads/2010/05/VINDECEAUA-Betonica-officinalis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28604"/>
            <a:ext cx="2300241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324" name="Picture 6" descr="C:\Documents and Settings\Cerasela\Desktop\heart-blend-100cps-solaray-secom.jpg"/>
          <p:cNvPicPr>
            <a:picLocks noChangeAspect="1" noChangeArrowheads="1"/>
          </p:cNvPicPr>
          <p:nvPr/>
        </p:nvPicPr>
        <p:blipFill>
          <a:blip r:embed="rId3" cstate="print"/>
          <a:srcRect l="28333" t="4539" r="28333" b="4892"/>
          <a:stretch>
            <a:fillRect/>
          </a:stretch>
        </p:blipFill>
        <p:spPr bwMode="auto">
          <a:xfrm>
            <a:off x="7000892" y="4214818"/>
            <a:ext cx="1080118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Explosion 1 7"/>
          <p:cNvSpPr/>
          <p:nvPr/>
        </p:nvSpPr>
        <p:spPr>
          <a:xfrm>
            <a:off x="6715125" y="2786063"/>
            <a:ext cx="2428875" cy="1143000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1-2 g pv/zi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7" name="Picture 7" descr="C:\Documents and Settings\Cerasela\Desktop\descărca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714884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7111" name="Rectangle 9"/>
          <p:cNvSpPr>
            <a:spLocks noChangeArrowheads="1"/>
          </p:cNvSpPr>
          <p:nvPr/>
        </p:nvSpPr>
        <p:spPr bwMode="auto">
          <a:xfrm>
            <a:off x="3143250" y="5786438"/>
            <a:ext cx="3281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i="1">
                <a:latin typeface="Times New Roman" pitchFamily="18" charset="0"/>
                <a:cs typeface="Times New Roman" pitchFamily="18" charset="0"/>
              </a:rPr>
              <a:t>Mycelis muralis</a:t>
            </a:r>
            <a:r>
              <a:rPr lang="ro-RO" altLang="en-US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en-US">
                <a:latin typeface="Times New Roman" pitchFamily="18" charset="0"/>
                <a:cs typeface="Times New Roman" pitchFamily="18" charset="0"/>
              </a:rPr>
              <a:t>(iarba tâlharului)</a:t>
            </a:r>
            <a:endParaRPr lang="en-US" altLang="en-US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214282" y="1357298"/>
          <a:ext cx="6072230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7113" name="Picture 6" descr="C:\Documents and Settings\Cerasela\My Documents\Downloads\26124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8" y="4643438"/>
            <a:ext cx="1143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00034" y="428604"/>
            <a:ext cx="46434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>
              <a:tabLst>
                <a:tab pos="914400" algn="l"/>
              </a:tabLst>
            </a:pPr>
            <a:r>
              <a:rPr lang="ro-RO" altLang="en-US" sz="2400" b="1" dirty="0">
                <a:latin typeface="Times New Roman" pitchFamily="18" charset="0"/>
                <a:cs typeface="Times New Roman" pitchFamily="18" charset="0"/>
              </a:rPr>
              <a:t>ALCALOIZI NICOTINICI</a:t>
            </a:r>
            <a:endParaRPr lang="ro-RO" altLang="en-US" sz="2400" dirty="0">
              <a:latin typeface="Times New Roman" pitchFamily="18" charset="0"/>
              <a:cs typeface="Times New Roman" pitchFamily="18" charset="0"/>
            </a:endParaRPr>
          </a:p>
          <a:p>
            <a:pPr indent="457200">
              <a:tabLst>
                <a:tab pos="914400" algn="l"/>
              </a:tabLst>
            </a:pPr>
            <a:endParaRPr lang="ro-RO" altLang="en-US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4357686" y="3286124"/>
          <a:ext cx="4521052" cy="2286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MDLDrawObject Class" r:id="rId3" imgW="3358735" imgH="1690177" progId="">
                  <p:embed/>
                </p:oleObj>
              </mc:Choice>
              <mc:Fallback>
                <p:oleObj name="MDLDrawObject Class" r:id="rId3" imgW="3358735" imgH="169017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3286124"/>
                        <a:ext cx="4521052" cy="22860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1" descr="C:\Documents and Settings\Cerasela\Desktop\tobacco-837721_960_7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9859" y="357166"/>
            <a:ext cx="2524141" cy="1893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76256" y="213285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Nicotianae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folium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-214346" y="1714488"/>
          <a:ext cx="4357686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0963" name="Picture 3" descr="C:\Users\Farmacognozie\Desktop\descărcare (1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2" y="836712"/>
            <a:ext cx="2643206" cy="1990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00034" y="1000108"/>
            <a:ext cx="2214578" cy="78581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TUTUN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000364" y="714356"/>
            <a:ext cx="142876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00562" y="285728"/>
            <a:ext cx="4286280" cy="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ŢIGĂRI CLASICE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(cu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filtru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fără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filtru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00364" y="1357298"/>
            <a:ext cx="114300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6083" name="Picture 3" descr="C:\Users\Farmacognozie\Desktop\bigstock-Two-Of-The-Cheap-Indian-Beedi-60934547-661x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2000240"/>
            <a:ext cx="1264836" cy="107157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143372" y="1643050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BIDI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nicotina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CO  &gt;&gt;&gt;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ţigări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clasice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2786050" y="1571612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86182" y="2357430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ŢIGĂRI DE FOI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cheroots,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chutta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dhumti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keeyo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4" name="Picture 4" descr="C:\Users\Farmacognozie\Desktop\descărcare.jpg"/>
          <p:cNvPicPr>
            <a:picLocks noChangeAspect="1" noChangeArrowheads="1"/>
          </p:cNvPicPr>
          <p:nvPr/>
        </p:nvPicPr>
        <p:blipFill>
          <a:blip r:embed="rId3" cstate="print"/>
          <a:srcRect l="15385" t="8696" r="19231"/>
          <a:stretch>
            <a:fillRect/>
          </a:stretch>
        </p:blipFill>
        <p:spPr bwMode="auto">
          <a:xfrm>
            <a:off x="2214546" y="2214554"/>
            <a:ext cx="1214446" cy="150019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4071934" y="3071810"/>
            <a:ext cx="3689665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Nicotina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&gt;&gt;&gt;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ţigări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clasice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642910" y="2143116"/>
            <a:ext cx="3143272" cy="1571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00166" y="4214818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PIPE - </a:t>
            </a:r>
            <a:r>
              <a:rPr lang="en-US" sz="2000" b="1" dirty="0" smtClean="0">
                <a:latin typeface="Times New Roman"/>
                <a:cs typeface="Times New Roman"/>
              </a:rPr>
              <a:t>↑ </a:t>
            </a:r>
            <a:r>
              <a:rPr lang="en-US" sz="2000" dirty="0" err="1" smtClean="0">
                <a:latin typeface="Times New Roman"/>
                <a:cs typeface="Times New Roman"/>
              </a:rPr>
              <a:t>incidenţa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afecţiunilor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gingivale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5" name="Picture 5" descr="C:\Users\Farmacognozie\Desktop\DSC_618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929066"/>
            <a:ext cx="1671630" cy="111055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428596" y="5000636"/>
            <a:ext cx="628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tutunul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mestecat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gutkha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tutun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mestecat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dulce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contine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frunze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betel, catechu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sofran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zarda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tutun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umed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uscat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amestecat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diferite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arome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culori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parfum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142844" y="1785926"/>
            <a:ext cx="3214710" cy="25003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143768" y="5214950"/>
            <a:ext cx="154241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tutunul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umed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86644" y="5857892"/>
            <a:ext cx="149912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tutunul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uscat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43702" y="714356"/>
            <a:ext cx="250029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RO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ţigară - 70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 nicotină ţigaretă - 10-40 mg nicotină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Farmacognozie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496"/>
            <a:ext cx="2357422" cy="1496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987" name="Picture 3" descr="C:\Users\Farmacognozie\Desktop\Side_effects_of_nicot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61051"/>
            <a:ext cx="6156353" cy="66028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857232"/>
            <a:ext cx="2071702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ADICŢIE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!!! 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↑ DOPAMINA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7158" y="5214950"/>
            <a:ext cx="1928826" cy="78581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75952304"/>
              </p:ext>
            </p:extLst>
          </p:nvPr>
        </p:nvGraphicFramePr>
        <p:xfrm>
          <a:off x="395536" y="260648"/>
          <a:ext cx="829307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5220072" y="1340768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16216" y="115610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AMINOACIZI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07704" y="3717032"/>
            <a:ext cx="648072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636" y="4964187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ACETIL-CoA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580112" y="5317908"/>
            <a:ext cx="1080120" cy="156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60232" y="513324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N-extraciclic!!!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9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Users\Farmacognozie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2143140" cy="3162580"/>
          </a:xfrm>
          <a:prstGeom prst="rect">
            <a:avLst/>
          </a:prstGeom>
          <a:noFill/>
        </p:spPr>
      </p:pic>
      <p:sp>
        <p:nvSpPr>
          <p:cNvPr id="3" name="Left Brace 2"/>
          <p:cNvSpPr/>
          <p:nvPr/>
        </p:nvSpPr>
        <p:spPr>
          <a:xfrm>
            <a:off x="3786182" y="571480"/>
            <a:ext cx="1000132" cy="30003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00596" y="714356"/>
            <a:ext cx="41434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greutate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mică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naştere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(&lt; 2500 g);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naştere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prematură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avort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spontan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sarcină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ectopică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malformaţii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congenitale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placentă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praevia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sindromul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morţii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infantile la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nou-născut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risc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leucemie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cancer hepatic;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obezitate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infantilă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risc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↑ de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diabet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zaharat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tip II;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sindrom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hipereactivitate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(ADHD);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risc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↑ de autism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dificultăţi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învăţare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anxietate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deficit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senzorial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6259" name="Picture 3" descr="C:\Users\Farmacognozie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217272"/>
            <a:ext cx="1059600" cy="1059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ounded Rectangle 5"/>
          <p:cNvSpPr/>
          <p:nvPr/>
        </p:nvSpPr>
        <p:spPr>
          <a:xfrm>
            <a:off x="357158" y="3214686"/>
            <a:ext cx="3643338" cy="1219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dirty="0" smtClean="0"/>
              <a:t>F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iecare ţigar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fumată zilnic în timpul celui de-al 3 lea trimestru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sarcină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scade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greutatea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fătului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 27 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3286116" y="4714884"/>
            <a:ext cx="928694" cy="7143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5072074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COPILĂRIE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5786454"/>
            <a:ext cx="450059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ADULT - ↓ FERTILITATEA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PREDISPOZIŢIE ABUZ DE SUBSTANŢE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Farmacognozie\Desktop\Alapt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500042"/>
            <a:ext cx="2516055" cy="2500330"/>
          </a:xfrm>
          <a:prstGeom prst="rect">
            <a:avLst/>
          </a:prstGeom>
          <a:noFill/>
        </p:spPr>
      </p:pic>
      <p:sp>
        <p:nvSpPr>
          <p:cNvPr id="3" name="Curved Down Arrow 2"/>
          <p:cNvSpPr/>
          <p:nvPr/>
        </p:nvSpPr>
        <p:spPr>
          <a:xfrm>
            <a:off x="3857620" y="1357298"/>
            <a:ext cx="1357322" cy="114300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5286380" y="214290"/>
            <a:ext cx="1071570" cy="30003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29322" y="857232"/>
            <a:ext cx="29289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volumul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lapte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scade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secreţia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prolactină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calitatea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laptelui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matern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pic>
        <p:nvPicPr>
          <p:cNvPr id="6" name="Picture 2" descr="Image result for ATENT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3116"/>
            <a:ext cx="1357322" cy="118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53077"/>
              </p:ext>
            </p:extLst>
          </p:nvPr>
        </p:nvGraphicFramePr>
        <p:xfrm>
          <a:off x="571472" y="3714752"/>
          <a:ext cx="8382001" cy="2874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ro-RO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EFECTELE FUMATULUI ASUPRA SUGARULUI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0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modificarea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gustului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şi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compoziţiei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laptelui</a:t>
                      </a:r>
                      <a:endParaRPr lang="en-US" sz="2000" kern="1200" dirty="0" smtClean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0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suprimarea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apetitului</a:t>
                      </a:r>
                      <a:endParaRPr lang="en-US" sz="2000" kern="1200" dirty="0" smtClean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596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0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creşteri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o-RO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reduse </a:t>
                      </a:r>
                      <a:r>
                        <a:rPr lang="en-US" sz="20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în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greutat</a:t>
                      </a:r>
                      <a:r>
                        <a:rPr lang="ro-RO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o-RO" sz="2000" kern="1200" dirty="0" smtClean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0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nervozitate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agitaţie</a:t>
                      </a:r>
                      <a:endParaRPr lang="ro-RO" sz="2000" kern="1200" dirty="0" smtClean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0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vărsături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diaree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intensificarea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colicilor</a:t>
                      </a:r>
                      <a:r>
                        <a:rPr lang="ro-RO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(la </a:t>
                      </a:r>
                      <a:r>
                        <a:rPr lang="en-US" sz="20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peste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 </a:t>
                      </a:r>
                      <a:r>
                        <a:rPr lang="en-US" sz="20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ţigarete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0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zi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o-RO" sz="20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creşterea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frecvenţei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sindromului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morţii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subite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infantile</a:t>
                      </a:r>
                      <a:endParaRPr lang="en-US" sz="2000" kern="1200" dirty="0" smtClean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Down Arrow 2"/>
          <p:cNvSpPr/>
          <p:nvPr/>
        </p:nvSpPr>
        <p:spPr>
          <a:xfrm>
            <a:off x="4572000" y="642918"/>
            <a:ext cx="1071570" cy="92869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3570" y="714356"/>
            <a:ext cx="32147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cancer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pulmonar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cancer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laringian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cancer 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cavităţii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bucale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cancer gastric;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cancer de colon;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cancer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uterin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pic>
        <p:nvPicPr>
          <p:cNvPr id="43011" name="Picture 3" descr="C:\Users\Farmacognozie\Desktop\constituants-cigare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4572032" cy="3537253"/>
          </a:xfrm>
          <a:prstGeom prst="rect">
            <a:avLst/>
          </a:prstGeom>
          <a:noFill/>
        </p:spPr>
      </p:pic>
      <p:pic>
        <p:nvPicPr>
          <p:cNvPr id="43012" name="Picture 4" descr="C:\Users\Farmacognozie\Desktop\150px-Nikotin_-_Nicotin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857496"/>
            <a:ext cx="1714512" cy="1257309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5400000">
            <a:off x="6701646" y="4442626"/>
            <a:ext cx="102870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3013" name="Picture 5" descr="C:\Users\Farmacognozie\Desktop\Cotinine_Structural_Formula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7998" y="5143512"/>
            <a:ext cx="1877340" cy="114300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500826" y="6357958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COTININĂ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4" name="Picture 6" descr="C:\Users\Farmacognozie\Desktop\descoperire-fenomenala-despre-plamani-acestia-au-o-alta-functie-extrem-de-importanta-despre-care-nu-se-stia-nimic-pana-acum-185825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4071942"/>
            <a:ext cx="1500190" cy="1000127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14282" y="357166"/>
            <a:ext cx="4214842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4000 constituenţi toxici care se formează prin arderea tutunului - 50 sunt dovediţi cancerigeni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86314" y="2928934"/>
            <a:ext cx="1071570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60 MG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9" descr="C:\Documents and Settings\Cerasela\Desktop\118666011_0_640x640.jpg"/>
          <p:cNvPicPr>
            <a:picLocks noChangeAspect="1" noChangeArrowheads="1"/>
          </p:cNvPicPr>
          <p:nvPr/>
        </p:nvPicPr>
        <p:blipFill>
          <a:blip r:embed="rId6" cstate="print"/>
          <a:srcRect l="10985" r="15785"/>
          <a:stretch>
            <a:fillRect/>
          </a:stretch>
        </p:blipFill>
        <p:spPr bwMode="auto">
          <a:xfrm>
            <a:off x="4643438" y="4071942"/>
            <a:ext cx="1428760" cy="1951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0" descr="C:\Documents and Settings\Cerasela\Desktop\Guma Nicorette freshmint freshfruit importat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5000636"/>
            <a:ext cx="3357556" cy="162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857752" y="6072206"/>
            <a:ext cx="1357322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Intoxicaţie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85786" y="285728"/>
            <a:ext cx="2928958" cy="857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DEPENDENŢĂ DE NICOTINĂ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785786" y="1214422"/>
            <a:ext cx="928694" cy="29289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00166" y="1357299"/>
            <a:ext cx="6643734" cy="2643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Fumatul primei ţigarete dimineaţa, în primele 30 de minute de la trezire.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Consumul a cel puţin 10-15 ţigarete pe zi.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Nevoia permanentă de nicotină când fumatul este interzis sau individul nu are la îndemână un pachet de ţigări.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Imposibilitatea de a se abţine de la o ţigară mai mult de câteva ore.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Fumatul chiar şi atunci când subiectul este bolnav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8926" y="4357694"/>
            <a:ext cx="58578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Courier New" pitchFamily="49" charset="0"/>
              <a:buChar char="o"/>
              <a:tabLst>
                <a:tab pos="539750" algn="l"/>
              </a:tabLst>
            </a:pPr>
            <a:r>
              <a:rPr lang="en-US" dirty="0" smtClean="0"/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nevoia acută de a fuma ( craving.),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  <a:tabLst>
                <a:tab pos="539750" algn="l"/>
              </a:tabLs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iritabilitate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senzaţii de nelinişte, mânie, anxietate,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oboseală,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apetit crescut, mai ales peru alimente dulci,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creştere în greutate,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probleme de concentrare, depresie, insomnii, cefalee, ameţeli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4714884"/>
            <a:ext cx="2928958" cy="857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SEVRAJ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C:\Users\Farmacognozie\Desktop\Why-Quitting-is-Har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286808" cy="6405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ini pentru RISK OF SMO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8604"/>
            <a:ext cx="7643866" cy="6076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85728"/>
            <a:ext cx="4929222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Diagnosticul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de tabagism cronic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447800"/>
            <a:ext cx="4929222" cy="1838324"/>
          </a:xfrm>
        </p:spPr>
        <p:txBody>
          <a:bodyPr>
            <a:normAutofit/>
          </a:bodyPr>
          <a:lstStyle/>
          <a:p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Statusul de fumator</a:t>
            </a:r>
          </a:p>
          <a:p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Consumul tabagic (Nr.PA)</a:t>
            </a:r>
          </a:p>
          <a:p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Scorul de dependenta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tabagica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57290" y="3643290"/>
            <a:ext cx="7572428" cy="3214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FUMATOR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            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zilnic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(de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cel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putin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6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luni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)     -</a:t>
            </a: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ocazional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      -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saptamanal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FOST FUMATOR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nu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fumeaza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de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cel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putin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6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luni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NEFUMATOR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fumat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&lt; 100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tigari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in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viata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3" name="Picture 3" descr="C:\Users\Farmacognozie\Desktop\descărcar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143116"/>
            <a:ext cx="3242696" cy="2428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142976" y="357167"/>
            <a:ext cx="7729534" cy="1928826"/>
          </a:xfrm>
          <a:prstGeom prst="rect">
            <a:avLst/>
          </a:prstGeom>
        </p:spPr>
        <p:txBody>
          <a:bodyPr/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Numarul de pachete-an(i)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nr.tigarete/zi raportat la 20 x nr.ani de fumat.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ex: un fumator de 15 tig./zi de 18 ani are un consum de 15/20 x 18....</a:t>
            </a: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13,5 PA.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488" y="2857496"/>
            <a:ext cx="5786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3 puncte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nu se poate vorbi de dependența,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4 – 6 puncte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dependența este moderată,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7 – 9 puncte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dependența este puternică,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10 puncte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dependența este foarte puternică.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Image result for ATENT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571744"/>
            <a:ext cx="2410652" cy="210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7" name="Picture 1" descr="C:\Users\Farmacognozie\Desktop\descărcare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572008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14290"/>
            <a:ext cx="478634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ALCALOIZI PIROLIZIDINICI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6000760" y="720812"/>
          <a:ext cx="2644991" cy="256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CS ChemDraw Drawing" r:id="rId3" imgW="1935206" imgH="1877118" progId="">
                  <p:embed/>
                </p:oleObj>
              </mc:Choice>
              <mc:Fallback>
                <p:oleObj name="CS ChemDraw Drawing" r:id="rId3" imgW="1935206" imgH="187711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720812"/>
                        <a:ext cx="2644991" cy="256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86578" y="335756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senkirkină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1285852" y="1071545"/>
          <a:ext cx="2714644" cy="2312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CS ChemDraw Drawing" r:id="rId5" imgW="1935206" imgH="1650104" progId="">
                  <p:embed/>
                </p:oleObj>
              </mc:Choice>
              <mc:Fallback>
                <p:oleObj name="CS ChemDraw Drawing" r:id="rId5" imgW="1935206" imgH="165010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1071545"/>
                        <a:ext cx="2714644" cy="23122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00232" y="342900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senecionină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2976" y="4000504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00166" y="4214818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HEPATOTOXICITATE 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0" name="Picture 4" descr="C:\Users\Farmacognozie\Desktop\images (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4286256"/>
            <a:ext cx="3571900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rved Down Arrow 12"/>
          <p:cNvSpPr/>
          <p:nvPr/>
        </p:nvSpPr>
        <p:spPr>
          <a:xfrm>
            <a:off x="2143108" y="4786322"/>
            <a:ext cx="1071570" cy="7858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1736" y="5715016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MAX. 0,35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g/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zi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7" name="Picture 4" descr="http://www.agroatlas.ru/content/weeds/Tussilago_farfara/Tussilago_farf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071942"/>
            <a:ext cx="2275787" cy="1706839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0" y="5929330"/>
            <a:ext cx="4286280" cy="428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Tussilago farfara,  podbal</a:t>
            </a: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500042"/>
            <a:ext cx="2571768" cy="186106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 r="1128" b="15718"/>
          <a:stretch>
            <a:fillRect/>
          </a:stretch>
        </p:blipFill>
        <p:spPr bwMode="auto">
          <a:xfrm>
            <a:off x="5357818" y="479862"/>
            <a:ext cx="2728178" cy="174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Lidia\Desktop\poze tropani\izochin 3\tataneas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000504"/>
            <a:ext cx="2395537" cy="179434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5000628" y="6000768"/>
            <a:ext cx="3857620" cy="428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i="1" dirty="0" smtClean="0">
                <a:latin typeface="Times New Roman" pitchFamily="18" charset="0"/>
                <a:cs typeface="Times New Roman" pitchFamily="18" charset="0"/>
              </a:rPr>
              <a:t>Symphytum officinal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e, tătăneasă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2500306"/>
            <a:ext cx="4357686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o-RO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SENECIO HERBA - </a:t>
            </a:r>
            <a:r>
              <a:rPr lang="ro-RO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Senecio vulgaris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cruciuliţă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întreaga plantă este hepatotoxică şi carcinogenică şi este contraindicată administrarea internă.</a:t>
            </a:r>
            <a:endParaRPr lang="ro-RO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o-RO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00562" y="2357430"/>
            <a:ext cx="4429156" cy="12858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o-RO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BORAGINIS FLOS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Borago officinalis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limba mielului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Comisia Europeană nu a autorizat utilizarea produsului în preparate fitoterapeutice.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098206"/>
              </p:ext>
            </p:extLst>
          </p:nvPr>
        </p:nvGraphicFramePr>
        <p:xfrm>
          <a:off x="755576" y="332656"/>
          <a:ext cx="3600400" cy="3289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CS ChemDraw Drawing" r:id="rId3" imgW="1992973" imgH="1817733" progId="">
                  <p:embed/>
                </p:oleObj>
              </mc:Choice>
              <mc:Fallback>
                <p:oleObj name="CS ChemDraw Drawing" r:id="rId3" imgW="1992973" imgH="1817733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32656"/>
                        <a:ext cx="3600400" cy="32897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6588224" y="3825044"/>
            <a:ext cx="612068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" name="Oval 3"/>
          <p:cNvSpPr/>
          <p:nvPr/>
        </p:nvSpPr>
        <p:spPr>
          <a:xfrm>
            <a:off x="2555776" y="2420888"/>
            <a:ext cx="172819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alcaloizi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99992" y="332656"/>
            <a:ext cx="2435423" cy="606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pseudoalcalozi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7" descr="Image result for efedr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3081" name="Picture 9" descr="Image result for efedri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11" y="4149080"/>
            <a:ext cx="2836371" cy="1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75656" y="6105945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efedrina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03848" y="5013176"/>
            <a:ext cx="252028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protoalcaloizi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350590"/>
              </p:ext>
            </p:extLst>
          </p:nvPr>
        </p:nvGraphicFramePr>
        <p:xfrm>
          <a:off x="5716200" y="4034449"/>
          <a:ext cx="3126690" cy="2048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CS ChemDraw Drawing" r:id="rId6" imgW="2183552" imgH="1430648" progId="">
                  <p:embed/>
                </p:oleObj>
              </mc:Choice>
              <mc:Fallback>
                <p:oleObj name="CS ChemDraw Drawing" r:id="rId6" imgW="2183552" imgH="1430648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6200" y="4034449"/>
                        <a:ext cx="3126690" cy="2048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419892" y="6258345"/>
            <a:ext cx="2112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genhiosciamina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60232" y="3356992"/>
            <a:ext cx="219624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genalcaloizi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48356" y="5243378"/>
            <a:ext cx="288032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6" name="Oval 15"/>
          <p:cNvSpPr/>
          <p:nvPr/>
        </p:nvSpPr>
        <p:spPr>
          <a:xfrm>
            <a:off x="3140224" y="1508572"/>
            <a:ext cx="288032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aphicFrame>
        <p:nvGraphicFramePr>
          <p:cNvPr id="3100" name="Object 3"/>
          <p:cNvGraphicFramePr>
            <a:graphicFrameLocks noChangeAspect="1"/>
          </p:cNvGraphicFramePr>
          <p:nvPr/>
        </p:nvGraphicFramePr>
        <p:xfrm>
          <a:off x="5076056" y="260648"/>
          <a:ext cx="3700023" cy="2791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r:id="rId8" imgW="2598219" imgH="1961064" progId="">
                  <p:embed/>
                </p:oleObj>
              </mc:Choice>
              <mc:Fallback>
                <p:oleObj r:id="rId8" imgW="2598219" imgH="196106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60648"/>
                        <a:ext cx="3700023" cy="27919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7"/>
          <p:cNvSpPr/>
          <p:nvPr/>
        </p:nvSpPr>
        <p:spPr>
          <a:xfrm>
            <a:off x="7956376" y="692696"/>
            <a:ext cx="288032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" name="Oval 16"/>
          <p:cNvSpPr/>
          <p:nvPr/>
        </p:nvSpPr>
        <p:spPr>
          <a:xfrm>
            <a:off x="6357950" y="4214818"/>
            <a:ext cx="288032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7920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14290"/>
            <a:ext cx="478634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ALCALOIZI TROPANICI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urved Down Arrow 2"/>
          <p:cNvSpPr/>
          <p:nvPr/>
        </p:nvSpPr>
        <p:spPr>
          <a:xfrm>
            <a:off x="4786314" y="285728"/>
            <a:ext cx="1000132" cy="7858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1214422"/>
            <a:ext cx="342902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ALCALOIZI ESTERI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1071538" y="1214422"/>
          <a:ext cx="2568028" cy="2227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r:id="rId3" imgW="1434378" imgH="1250483" progId="">
                  <p:embed/>
                </p:oleObj>
              </mc:Choice>
              <mc:Fallback>
                <p:oleObj r:id="rId3" imgW="1434378" imgH="125048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1214422"/>
                        <a:ext cx="2568028" cy="22272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928662" y="3786190"/>
          <a:ext cx="2714644" cy="236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r:id="rId5" imgW="1550670" imgH="1352550" progId="">
                  <p:embed/>
                </p:oleObj>
              </mc:Choice>
              <mc:Fallback>
                <p:oleObj r:id="rId5" imgW="1550670" imgH="135255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3786190"/>
                        <a:ext cx="2714644" cy="23644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4357686" y="2571744"/>
          <a:ext cx="2060111" cy="221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r:id="rId7" imgW="1386225" imgH="1481608" progId="">
                  <p:embed/>
                </p:oleObj>
              </mc:Choice>
              <mc:Fallback>
                <p:oleObj r:id="rId7" imgW="1386225" imgH="1481608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2571744"/>
                        <a:ext cx="2060111" cy="221457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71868" y="3000372"/>
            <a:ext cx="71438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6500826" y="2214554"/>
            <a:ext cx="428628" cy="40719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15140" y="2643182"/>
            <a:ext cx="24288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derivaţi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tropanolului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atropină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scopolamină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hiosciamină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derivaţi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pseudotropanolului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cocaină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3306" y="5715016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PSEUDOTROPANOL)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1123077" y="428604"/>
          <a:ext cx="8020923" cy="2357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r:id="rId3" imgW="5394833" imgH="1601154" progId="">
                  <p:embed/>
                </p:oleObj>
              </mc:Choice>
              <mc:Fallback>
                <p:oleObj r:id="rId3" imgW="5394833" imgH="160115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077" y="428604"/>
                        <a:ext cx="8020923" cy="235745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785918" y="2928934"/>
            <a:ext cx="1500198" cy="1357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14744" y="3143248"/>
            <a:ext cx="45005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Belladonnae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folium</a:t>
            </a:r>
          </a:p>
          <a:p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Belladonnae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radix</a:t>
            </a:r>
          </a:p>
          <a:p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Stramonii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folium</a:t>
            </a:r>
          </a:p>
          <a:p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Scopoliae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rhizoma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Daturae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inoxiae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herba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Hyoscyami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folium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Documents and Settings\Cerasela\Desktop\exclamare-238x1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3" t="21068" r="33823" b="15730"/>
          <a:stretch>
            <a:fillRect/>
          </a:stretch>
        </p:blipFill>
        <p:spPr bwMode="auto">
          <a:xfrm>
            <a:off x="7072330" y="3286124"/>
            <a:ext cx="1143008" cy="171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Documents and Settings\Carl Zeiss\Desktop\belladonna-6-6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571876"/>
            <a:ext cx="2000264" cy="1501765"/>
          </a:xfrm>
          <a:prstGeom prst="rect">
            <a:avLst/>
          </a:prstGeom>
          <a:noFill/>
        </p:spPr>
      </p:pic>
      <p:pic>
        <p:nvPicPr>
          <p:cNvPr id="9" name="Picture 5" descr="C:\Users\Lidia\Desktop\poze tropani\laur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5143512"/>
            <a:ext cx="1728192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 descr="scopoliae r"/>
          <p:cNvPicPr>
            <a:picLocks noChangeAspect="1" noChangeArrowheads="1"/>
          </p:cNvPicPr>
          <p:nvPr/>
        </p:nvPicPr>
        <p:blipFill>
          <a:blip r:embed="rId8" cstate="print">
            <a:lum bright="12000"/>
          </a:blip>
          <a:srcRect l="15590" t="28110" r="29105" b="36473"/>
          <a:stretch>
            <a:fillRect/>
          </a:stretch>
        </p:blipFill>
        <p:spPr bwMode="auto">
          <a:xfrm>
            <a:off x="1071538" y="5286388"/>
            <a:ext cx="2614610" cy="1257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571876"/>
            <a:ext cx="2263305" cy="207170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3" name="Diagram 2"/>
          <p:cNvGraphicFramePr/>
          <p:nvPr/>
        </p:nvGraphicFramePr>
        <p:xfrm>
          <a:off x="-500098" y="928670"/>
          <a:ext cx="840585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 cstate="print"/>
          <a:srcRect b="19905"/>
          <a:stretch>
            <a:fillRect/>
          </a:stretch>
        </p:blipFill>
        <p:spPr bwMode="auto">
          <a:xfrm>
            <a:off x="6288998" y="857232"/>
            <a:ext cx="2855002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b="19905"/>
          <a:stretch>
            <a:fillRect/>
          </a:stretch>
        </p:blipFill>
        <p:spPr bwMode="auto">
          <a:xfrm>
            <a:off x="928662" y="500042"/>
            <a:ext cx="2855002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286380" y="3286124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Althaeae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radix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5" name="Picture 3" descr="C:\Users\Farmacognozie\Desktop\4321730482_e6d40f1283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28604"/>
            <a:ext cx="3690930" cy="27681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38186" y="2366954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Belladonnae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radix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6429388" y="3929066"/>
            <a:ext cx="1285884" cy="10001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18" y="5072074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MUCILAGII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8" name="Picture 6" descr="C:\Users\Farmacognozie\Desktop\parenchim cortical, druze de oxalat de calciu ( Althaeae r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250537"/>
            <a:ext cx="2443180" cy="2035983"/>
          </a:xfrm>
          <a:prstGeom prst="rect">
            <a:avLst/>
          </a:prstGeom>
          <a:noFill/>
        </p:spPr>
      </p:pic>
      <p:pic>
        <p:nvPicPr>
          <p:cNvPr id="95241" name="Picture 9" descr="C:\Users\Farmacognozie\Desktop\image026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714348" y="2857496"/>
            <a:ext cx="290172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Imagini pentru bace matragu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556025" cy="2000264"/>
          </a:xfrm>
          <a:prstGeom prst="rect">
            <a:avLst/>
          </a:prstGeom>
          <a:noFill/>
        </p:spPr>
      </p:pic>
      <p:pic>
        <p:nvPicPr>
          <p:cNvPr id="53253" name="Picture 5" descr="C:\Users\Farmacognozie\Desktop\ciresele-amare-super-fructele-verii-consumul-a-20-de-cirese-amare-pe-zi-acelasi-efect-calmant-ca-o-aspirina_siz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7" y="285728"/>
            <a:ext cx="2857520" cy="21480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00496" y="1142984"/>
            <a:ext cx="1428760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3643306" y="1142984"/>
            <a:ext cx="1928826" cy="5000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1285852" y="1500174"/>
            <a:ext cx="857256" cy="2714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5720" y="4286256"/>
            <a:ext cx="371477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consumul a 10-15 bace poate provoca </a:t>
            </a:r>
            <a:r>
              <a:rPr lang="ro-RO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moartea </a:t>
            </a:r>
            <a:r>
              <a:rPr lang="ro-RO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unui adult</a:t>
            </a:r>
            <a:endParaRPr lang="en-US" sz="2400" dirty="0"/>
          </a:p>
        </p:txBody>
      </p:sp>
      <p:pic>
        <p:nvPicPr>
          <p:cNvPr id="53255" name="Picture 7" descr="C:\Users\Farmacognozie\Desktop\homem-faz-xixi-fuorescente-1000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000372"/>
            <a:ext cx="3857652" cy="2571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500694" y="5643578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Fluorescenţa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urinii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2" name="AutoShape 2" descr="Imagini pentru CAP DE M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76804" name="Picture 4" descr="Imagini pentru CAP DE MO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2357430"/>
            <a:ext cx="2171692" cy="1466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85852" y="285728"/>
            <a:ext cx="4357718" cy="8572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STRAMONII FOLIUM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 descr="C:\Users\Farmacognozie\Desktop\Datura_stramonium_2_(2005_07_0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57166"/>
            <a:ext cx="2235200" cy="298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urved Down Arrow 3"/>
          <p:cNvSpPr/>
          <p:nvPr/>
        </p:nvSpPr>
        <p:spPr>
          <a:xfrm>
            <a:off x="2786050" y="1428736"/>
            <a:ext cx="1357322" cy="121444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1571604" y="3214686"/>
            <a:ext cx="1071570" cy="17145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5984" y="3429000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alcaloizi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tropanici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hiosciamina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flavone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cumarine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scopoletol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umbeliferonă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5" name="Picture 3" descr="C:\Users\Farmacognozie\Desktop\stechapfel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857760"/>
            <a:ext cx="2071702" cy="1388078"/>
          </a:xfrm>
          <a:prstGeom prst="rect">
            <a:avLst/>
          </a:prstGeom>
          <a:noFill/>
        </p:spPr>
      </p:pic>
      <p:sp>
        <p:nvSpPr>
          <p:cNvPr id="8" name="Curved Down Arrow 7"/>
          <p:cNvSpPr/>
          <p:nvPr/>
        </p:nvSpPr>
        <p:spPr>
          <a:xfrm>
            <a:off x="5500694" y="5000636"/>
            <a:ext cx="928694" cy="785818"/>
          </a:xfrm>
          <a:prstGeom prst="curved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64" y="5143512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Materie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primă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extracţia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alcaloizilor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Farmacognozie\Desktop\2788927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7143800" cy="6671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63962273"/>
              </p:ext>
            </p:extLst>
          </p:nvPr>
        </p:nvGraphicFramePr>
        <p:xfrm>
          <a:off x="214282" y="285728"/>
          <a:ext cx="850112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rved Right Arrow 2"/>
          <p:cNvSpPr/>
          <p:nvPr/>
        </p:nvSpPr>
        <p:spPr>
          <a:xfrm>
            <a:off x="357158" y="4214818"/>
            <a:ext cx="714380" cy="1071570"/>
          </a:xfrm>
          <a:prstGeom prst="curv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5000636"/>
            <a:ext cx="221457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Acţiune parasimptolitică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636" y="4929198"/>
            <a:ext cx="250033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nhibă secreţia glandelor exocrine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Documents and Settings\Cerasela\Desktop\semnul-exclamari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5500702"/>
            <a:ext cx="1150963" cy="114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14876" y="5857892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Atropina – excitant SNC,</a:t>
            </a:r>
          </a:p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Scopol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mina – inhibitor SNC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5720" y="428604"/>
            <a:ext cx="1785950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Utilizări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571472" y="1285860"/>
            <a:ext cx="285752" cy="2647196"/>
          </a:xfrm>
          <a:prstGeom prst="lef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" name="TextBox 3"/>
          <p:cNvSpPr txBox="1"/>
          <p:nvPr/>
        </p:nvSpPr>
        <p:spPr>
          <a:xfrm>
            <a:off x="869769" y="1285472"/>
            <a:ext cx="7963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colici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de diferite etiologii – digestive, urinare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afecţiuni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cardiovasculare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bloc AV, infarct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miocard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astm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bronşic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rinoree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examen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fund de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ochi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atropina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deriva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chirurgia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generală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atropina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preanestezie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scopolamina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rău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mişcare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scopolamină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, derivați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antidot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intoxicaţia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derivaţi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organofosforici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parasimpatomimetice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Imagini pentru colici abdomina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76" y="4291842"/>
            <a:ext cx="2257921" cy="15176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Imagini pentru asth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136" y="4581128"/>
            <a:ext cx="2674336" cy="1866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Imagini pentru surge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44824"/>
            <a:ext cx="2186154" cy="14855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Imagini pentru bloc atrioventricul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70706"/>
            <a:ext cx="2508060" cy="200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Farmacognozie\Desktop\miere-si-contraindicat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1928826" cy="1928826"/>
          </a:xfrm>
          <a:prstGeom prst="rect">
            <a:avLst/>
          </a:prstGeom>
          <a:noFill/>
        </p:spPr>
      </p:pic>
      <p:graphicFrame>
        <p:nvGraphicFramePr>
          <p:cNvPr id="3" name="Diagram 2"/>
          <p:cNvGraphicFramePr/>
          <p:nvPr/>
        </p:nvGraphicFramePr>
        <p:xfrm>
          <a:off x="357158" y="1785926"/>
          <a:ext cx="650085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7107" name="Picture 3" descr="C:\Users\Farmacognozie\Desktop\glaucom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1428736"/>
            <a:ext cx="2500330" cy="1643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108" name="Picture 4" descr="C:\Users\Farmacognozie\Desktop\poor-diet-1024x57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3357562"/>
            <a:ext cx="2346050" cy="13127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14678" y="785794"/>
            <a:ext cx="485778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CONTRAINDICAŢII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9" name="Picture 5" descr="C:\Users\Farmacognozie\Desktop\prostat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2264" y="4786322"/>
            <a:ext cx="2143131" cy="17859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28596" y="3500438"/>
            <a:ext cx="178595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!!!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Bromură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scopolamină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somnolenţă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şoferi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51457102"/>
              </p:ext>
            </p:extLst>
          </p:nvPr>
        </p:nvGraphicFramePr>
        <p:xfrm>
          <a:off x="1071538" y="500042"/>
          <a:ext cx="7215238" cy="5675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5286375" y="1143000"/>
            <a:ext cx="1857375" cy="17145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Peptide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ini pentru SULFAT DE ATROPINA FIO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571612"/>
            <a:ext cx="3429024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rved Right Arrow 2"/>
          <p:cNvSpPr/>
          <p:nvPr/>
        </p:nvSpPr>
        <p:spPr>
          <a:xfrm>
            <a:off x="611560" y="2331765"/>
            <a:ext cx="504056" cy="665187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89772365"/>
              </p:ext>
            </p:extLst>
          </p:nvPr>
        </p:nvGraphicFramePr>
        <p:xfrm>
          <a:off x="642910" y="3000372"/>
          <a:ext cx="5786478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31640" y="2367034"/>
            <a:ext cx="223224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s.c.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i.v.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00100" y="571480"/>
            <a:ext cx="3571900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MEDICAMENTE </a:t>
            </a:r>
            <a:endParaRPr lang="ro-RO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TROPINA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71604" y="428604"/>
            <a:ext cx="4391348" cy="6674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Bromură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butilscopolamoniu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3504" y="1214423"/>
            <a:ext cx="321471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oral,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intrarectal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i.m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i.v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encrypted-tbn3.gstatic.com/images?q=tbn:ANd9GcT-RWMYPv22ihWYXNJlHcADtUbwTLzRHWf-iknKGNSbiElqDgnEtBqv2r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736"/>
            <a:ext cx="277408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C:\Users\Farmacognozie\Desktop\descărcar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214554"/>
            <a:ext cx="2600535" cy="11430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 descr="C:\Users\Farmacognozie\Desktop\descărca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000372"/>
            <a:ext cx="2500315" cy="2500315"/>
          </a:xfrm>
          <a:prstGeom prst="rect">
            <a:avLst/>
          </a:prstGeom>
          <a:noFill/>
        </p:spPr>
      </p:pic>
      <p:sp>
        <p:nvSpPr>
          <p:cNvPr id="7" name="Left Brace 6"/>
          <p:cNvSpPr/>
          <p:nvPr/>
        </p:nvSpPr>
        <p:spPr>
          <a:xfrm>
            <a:off x="4929190" y="3714752"/>
            <a:ext cx="428628" cy="1571636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86380" y="3857628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Colici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biliare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abdominale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renale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833301"/>
              </p:ext>
            </p:extLst>
          </p:nvPr>
        </p:nvGraphicFramePr>
        <p:xfrm>
          <a:off x="238763" y="1700808"/>
          <a:ext cx="3904583" cy="228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7" name="CS ChemDraw Drawing" r:id="rId3" imgW="2395455" imgH="1406354" progId="">
                  <p:embed/>
                </p:oleObj>
              </mc:Choice>
              <mc:Fallback>
                <p:oleObj name="CS ChemDraw Drawing" r:id="rId3" imgW="2395455" imgH="140635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3" y="1700808"/>
                        <a:ext cx="3904583" cy="2286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5" name="Picture 3" descr="C:\Documents and Settings\Carl Zeiss\Desktop\coca_leaf_the_next_health_food_craze_that_wont_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46" y="714356"/>
            <a:ext cx="4393437" cy="2928958"/>
          </a:xfrm>
          <a:prstGeom prst="rect">
            <a:avLst/>
          </a:prstGeom>
          <a:noFill/>
        </p:spPr>
      </p:pic>
      <p:pic>
        <p:nvPicPr>
          <p:cNvPr id="28676" name="Picture 4" descr="C:\Documents and Settings\Carl Zeiss\Desktop\foto_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655466"/>
            <a:ext cx="2071702" cy="2762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8677" name="Picture 5" descr="C:\Documents and Settings\Carl Zeiss\Desktop\ap_2251695375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24356" y="3929066"/>
            <a:ext cx="2525177" cy="1893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572264" y="578645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Cocae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folium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Carl Zeiss\Desktop\coca_leaf_the_next_health_food_craze_that_wont_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572008"/>
            <a:ext cx="2893239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8130" name="Picture 2" descr="C:\Users\Farmacognozie\Desktop\tmp95a26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734" y="357166"/>
            <a:ext cx="5102562" cy="45005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5643578"/>
            <a:ext cx="271464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TOXICOMANIE!!!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5214942" y="571480"/>
          <a:ext cx="3643338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8131" name="Picture 3" descr="C:\Users\Farmacognozie\Desktop\dependenta-de-drogur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V="1">
            <a:off x="3357554" y="4286256"/>
            <a:ext cx="3134136" cy="15001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42910" y="357166"/>
            <a:ext cx="8215370" cy="4616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ALCALOIZI DERIVAŢI DE LA LISINĂ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000100" y="1285860"/>
          <a:ext cx="7507044" cy="35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1" r:id="rId3" imgW="5907355" imgH="2808060" progId="">
                  <p:embed/>
                </p:oleObj>
              </mc:Choice>
              <mc:Fallback>
                <p:oleObj r:id="rId3" imgW="5907355" imgH="28080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285860"/>
                        <a:ext cx="7507044" cy="357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286116" y="5000636"/>
            <a:ext cx="2071702" cy="10715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nicotina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o-RO" b="1" i="1" dirty="0" smtClean="0">
                <a:latin typeface="Times New Roman" pitchFamily="18" charset="0"/>
                <a:cs typeface="Times New Roman" pitchFamily="18" charset="0"/>
              </a:rPr>
              <a:t>Nicotianae folium.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2910" y="5072074"/>
            <a:ext cx="2286016" cy="10715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coniina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peletierina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lobelina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piperina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arecolina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ricinina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15074" y="5000636"/>
            <a:ext cx="2428892" cy="10715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sparteina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licopodina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citisina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anagirina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1214414" y="1357298"/>
          <a:ext cx="1857388" cy="1309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9" r:id="rId3" imgW="1234440" imgH="861060" progId="">
                  <p:embed/>
                </p:oleObj>
              </mc:Choice>
              <mc:Fallback>
                <p:oleObj r:id="rId3" imgW="1234440" imgH="8610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1357298"/>
                        <a:ext cx="1857388" cy="13096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0100" y="2786058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CONIINA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rved Down Arrow 3"/>
          <p:cNvSpPr/>
          <p:nvPr/>
        </p:nvSpPr>
        <p:spPr>
          <a:xfrm>
            <a:off x="3643306" y="1428736"/>
            <a:ext cx="1071570" cy="8572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28662" y="357166"/>
            <a:ext cx="6286544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ALCALOIZI PIPERIDINICI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1928802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Conium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maculatum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cucută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9" descr="C:\Users\Lidia\Desktop\izochin 1\cucu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428868"/>
            <a:ext cx="2633534" cy="2338397"/>
          </a:xfrm>
          <a:prstGeom prst="rect">
            <a:avLst/>
          </a:prstGeom>
          <a:noFill/>
        </p:spPr>
      </p:pic>
      <p:pic>
        <p:nvPicPr>
          <p:cNvPr id="70659" name="Picture 3" descr="C:\Users\Farmacognozie\Desktop\descărcare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3214686"/>
            <a:ext cx="3857652" cy="2889515"/>
          </a:xfrm>
          <a:prstGeom prst="rect">
            <a:avLst/>
          </a:prstGeom>
          <a:noFill/>
        </p:spPr>
      </p:pic>
      <p:pic>
        <p:nvPicPr>
          <p:cNvPr id="11" name="Picture 4" descr="C:\Documents and Settings\Cerasela\Desktop\exclamare-238x1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3" t="21068" r="33823" b="15730"/>
          <a:stretch>
            <a:fillRect/>
          </a:stretch>
        </p:blipFill>
        <p:spPr bwMode="auto">
          <a:xfrm>
            <a:off x="5786446" y="5286388"/>
            <a:ext cx="666755" cy="100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15140" y="5357826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Anisi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fructus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Petroselini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folium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1142976" y="357166"/>
          <a:ext cx="1928826" cy="1360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" r:id="rId3" imgW="1234440" imgH="861060" progId="">
                  <p:embed/>
                </p:oleObj>
              </mc:Choice>
              <mc:Fallback>
                <p:oleObj r:id="rId3" imgW="1234440" imgH="8610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357166"/>
                        <a:ext cx="1928826" cy="13606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1538" y="1714488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PELETIERINA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rved Down Arrow 3"/>
          <p:cNvSpPr/>
          <p:nvPr/>
        </p:nvSpPr>
        <p:spPr>
          <a:xfrm>
            <a:off x="3571868" y="714356"/>
            <a:ext cx="1071570" cy="857256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1285860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GRANATI CORTEX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3" name="Picture 3" descr="C:\Users\Farmacognozie\Desktop\granatapfelschale-granati-cortex-fructus-100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785794"/>
            <a:ext cx="1857388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urved Down Arrow 6"/>
          <p:cNvSpPr/>
          <p:nvPr/>
        </p:nvSpPr>
        <p:spPr>
          <a:xfrm>
            <a:off x="1785918" y="2214554"/>
            <a:ext cx="928694" cy="7858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2714620"/>
            <a:ext cx="335758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Acţiune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antihelmintică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teniaze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o-RO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CI –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copii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gravide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4" name="Picture 4" descr="C:\Users\Farmacognozie\Desktop\rodi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3929066"/>
            <a:ext cx="3957771" cy="2357454"/>
          </a:xfrm>
          <a:prstGeom prst="rect">
            <a:avLst/>
          </a:prstGeom>
          <a:noFill/>
        </p:spPr>
      </p:pic>
      <p:sp>
        <p:nvSpPr>
          <p:cNvPr id="10" name="Curved Down Arrow 9"/>
          <p:cNvSpPr/>
          <p:nvPr/>
        </p:nvSpPr>
        <p:spPr>
          <a:xfrm>
            <a:off x="5143504" y="4500570"/>
            <a:ext cx="928694" cy="7858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7950" y="4572008"/>
            <a:ext cx="2357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Proantociani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Vitamina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C, APFC</a:t>
            </a:r>
          </a:p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Antociani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taninuri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7158" y="357166"/>
            <a:ext cx="614363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piperina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din </a:t>
            </a:r>
            <a:r>
              <a:rPr kumimoji="0" lang="ro-RO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Piper sp., piper</a:t>
            </a:r>
            <a:endParaRPr kumimoji="0" 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1285852" y="1000108"/>
          <a:ext cx="3889847" cy="1500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7" r:id="rId3" imgW="2790190" imgH="1078230" progId="">
                  <p:embed/>
                </p:oleObj>
              </mc:Choice>
              <mc:Fallback>
                <p:oleObj r:id="rId3" imgW="2790190" imgH="107823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1000108"/>
                        <a:ext cx="3889847" cy="15001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 descr="C:\Users\Lidia\Desktop\poze tropani\tropanici\piper boa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3978" y="1000108"/>
            <a:ext cx="2750046" cy="2071702"/>
          </a:xfrm>
          <a:prstGeom prst="rect">
            <a:avLst/>
          </a:prstGeom>
          <a:noFill/>
        </p:spPr>
      </p:pic>
      <p:sp>
        <p:nvSpPr>
          <p:cNvPr id="5" name="Curved Down Arrow 4"/>
          <p:cNvSpPr/>
          <p:nvPr/>
        </p:nvSpPr>
        <p:spPr>
          <a:xfrm>
            <a:off x="2714612" y="2143116"/>
            <a:ext cx="928694" cy="92869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3286124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Piperi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nigri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fructus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3306" y="328612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5-10% piperina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ulei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volatil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o-RO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alfa şi beta-pinen, felandren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rezine</a:t>
            </a:r>
            <a:endParaRPr lang="en-US" sz="2000" dirty="0"/>
          </a:p>
        </p:txBody>
      </p:sp>
      <p:sp>
        <p:nvSpPr>
          <p:cNvPr id="8" name="Left Brace 7"/>
          <p:cNvSpPr/>
          <p:nvPr/>
        </p:nvSpPr>
        <p:spPr>
          <a:xfrm>
            <a:off x="3286116" y="3000372"/>
            <a:ext cx="357190" cy="16430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Right Arrow 8"/>
          <p:cNvSpPr/>
          <p:nvPr/>
        </p:nvSpPr>
        <p:spPr>
          <a:xfrm>
            <a:off x="1785918" y="4214818"/>
            <a:ext cx="928694" cy="928694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4786322"/>
            <a:ext cx="6072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Stomahic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Antiseptic,</a:t>
            </a: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Antiinflamator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C:\Users\Farmacognozie\Desktop\Gasex-20-tablete-Himalaya.jpg"/>
          <p:cNvPicPr/>
          <p:nvPr/>
        </p:nvPicPr>
        <p:blipFill>
          <a:blip r:embed="rId6" cstate="print"/>
          <a:srcRect t="26667" b="19524"/>
          <a:stretch>
            <a:fillRect/>
          </a:stretch>
        </p:blipFill>
        <p:spPr bwMode="auto">
          <a:xfrm>
            <a:off x="642910" y="5429264"/>
            <a:ext cx="2050847" cy="82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 descr="C:\Users\Farmacognozie\Desktop\foto-2322_1-289x289.jpg"/>
          <p:cNvPicPr>
            <a:picLocks noChangeAspect="1" noChangeArrowheads="1"/>
          </p:cNvPicPr>
          <p:nvPr/>
        </p:nvPicPr>
        <p:blipFill>
          <a:blip r:embed="rId7" cstate="print"/>
          <a:srcRect l="24048" t="18858" r="24048" b="16263"/>
          <a:stretch>
            <a:fillRect/>
          </a:stretch>
        </p:blipFill>
        <p:spPr bwMode="auto">
          <a:xfrm>
            <a:off x="4643438" y="4429132"/>
            <a:ext cx="1428760" cy="1785950"/>
          </a:xfrm>
          <a:prstGeom prst="rect">
            <a:avLst/>
          </a:prstGeom>
          <a:noFill/>
        </p:spPr>
      </p:pic>
      <p:pic>
        <p:nvPicPr>
          <p:cNvPr id="72711" name="Picture 7" descr="C:\Users\Farmacognozie\Desktop\apuretin-slim-60-cps_8384603.jpg"/>
          <p:cNvPicPr>
            <a:picLocks noChangeAspect="1" noChangeArrowheads="1"/>
          </p:cNvPicPr>
          <p:nvPr/>
        </p:nvPicPr>
        <p:blipFill>
          <a:blip r:embed="rId8" cstate="print"/>
          <a:srcRect t="22222" b="16666"/>
          <a:stretch>
            <a:fillRect/>
          </a:stretch>
        </p:blipFill>
        <p:spPr bwMode="auto">
          <a:xfrm>
            <a:off x="7072330" y="4714884"/>
            <a:ext cx="2071670" cy="1266029"/>
          </a:xfrm>
          <a:prstGeom prst="rect">
            <a:avLst/>
          </a:prstGeom>
          <a:noFill/>
        </p:spPr>
      </p:pic>
      <p:pic>
        <p:nvPicPr>
          <p:cNvPr id="72712" name="Picture 8" descr="C:\Users\Farmacognozie\Desktop\digestive-enzymes-complex-450x450-800x800.jpg"/>
          <p:cNvPicPr>
            <a:picLocks noChangeAspect="1" noChangeArrowheads="1"/>
          </p:cNvPicPr>
          <p:nvPr/>
        </p:nvPicPr>
        <p:blipFill>
          <a:blip r:embed="rId9" cstate="print"/>
          <a:srcRect l="30928" r="28865" b="12371"/>
          <a:stretch>
            <a:fillRect/>
          </a:stretch>
        </p:blipFill>
        <p:spPr bwMode="auto">
          <a:xfrm>
            <a:off x="5929322" y="4143380"/>
            <a:ext cx="928694" cy="202405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940152" y="6165304"/>
            <a:ext cx="271464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pulbere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p.v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28662" y="357166"/>
            <a:ext cx="7143800" cy="695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ALCALOIZI CHINOLIZIDINICI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1403648" y="980728"/>
          <a:ext cx="5832648" cy="5525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7" r:id="rId3" imgW="4154861" imgH="3933573" progId="">
                  <p:embed/>
                </p:oleObj>
              </mc:Choice>
              <mc:Fallback>
                <p:oleObj r:id="rId3" imgW="4154861" imgH="393357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980728"/>
                        <a:ext cx="5832648" cy="55250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" descr="Imagini pentru lycopodi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653136"/>
            <a:ext cx="2489699" cy="1786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Lidia\Desktop\poze tropani\tropanici\cytis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1988840"/>
            <a:ext cx="1800200" cy="2281441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645024"/>
            <a:ext cx="287397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548680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Licopodina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55776" y="836712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923928" y="404664"/>
            <a:ext cx="3595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Lycopodii herba, Lycopodium clavatum</a:t>
            </a:r>
            <a:r>
              <a:rPr lang="ro-RO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(pedicuţă)</a:t>
            </a:r>
            <a:endParaRPr lang="en-US" sz="2000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000100" y="2071678"/>
          <a:ext cx="7858180" cy="3675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1571604" y="5143512"/>
            <a:ext cx="362150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diuretică, laxativă, </a:t>
            </a:r>
            <a:r>
              <a:rPr lang="ro-RO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emetică</a:t>
            </a:r>
            <a:r>
              <a:rPr lang="ro-RO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786446" y="4929198"/>
            <a:ext cx="276389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lubrefiantă şi adsorbantă </a:t>
            </a:r>
            <a:endParaRPr lang="en-US" sz="2000" dirty="0"/>
          </a:p>
        </p:txBody>
      </p:sp>
      <p:sp>
        <p:nvSpPr>
          <p:cNvPr id="12" name="Curved Down Arrow 11"/>
          <p:cNvSpPr/>
          <p:nvPr/>
        </p:nvSpPr>
        <p:spPr>
          <a:xfrm>
            <a:off x="6929454" y="5429264"/>
            <a:ext cx="928694" cy="7858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6215082"/>
            <a:ext cx="4071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Excipient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tehnica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farmaceutică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18" name="Picture 2" descr="Imagini pentru lycopodium clavat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188640"/>
            <a:ext cx="1348219" cy="16757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6020" name="Picture 4" descr="Imagini pentru lycopodi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1052736"/>
            <a:ext cx="2489699" cy="1786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arginin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2" t="21040" r="10531" b="22854"/>
          <a:stretch/>
        </p:blipFill>
        <p:spPr bwMode="auto">
          <a:xfrm>
            <a:off x="251520" y="392526"/>
            <a:ext cx="2748187" cy="137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77281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arginina</a:t>
            </a:r>
            <a:endParaRPr lang="ro-RO" dirty="0"/>
          </a:p>
        </p:txBody>
      </p:sp>
      <p:pic>
        <p:nvPicPr>
          <p:cNvPr id="5122" name="Picture 2" descr="Image result for bromelain chemical structur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4"/>
          <a:stretch/>
        </p:blipFill>
        <p:spPr bwMode="auto">
          <a:xfrm>
            <a:off x="3491880" y="235916"/>
            <a:ext cx="4860132" cy="419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3974" y="111755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Bromelina (ananas)</a:t>
            </a:r>
            <a:endParaRPr lang="ro-RO" dirty="0"/>
          </a:p>
        </p:txBody>
      </p:sp>
      <p:sp>
        <p:nvSpPr>
          <p:cNvPr id="6" name="Oval 5"/>
          <p:cNvSpPr/>
          <p:nvPr/>
        </p:nvSpPr>
        <p:spPr>
          <a:xfrm>
            <a:off x="2699792" y="3206421"/>
            <a:ext cx="172819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Enzime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7544" y="2142148"/>
            <a:ext cx="2022165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aminoacizi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Image result for hirud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1" y="4252262"/>
            <a:ext cx="6149838" cy="186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6252519" y="517938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415808" y="4921678"/>
            <a:ext cx="172819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peptide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611716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Hirudina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574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3528" y="332656"/>
            <a:ext cx="3643338" cy="5715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Cura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dezalcolizare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4" name="Picture 2" descr="Imagini pentru suplimente cu lycopodium"/>
          <p:cNvPicPr>
            <a:picLocks noChangeAspect="1" noChangeArrowheads="1"/>
          </p:cNvPicPr>
          <p:nvPr/>
        </p:nvPicPr>
        <p:blipFill>
          <a:blip r:embed="rId2" cstate="print"/>
          <a:srcRect l="15196" t="7115" r="14524" b="5724"/>
          <a:stretch>
            <a:fillRect/>
          </a:stretch>
        </p:blipFill>
        <p:spPr bwMode="auto">
          <a:xfrm>
            <a:off x="467544" y="1988840"/>
            <a:ext cx="1728192" cy="2288687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395536" y="1340768"/>
            <a:ext cx="2143140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CEAI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6" name="Picture 4" descr="Imagini pentru suplimente cu lycopodium"/>
          <p:cNvPicPr>
            <a:picLocks noChangeAspect="1" noChangeArrowheads="1"/>
          </p:cNvPicPr>
          <p:nvPr/>
        </p:nvPicPr>
        <p:blipFill>
          <a:blip r:embed="rId3" cstate="print"/>
          <a:srcRect l="7143" t="27382" r="9519" b="15472"/>
          <a:stretch>
            <a:fillRect/>
          </a:stretch>
        </p:blipFill>
        <p:spPr bwMode="auto">
          <a:xfrm>
            <a:off x="467544" y="4509120"/>
            <a:ext cx="2520280" cy="1728192"/>
          </a:xfrm>
          <a:prstGeom prst="rect">
            <a:avLst/>
          </a:prstGeom>
          <a:noFill/>
        </p:spPr>
      </p:pic>
      <p:pic>
        <p:nvPicPr>
          <p:cNvPr id="84998" name="Picture 6" descr="Imagini pentru suplimente cu lycopodium"/>
          <p:cNvPicPr>
            <a:picLocks noChangeAspect="1" noChangeArrowheads="1"/>
          </p:cNvPicPr>
          <p:nvPr/>
        </p:nvPicPr>
        <p:blipFill>
          <a:blip r:embed="rId4" cstate="print"/>
          <a:srcRect l="7245" t="19924" b="18491"/>
          <a:stretch>
            <a:fillRect/>
          </a:stretch>
        </p:blipFill>
        <p:spPr bwMode="auto">
          <a:xfrm>
            <a:off x="2339752" y="2348880"/>
            <a:ext cx="2463280" cy="1635503"/>
          </a:xfrm>
          <a:prstGeom prst="rect">
            <a:avLst/>
          </a:prstGeom>
          <a:noFill/>
        </p:spPr>
      </p:pic>
      <p:pic>
        <p:nvPicPr>
          <p:cNvPr id="85000" name="Picture 8" descr="Imagini pentru suplimente cu lycopodium"/>
          <p:cNvPicPr>
            <a:picLocks noChangeAspect="1" noChangeArrowheads="1"/>
          </p:cNvPicPr>
          <p:nvPr/>
        </p:nvPicPr>
        <p:blipFill>
          <a:blip r:embed="rId5" cstate="print"/>
          <a:srcRect l="18900" t="16274" r="16001" b="21590"/>
          <a:stretch>
            <a:fillRect/>
          </a:stretch>
        </p:blipFill>
        <p:spPr bwMode="auto">
          <a:xfrm>
            <a:off x="3203848" y="4293096"/>
            <a:ext cx="1381867" cy="1872208"/>
          </a:xfrm>
          <a:prstGeom prst="rect">
            <a:avLst/>
          </a:prstGeom>
          <a:noFill/>
        </p:spPr>
      </p:pic>
      <p:pic>
        <p:nvPicPr>
          <p:cNvPr id="85002" name="Picture 10" descr="Parapharm Nicostop (30 comprimate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908720"/>
            <a:ext cx="1678310" cy="1960643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5508104" y="188640"/>
            <a:ext cx="288032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apsule cu p.v/extract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5004" name="Picture 12" descr="Imagini pentru suplimente cu lycopodium"/>
          <p:cNvPicPr>
            <a:picLocks noChangeAspect="1" noChangeArrowheads="1"/>
          </p:cNvPicPr>
          <p:nvPr/>
        </p:nvPicPr>
        <p:blipFill>
          <a:blip r:embed="rId7" cstate="print"/>
          <a:srcRect l="19355" r="22581"/>
          <a:stretch>
            <a:fillRect/>
          </a:stretch>
        </p:blipFill>
        <p:spPr bwMode="auto">
          <a:xfrm>
            <a:off x="7236296" y="908720"/>
            <a:ext cx="1296144" cy="2232248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4788024" y="3212976"/>
            <a:ext cx="25922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TINCTURĂ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5006" name="Picture 14" descr="Imagini pentru suplimente cu lycopodium"/>
          <p:cNvPicPr>
            <a:picLocks noChangeAspect="1" noChangeArrowheads="1"/>
          </p:cNvPicPr>
          <p:nvPr/>
        </p:nvPicPr>
        <p:blipFill>
          <a:blip r:embed="rId8" cstate="print"/>
          <a:srcRect l="20513" r="25641"/>
          <a:stretch>
            <a:fillRect/>
          </a:stretch>
        </p:blipFill>
        <p:spPr bwMode="auto">
          <a:xfrm>
            <a:off x="4932040" y="3861048"/>
            <a:ext cx="1512168" cy="2808312"/>
          </a:xfrm>
          <a:prstGeom prst="rect">
            <a:avLst/>
          </a:prstGeom>
          <a:noFill/>
        </p:spPr>
      </p:pic>
      <p:pic>
        <p:nvPicPr>
          <p:cNvPr id="85008" name="Picture 16" descr="Imagini pentru suplimente cu lycopodium"/>
          <p:cNvPicPr>
            <a:picLocks noChangeAspect="1" noChangeArrowheads="1"/>
          </p:cNvPicPr>
          <p:nvPr/>
        </p:nvPicPr>
        <p:blipFill>
          <a:blip r:embed="rId9" cstate="print"/>
          <a:srcRect l="26460" r="35741" b="16841"/>
          <a:stretch>
            <a:fillRect/>
          </a:stretch>
        </p:blipFill>
        <p:spPr bwMode="auto">
          <a:xfrm>
            <a:off x="4355976" y="0"/>
            <a:ext cx="1008112" cy="2217846"/>
          </a:xfrm>
          <a:prstGeom prst="rect">
            <a:avLst/>
          </a:prstGeom>
          <a:noFill/>
        </p:spPr>
      </p:pic>
      <p:sp>
        <p:nvSpPr>
          <p:cNvPr id="85010" name="AutoShape 18" descr="Imagini pentru suplimente cu lycopo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5012" name="Picture 20" descr="Imagini pentru suplimente cu lycopodiu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3933056"/>
            <a:ext cx="2372122" cy="25259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81678217"/>
              </p:ext>
            </p:extLst>
          </p:nvPr>
        </p:nvGraphicFramePr>
        <p:xfrm>
          <a:off x="751554" y="642918"/>
          <a:ext cx="8392446" cy="5309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C:\Documents and Settings\Cerasela\Desktop\exclamare-238x1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3" t="21068" r="33823" b="15730"/>
          <a:stretch>
            <a:fillRect/>
          </a:stretch>
        </p:blipFill>
        <p:spPr bwMode="auto">
          <a:xfrm>
            <a:off x="1043608" y="620688"/>
            <a:ext cx="930399" cy="139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072330" y="500042"/>
            <a:ext cx="150019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Conc. MICI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o-RO"/>
          </a:p>
        </p:txBody>
      </p:sp>
      <p:graphicFrame>
        <p:nvGraphicFramePr>
          <p:cNvPr id="14338" name="Object 1"/>
          <p:cNvGraphicFramePr>
            <a:graphicFrameLocks noChangeAspect="1"/>
          </p:cNvGraphicFramePr>
          <p:nvPr/>
        </p:nvGraphicFramePr>
        <p:xfrm>
          <a:off x="525463" y="620713"/>
          <a:ext cx="20955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CS ChemDraw Drawing" r:id="rId3" imgW="1506810" imgH="720453" progId="">
                  <p:embed/>
                </p:oleObj>
              </mc:Choice>
              <mc:Fallback>
                <p:oleObj name="CS ChemDraw Drawing" r:id="rId3" imgW="1506810" imgH="720453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620713"/>
                        <a:ext cx="2095500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Rectangle 3"/>
          <p:cNvSpPr>
            <a:spLocks noChangeArrowheads="1"/>
          </p:cNvSpPr>
          <p:nvPr/>
        </p:nvSpPr>
        <p:spPr bwMode="auto">
          <a:xfrm>
            <a:off x="1187624" y="1635227"/>
            <a:ext cx="981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1">
                <a:latin typeface="Times New Roman" pitchFamily="18" charset="0"/>
                <a:cs typeface="Times New Roman" pitchFamily="18" charset="0"/>
              </a:rPr>
              <a:t>ornitina</a:t>
            </a:r>
            <a:endParaRPr lang="ro-RO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o-RO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3346450" y="260350"/>
          <a:ext cx="19367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CS ChemDraw Drawing" r:id="rId5" imgW="1650149" imgH="857849" progId="">
                  <p:embed/>
                </p:oleObj>
              </mc:Choice>
              <mc:Fallback>
                <p:oleObj name="CS ChemDraw Drawing" r:id="rId5" imgW="1650149" imgH="857849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260350"/>
                        <a:ext cx="1936750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Rectangle 6"/>
          <p:cNvSpPr>
            <a:spLocks noChangeArrowheads="1"/>
          </p:cNvSpPr>
          <p:nvPr/>
        </p:nvSpPr>
        <p:spPr bwMode="auto">
          <a:xfrm>
            <a:off x="3708400" y="1412875"/>
            <a:ext cx="709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1">
                <a:latin typeface="Times New Roman" pitchFamily="18" charset="0"/>
                <a:cs typeface="Times New Roman" pitchFamily="18" charset="0"/>
              </a:rPr>
              <a:t>lisina</a:t>
            </a:r>
            <a:endParaRPr lang="ro-RO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o-RO"/>
          </a:p>
        </p:txBody>
      </p:sp>
      <p:graphicFrame>
        <p:nvGraphicFramePr>
          <p:cNvPr id="14340" name="Object 5"/>
          <p:cNvGraphicFramePr>
            <a:graphicFrameLocks noChangeAspect="1"/>
          </p:cNvGraphicFramePr>
          <p:nvPr/>
        </p:nvGraphicFramePr>
        <p:xfrm>
          <a:off x="6156325" y="260350"/>
          <a:ext cx="21875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CS ChemDraw Drawing" r:id="rId7" imgW="1657707" imgH="603032" progId="">
                  <p:embed/>
                </p:oleObj>
              </mc:Choice>
              <mc:Fallback>
                <p:oleObj name="CS ChemDraw Drawing" r:id="rId7" imgW="1657707" imgH="603032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60350"/>
                        <a:ext cx="2187575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Rectangle 7"/>
          <p:cNvSpPr>
            <a:spLocks noChangeArrowheads="1"/>
          </p:cNvSpPr>
          <p:nvPr/>
        </p:nvSpPr>
        <p:spPr bwMode="auto">
          <a:xfrm>
            <a:off x="6659563" y="1077913"/>
            <a:ext cx="1657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it-IT" b="1" dirty="0">
                <a:latin typeface="Times New Roman" pitchFamily="18" charset="0"/>
                <a:cs typeface="Times New Roman" pitchFamily="18" charset="0"/>
              </a:rPr>
              <a:t>fenilalanina</a:t>
            </a:r>
          </a:p>
        </p:txBody>
      </p:sp>
      <p:sp>
        <p:nvSpPr>
          <p:cNvPr id="143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o-RO"/>
          </a:p>
        </p:txBody>
      </p:sp>
      <p:graphicFrame>
        <p:nvGraphicFramePr>
          <p:cNvPr id="143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865097"/>
              </p:ext>
            </p:extLst>
          </p:nvPr>
        </p:nvGraphicFramePr>
        <p:xfrm>
          <a:off x="1051718" y="2855811"/>
          <a:ext cx="301148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CS ChemDraw Drawing" r:id="rId9" imgW="2113367" imgH="619767" progId="">
                  <p:embed/>
                </p:oleObj>
              </mc:Choice>
              <mc:Fallback>
                <p:oleObj name="CS ChemDraw Drawing" r:id="rId9" imgW="2113367" imgH="619767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718" y="2855811"/>
                        <a:ext cx="3011488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Rectangle 12"/>
          <p:cNvSpPr>
            <a:spLocks noChangeArrowheads="1"/>
          </p:cNvSpPr>
          <p:nvPr/>
        </p:nvSpPr>
        <p:spPr bwMode="auto">
          <a:xfrm>
            <a:off x="1868720" y="3971003"/>
            <a:ext cx="938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tirosina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o-RO"/>
          </a:p>
        </p:txBody>
      </p:sp>
      <p:graphicFrame>
        <p:nvGraphicFramePr>
          <p:cNvPr id="143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236443"/>
              </p:ext>
            </p:extLst>
          </p:nvPr>
        </p:nvGraphicFramePr>
        <p:xfrm>
          <a:off x="5156200" y="2348880"/>
          <a:ext cx="3487846" cy="1252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CS ChemDraw Drawing" r:id="rId11" imgW="2098250" imgH="755544" progId="">
                  <p:embed/>
                </p:oleObj>
              </mc:Choice>
              <mc:Fallback>
                <p:oleObj name="CS ChemDraw Drawing" r:id="rId11" imgW="2098250" imgH="755544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2348880"/>
                        <a:ext cx="3487846" cy="12522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3" name="Rectangle 15"/>
          <p:cNvSpPr>
            <a:spLocks noChangeArrowheads="1"/>
          </p:cNvSpPr>
          <p:nvPr/>
        </p:nvSpPr>
        <p:spPr bwMode="auto">
          <a:xfrm>
            <a:off x="6289674" y="3817272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triptofan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o-RO"/>
          </a:p>
        </p:txBody>
      </p:sp>
      <p:graphicFrame>
        <p:nvGraphicFramePr>
          <p:cNvPr id="1434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093382"/>
              </p:ext>
            </p:extLst>
          </p:nvPr>
        </p:nvGraphicFramePr>
        <p:xfrm>
          <a:off x="1384300" y="4668169"/>
          <a:ext cx="2513013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CS ChemDraw Drawing" r:id="rId13" imgW="1682002" imgH="673214" progId="">
                  <p:embed/>
                </p:oleObj>
              </mc:Choice>
              <mc:Fallback>
                <p:oleObj name="CS ChemDraw Drawing" r:id="rId13" imgW="1682002" imgH="673214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4668169"/>
                        <a:ext cx="2513013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1815538" y="5661025"/>
            <a:ext cx="1044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histidina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625377" y="4725144"/>
            <a:ext cx="5328593" cy="9358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PRECURSORI BIOSINTETICI</a:t>
            </a:r>
          </a:p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AMINOACIZI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6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-29556" y="1988840"/>
            <a:ext cx="2520280" cy="13681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Biosinteză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180768"/>
              </p:ext>
            </p:extLst>
          </p:nvPr>
        </p:nvGraphicFramePr>
        <p:xfrm>
          <a:off x="395536" y="2348880"/>
          <a:ext cx="8469313" cy="387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r:id="rId3" imgW="5854700" imgH="2675890" progId="">
                  <p:embed/>
                </p:oleObj>
              </mc:Choice>
              <mc:Fallback>
                <p:oleObj r:id="rId3" imgW="5854700" imgH="267589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348880"/>
                        <a:ext cx="8469313" cy="387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2813434" y="2204863"/>
            <a:ext cx="2664296" cy="18526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082794"/>
              </p:ext>
            </p:extLst>
          </p:nvPr>
        </p:nvGraphicFramePr>
        <p:xfrm>
          <a:off x="2267744" y="188640"/>
          <a:ext cx="6552728" cy="193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r:id="rId5" imgW="5394833" imgH="1601154" progId="">
                  <p:embed/>
                </p:oleObj>
              </mc:Choice>
              <mc:Fallback>
                <p:oleObj r:id="rId5" imgW="5394833" imgH="1601154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88640"/>
                        <a:ext cx="6552728" cy="19329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5" descr="C:\Documents and Settings\Carl Zeiss\Desktop\belladonna-6-6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651" y="548508"/>
            <a:ext cx="2075865" cy="1558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23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1202</TotalTime>
  <Words>1451</Words>
  <Application>Microsoft Office PowerPoint</Application>
  <PresentationFormat>On-screen Show (4:3)</PresentationFormat>
  <Paragraphs>369</Paragraphs>
  <Slides>60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Solstice</vt:lpstr>
      <vt:lpstr>CS ChemDraw Drawing</vt:lpstr>
      <vt:lpstr>MDLDrawObject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Diagnosticul de tabagism cronic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Ligia</dc:creator>
  <cp:lastModifiedBy>Ligia</cp:lastModifiedBy>
  <cp:revision>114</cp:revision>
  <dcterms:created xsi:type="dcterms:W3CDTF">2018-04-24T09:34:16Z</dcterms:created>
  <dcterms:modified xsi:type="dcterms:W3CDTF">2018-05-23T10:31:23Z</dcterms:modified>
</cp:coreProperties>
</file>