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312" r:id="rId2"/>
    <p:sldId id="362" r:id="rId3"/>
    <p:sldId id="306" r:id="rId4"/>
    <p:sldId id="363" r:id="rId5"/>
    <p:sldId id="264" r:id="rId6"/>
    <p:sldId id="355" r:id="rId7"/>
    <p:sldId id="415" r:id="rId8"/>
    <p:sldId id="366" r:id="rId9"/>
    <p:sldId id="268" r:id="rId10"/>
    <p:sldId id="368" r:id="rId11"/>
    <p:sldId id="369" r:id="rId12"/>
    <p:sldId id="371" r:id="rId13"/>
    <p:sldId id="277" r:id="rId14"/>
    <p:sldId id="373" r:id="rId15"/>
    <p:sldId id="374" r:id="rId16"/>
    <p:sldId id="375" r:id="rId17"/>
    <p:sldId id="377" r:id="rId18"/>
    <p:sldId id="378" r:id="rId19"/>
    <p:sldId id="416" r:id="rId20"/>
    <p:sldId id="383" r:id="rId21"/>
    <p:sldId id="385" r:id="rId22"/>
    <p:sldId id="386" r:id="rId23"/>
    <p:sldId id="317" r:id="rId24"/>
    <p:sldId id="387" r:id="rId25"/>
    <p:sldId id="417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419" r:id="rId35"/>
    <p:sldId id="403" r:id="rId36"/>
    <p:sldId id="404" r:id="rId37"/>
    <p:sldId id="405" r:id="rId38"/>
    <p:sldId id="406" r:id="rId39"/>
    <p:sldId id="411" r:id="rId40"/>
    <p:sldId id="412" r:id="rId41"/>
    <p:sldId id="413" r:id="rId4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B6B"/>
    <a:srgbClr val="FFCC99"/>
    <a:srgbClr val="FFFF00"/>
    <a:srgbClr val="AAFA8A"/>
    <a:srgbClr val="FFFF99"/>
    <a:srgbClr val="F6FCD0"/>
    <a:srgbClr val="F7FEB4"/>
    <a:srgbClr val="92D05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80" d="100"/>
          <a:sy n="80" d="100"/>
        </p:scale>
        <p:origin x="-99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BB7B2-80DC-4F4D-B267-23932CEBD454}" type="doc">
      <dgm:prSet loTypeId="urn:microsoft.com/office/officeart/2005/8/layout/arrow2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7D208EB-7C3D-4BA0-968E-6C4F0DE9B868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Afecţiuni ale cavităţii bucale </a:t>
          </a:r>
        </a:p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stomatite, gingivite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E243167-4D64-4494-87A6-1D61A22D6EEB}" type="parTrans" cxnId="{6E566B31-3218-4312-9544-9CCB13D5C766}">
      <dgm:prSet/>
      <dgm:spPr/>
      <dgm:t>
        <a:bodyPr/>
        <a:lstStyle/>
        <a:p>
          <a:endParaRPr lang="en-US"/>
        </a:p>
      </dgm:t>
    </dgm:pt>
    <dgm:pt modelId="{4ABFAE1B-CFAB-42C5-A7D5-F6840A513B9E}" type="sibTrans" cxnId="{6E566B31-3218-4312-9544-9CCB13D5C766}">
      <dgm:prSet/>
      <dgm:spPr/>
      <dgm:t>
        <a:bodyPr/>
        <a:lstStyle/>
        <a:p>
          <a:endParaRPr lang="en-US"/>
        </a:p>
      </dgm:t>
    </dgm:pt>
    <dgm:pt modelId="{96E2F286-4039-4FDA-91A3-EF923287E18E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Laringite, </a:t>
          </a:r>
        </a:p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faringite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5C2B27AC-F8E3-4643-BFD7-D2A06746B6BA}" type="parTrans" cxnId="{7A948190-6902-4044-8275-13C7BDD6E0F3}">
      <dgm:prSet/>
      <dgm:spPr/>
      <dgm:t>
        <a:bodyPr/>
        <a:lstStyle/>
        <a:p>
          <a:endParaRPr lang="en-US"/>
        </a:p>
      </dgm:t>
    </dgm:pt>
    <dgm:pt modelId="{001DD922-F19F-4A6A-9C83-1200939E2244}" type="sibTrans" cxnId="{7A948190-6902-4044-8275-13C7BDD6E0F3}">
      <dgm:prSet/>
      <dgm:spPr/>
      <dgm:t>
        <a:bodyPr/>
        <a:lstStyle/>
        <a:p>
          <a:endParaRPr lang="en-US"/>
        </a:p>
      </dgm:t>
    </dgm:pt>
    <dgm:pt modelId="{5E93524A-AA1B-452B-A790-FE35991EEE76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Diabet zaharat tip II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AEF00BD-BF5A-49D3-B98C-E4F3D6ED1344}" type="parTrans" cxnId="{98D152AA-CD0D-4E44-9F11-0882D2D491FA}">
      <dgm:prSet/>
      <dgm:spPr/>
      <dgm:t>
        <a:bodyPr/>
        <a:lstStyle/>
        <a:p>
          <a:endParaRPr lang="en-US"/>
        </a:p>
      </dgm:t>
    </dgm:pt>
    <dgm:pt modelId="{83BAD692-2320-4564-9E6D-E83A2AA6DFAD}" type="sibTrans" cxnId="{98D152AA-CD0D-4E44-9F11-0882D2D491FA}">
      <dgm:prSet/>
      <dgm:spPr/>
      <dgm:t>
        <a:bodyPr/>
        <a:lstStyle/>
        <a:p>
          <a:endParaRPr lang="en-US"/>
        </a:p>
      </dgm:t>
    </dgm:pt>
    <dgm:pt modelId="{37AE4F32-3D2F-47A6-BD36-327758D364C4}">
      <dgm:prSet/>
      <dgm:spPr/>
      <dgm:t>
        <a:bodyPr/>
        <a:lstStyle/>
        <a:p>
          <a:endParaRPr lang="en-US"/>
        </a:p>
      </dgm:t>
    </dgm:pt>
    <dgm:pt modelId="{33655897-6340-44E5-8447-FA5F6A9CD144}" type="parTrans" cxnId="{DCCC7C8E-8AE9-488E-9DB1-49B697E20B88}">
      <dgm:prSet/>
      <dgm:spPr/>
      <dgm:t>
        <a:bodyPr/>
        <a:lstStyle/>
        <a:p>
          <a:endParaRPr lang="en-US"/>
        </a:p>
      </dgm:t>
    </dgm:pt>
    <dgm:pt modelId="{6CB81D9E-8D97-4827-BDA0-907CD8A34B68}" type="sibTrans" cxnId="{DCCC7C8E-8AE9-488E-9DB1-49B697E20B88}">
      <dgm:prSet/>
      <dgm:spPr/>
      <dgm:t>
        <a:bodyPr/>
        <a:lstStyle/>
        <a:p>
          <a:endParaRPr lang="en-US"/>
        </a:p>
      </dgm:t>
    </dgm:pt>
    <dgm:pt modelId="{BF502C5E-57F8-4778-B9E0-DA5A098AB8AC}" type="pres">
      <dgm:prSet presAssocID="{B43BB7B2-80DC-4F4D-B267-23932CEBD45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51E27D-9D55-4414-88A2-0B3EBD5DA867}" type="pres">
      <dgm:prSet presAssocID="{B43BB7B2-80DC-4F4D-B267-23932CEBD454}" presName="arrow" presStyleLbl="bgShp" presStyleIdx="0" presStyleCnt="1" custLinFactNeighborY="3692"/>
      <dgm:spPr/>
      <dgm:t>
        <a:bodyPr/>
        <a:lstStyle/>
        <a:p>
          <a:endParaRPr lang="en-US"/>
        </a:p>
      </dgm:t>
    </dgm:pt>
    <dgm:pt modelId="{90FE176F-5566-43F9-AAE1-ECF59E75FF22}" type="pres">
      <dgm:prSet presAssocID="{B43BB7B2-80DC-4F4D-B267-23932CEBD454}" presName="arrowDiagram4" presStyleCnt="0"/>
      <dgm:spPr/>
      <dgm:t>
        <a:bodyPr/>
        <a:lstStyle/>
        <a:p>
          <a:endParaRPr lang="en-US"/>
        </a:p>
      </dgm:t>
    </dgm:pt>
    <dgm:pt modelId="{761E790F-C129-46E9-8C4A-944B12A241EF}" type="pres">
      <dgm:prSet presAssocID="{77D208EB-7C3D-4BA0-968E-6C4F0DE9B868}" presName="bullet4a" presStyleLbl="node1" presStyleIdx="0" presStyleCnt="4"/>
      <dgm:spPr/>
      <dgm:t>
        <a:bodyPr/>
        <a:lstStyle/>
        <a:p>
          <a:endParaRPr lang="en-US"/>
        </a:p>
      </dgm:t>
    </dgm:pt>
    <dgm:pt modelId="{CC51FFD4-B30A-4BA1-9E58-497C449CB078}" type="pres">
      <dgm:prSet presAssocID="{77D208EB-7C3D-4BA0-968E-6C4F0DE9B868}" presName="textBox4a" presStyleLbl="revTx" presStyleIdx="0" presStyleCnt="4" custScaleX="99268" custScaleY="163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7C0BD-6D9F-4452-96BF-77A4FFB4066B}" type="pres">
      <dgm:prSet presAssocID="{96E2F286-4039-4FDA-91A3-EF923287E18E}" presName="bullet4b" presStyleLbl="node1" presStyleIdx="1" presStyleCnt="4" custLinFactX="100000" custLinFactNeighborX="111986" custLinFactNeighborY="-86551"/>
      <dgm:spPr/>
      <dgm:t>
        <a:bodyPr/>
        <a:lstStyle/>
        <a:p>
          <a:endParaRPr lang="en-US"/>
        </a:p>
      </dgm:t>
    </dgm:pt>
    <dgm:pt modelId="{55E3FF0C-CB7F-44F8-A4EF-7CB1D15E2430}" type="pres">
      <dgm:prSet presAssocID="{96E2F286-4039-4FDA-91A3-EF923287E18E}" presName="textBox4b" presStyleLbl="revTx" presStyleIdx="1" presStyleCnt="4" custLinFactNeighborX="13053" custLinFactNeighborY="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37E6C-9D37-4D55-8A86-2471099DCB5F}" type="pres">
      <dgm:prSet presAssocID="{5E93524A-AA1B-452B-A790-FE35991EEE76}" presName="bullet4c" presStyleLbl="node1" presStyleIdx="2" presStyleCnt="4" custLinFactX="38785" custLinFactNeighborX="100000" custLinFactNeighborY="-57168"/>
      <dgm:spPr/>
      <dgm:t>
        <a:bodyPr/>
        <a:lstStyle/>
        <a:p>
          <a:endParaRPr lang="en-US"/>
        </a:p>
      </dgm:t>
    </dgm:pt>
    <dgm:pt modelId="{5B1576B6-CCE0-4790-BA2E-E2CAF796B796}" type="pres">
      <dgm:prSet presAssocID="{5E93524A-AA1B-452B-A790-FE35991EEE7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AD271-6F88-44E4-BF84-7608EA3DD64C}" type="pres">
      <dgm:prSet presAssocID="{37AE4F32-3D2F-47A6-BD36-327758D364C4}" presName="bullet4d" presStyleLbl="node1" presStyleIdx="3" presStyleCnt="4" custLinFactX="53857" custLinFactNeighborX="100000" custLinFactNeighborY="-21829"/>
      <dgm:spPr/>
      <dgm:t>
        <a:bodyPr/>
        <a:lstStyle/>
        <a:p>
          <a:endParaRPr lang="en-US"/>
        </a:p>
      </dgm:t>
    </dgm:pt>
    <dgm:pt modelId="{696E1A83-BEDF-4EF6-BE74-C688FF1EDC0D}" type="pres">
      <dgm:prSet presAssocID="{37AE4F32-3D2F-47A6-BD36-327758D364C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152AA-CD0D-4E44-9F11-0882D2D491FA}" srcId="{B43BB7B2-80DC-4F4D-B267-23932CEBD454}" destId="{5E93524A-AA1B-452B-A790-FE35991EEE76}" srcOrd="2" destOrd="0" parTransId="{EAEF00BD-BF5A-49D3-B98C-E4F3D6ED1344}" sibTransId="{83BAD692-2320-4564-9E6D-E83A2AA6DFAD}"/>
    <dgm:cxn modelId="{7A948190-6902-4044-8275-13C7BDD6E0F3}" srcId="{B43BB7B2-80DC-4F4D-B267-23932CEBD454}" destId="{96E2F286-4039-4FDA-91A3-EF923287E18E}" srcOrd="1" destOrd="0" parTransId="{5C2B27AC-F8E3-4643-BFD7-D2A06746B6BA}" sibTransId="{001DD922-F19F-4A6A-9C83-1200939E2244}"/>
    <dgm:cxn modelId="{2CD1D3D8-82B2-4FF0-A8D8-02F565E50A9C}" type="presOf" srcId="{B43BB7B2-80DC-4F4D-B267-23932CEBD454}" destId="{BF502C5E-57F8-4778-B9E0-DA5A098AB8AC}" srcOrd="0" destOrd="0" presId="urn:microsoft.com/office/officeart/2005/8/layout/arrow2"/>
    <dgm:cxn modelId="{DCCC7C8E-8AE9-488E-9DB1-49B697E20B88}" srcId="{B43BB7B2-80DC-4F4D-B267-23932CEBD454}" destId="{37AE4F32-3D2F-47A6-BD36-327758D364C4}" srcOrd="3" destOrd="0" parTransId="{33655897-6340-44E5-8447-FA5F6A9CD144}" sibTransId="{6CB81D9E-8D97-4827-BDA0-907CD8A34B68}"/>
    <dgm:cxn modelId="{F9AC3087-3748-4748-ACD8-092F90A85410}" type="presOf" srcId="{96E2F286-4039-4FDA-91A3-EF923287E18E}" destId="{55E3FF0C-CB7F-44F8-A4EF-7CB1D15E2430}" srcOrd="0" destOrd="0" presId="urn:microsoft.com/office/officeart/2005/8/layout/arrow2"/>
    <dgm:cxn modelId="{241BAD25-CAB0-498D-89F0-3334FA102CB2}" type="presOf" srcId="{5E93524A-AA1B-452B-A790-FE35991EEE76}" destId="{5B1576B6-CCE0-4790-BA2E-E2CAF796B796}" srcOrd="0" destOrd="0" presId="urn:microsoft.com/office/officeart/2005/8/layout/arrow2"/>
    <dgm:cxn modelId="{6E566B31-3218-4312-9544-9CCB13D5C766}" srcId="{B43BB7B2-80DC-4F4D-B267-23932CEBD454}" destId="{77D208EB-7C3D-4BA0-968E-6C4F0DE9B868}" srcOrd="0" destOrd="0" parTransId="{EE243167-4D64-4494-87A6-1D61A22D6EEB}" sibTransId="{4ABFAE1B-CFAB-42C5-A7D5-F6840A513B9E}"/>
    <dgm:cxn modelId="{3E06CAB4-CE2D-4880-BDB1-C43A5667E248}" type="presOf" srcId="{77D208EB-7C3D-4BA0-968E-6C4F0DE9B868}" destId="{CC51FFD4-B30A-4BA1-9E58-497C449CB078}" srcOrd="0" destOrd="0" presId="urn:microsoft.com/office/officeart/2005/8/layout/arrow2"/>
    <dgm:cxn modelId="{199BDEEC-2697-4A58-8C7A-3AD985B78C94}" type="presOf" srcId="{37AE4F32-3D2F-47A6-BD36-327758D364C4}" destId="{696E1A83-BEDF-4EF6-BE74-C688FF1EDC0D}" srcOrd="0" destOrd="0" presId="urn:microsoft.com/office/officeart/2005/8/layout/arrow2"/>
    <dgm:cxn modelId="{291BFC28-F055-4713-B796-91B70B377CEB}" type="presParOf" srcId="{BF502C5E-57F8-4778-B9E0-DA5A098AB8AC}" destId="{8151E27D-9D55-4414-88A2-0B3EBD5DA867}" srcOrd="0" destOrd="0" presId="urn:microsoft.com/office/officeart/2005/8/layout/arrow2"/>
    <dgm:cxn modelId="{2E13A1B4-1850-42CC-A103-636726AE2A47}" type="presParOf" srcId="{BF502C5E-57F8-4778-B9E0-DA5A098AB8AC}" destId="{90FE176F-5566-43F9-AAE1-ECF59E75FF22}" srcOrd="1" destOrd="0" presId="urn:microsoft.com/office/officeart/2005/8/layout/arrow2"/>
    <dgm:cxn modelId="{6972FB5F-0A47-4002-9C84-C6EC8FF8B089}" type="presParOf" srcId="{90FE176F-5566-43F9-AAE1-ECF59E75FF22}" destId="{761E790F-C129-46E9-8C4A-944B12A241EF}" srcOrd="0" destOrd="0" presId="urn:microsoft.com/office/officeart/2005/8/layout/arrow2"/>
    <dgm:cxn modelId="{6655FF93-9580-4A56-B770-283AD2FF6B93}" type="presParOf" srcId="{90FE176F-5566-43F9-AAE1-ECF59E75FF22}" destId="{CC51FFD4-B30A-4BA1-9E58-497C449CB078}" srcOrd="1" destOrd="0" presId="urn:microsoft.com/office/officeart/2005/8/layout/arrow2"/>
    <dgm:cxn modelId="{FDEEFC7B-301E-4DB2-920E-5F7F5238AAFD}" type="presParOf" srcId="{90FE176F-5566-43F9-AAE1-ECF59E75FF22}" destId="{6057C0BD-6D9F-4452-96BF-77A4FFB4066B}" srcOrd="2" destOrd="0" presId="urn:microsoft.com/office/officeart/2005/8/layout/arrow2"/>
    <dgm:cxn modelId="{CE4BB40F-B8AE-48C0-A316-832EB56B34D5}" type="presParOf" srcId="{90FE176F-5566-43F9-AAE1-ECF59E75FF22}" destId="{55E3FF0C-CB7F-44F8-A4EF-7CB1D15E2430}" srcOrd="3" destOrd="0" presId="urn:microsoft.com/office/officeart/2005/8/layout/arrow2"/>
    <dgm:cxn modelId="{DE5AB7D0-DEB5-40EE-ACCA-DDBFEEEF0375}" type="presParOf" srcId="{90FE176F-5566-43F9-AAE1-ECF59E75FF22}" destId="{9AB37E6C-9D37-4D55-8A86-2471099DCB5F}" srcOrd="4" destOrd="0" presId="urn:microsoft.com/office/officeart/2005/8/layout/arrow2"/>
    <dgm:cxn modelId="{440B3D16-D8F7-4EAE-BC22-06679216C90D}" type="presParOf" srcId="{90FE176F-5566-43F9-AAE1-ECF59E75FF22}" destId="{5B1576B6-CCE0-4790-BA2E-E2CAF796B796}" srcOrd="5" destOrd="0" presId="urn:microsoft.com/office/officeart/2005/8/layout/arrow2"/>
    <dgm:cxn modelId="{A89F23F0-D8AA-4E00-BDFC-7A5B96174E1B}" type="presParOf" srcId="{90FE176F-5566-43F9-AAE1-ECF59E75FF22}" destId="{841AD271-6F88-44E4-BF84-7608EA3DD64C}" srcOrd="6" destOrd="0" presId="urn:microsoft.com/office/officeart/2005/8/layout/arrow2"/>
    <dgm:cxn modelId="{7859213D-16FE-4287-85F7-049282520D51}" type="presParOf" srcId="{90FE176F-5566-43F9-AAE1-ECF59E75FF22}" destId="{696E1A83-BEDF-4EF6-BE74-C688FF1EDC0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58DACB-A33C-4E8D-9E5B-4B50C64BA111}" type="doc">
      <dgm:prSet loTypeId="urn:microsoft.com/office/officeart/2005/8/layout/pyramid1" loCatId="pyramid" qsTypeId="urn:microsoft.com/office/officeart/2005/8/quickstyle/3d2" qsCatId="3D" csTypeId="urn:microsoft.com/office/officeart/2005/8/colors/colorful3" csCatId="colorful" phldr="1"/>
      <dgm:spPr/>
    </dgm:pt>
    <dgm:pt modelId="{10C0BF59-F73A-439F-829D-12EB4079F4B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insecticid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(de contact)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D2B990D-5DE3-4CE6-9B20-3D83B499F5C8}" type="parTrans" cxnId="{296D12CF-B081-4103-B03C-31976619A9D9}">
      <dgm:prSet/>
      <dgm:spPr/>
      <dgm:t>
        <a:bodyPr/>
        <a:lstStyle/>
        <a:p>
          <a:endParaRPr lang="en-US"/>
        </a:p>
      </dgm:t>
    </dgm:pt>
    <dgm:pt modelId="{6C9B8FFF-09E7-4A43-ACD8-90CBDBBB03C2}" type="sibTrans" cxnId="{296D12CF-B081-4103-B03C-31976619A9D9}">
      <dgm:prSet/>
      <dgm:spPr/>
      <dgm:t>
        <a:bodyPr/>
        <a:lstStyle/>
        <a:p>
          <a:endParaRPr lang="en-US"/>
        </a:p>
      </dgm:t>
    </dgm:pt>
    <dgm:pt modelId="{6F5ACDEF-C7AC-4C8B-B387-921AA43C9BB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an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tiparazitar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120954F-4B02-4F97-8306-33E6874F4AC7}" type="parTrans" cxnId="{58676D88-7D79-4186-88C6-BC2EBCE8101F}">
      <dgm:prSet/>
      <dgm:spPr/>
      <dgm:t>
        <a:bodyPr/>
        <a:lstStyle/>
        <a:p>
          <a:endParaRPr lang="en-US"/>
        </a:p>
      </dgm:t>
    </dgm:pt>
    <dgm:pt modelId="{27931377-F627-4410-9873-F350CC30A315}" type="sibTrans" cxnId="{58676D88-7D79-4186-88C6-BC2EBCE8101F}">
      <dgm:prSet/>
      <dgm:spPr/>
      <dgm:t>
        <a:bodyPr/>
        <a:lstStyle/>
        <a:p>
          <a:endParaRPr lang="en-US"/>
        </a:p>
      </dgm:t>
    </dgm:pt>
    <dgm:pt modelId="{42D647A6-E9A3-49C6-9097-EA9AC2C4462C}" type="pres">
      <dgm:prSet presAssocID="{7158DACB-A33C-4E8D-9E5B-4B50C64BA111}" presName="Name0" presStyleCnt="0">
        <dgm:presLayoutVars>
          <dgm:dir/>
          <dgm:animLvl val="lvl"/>
          <dgm:resizeHandles val="exact"/>
        </dgm:presLayoutVars>
      </dgm:prSet>
      <dgm:spPr/>
    </dgm:pt>
    <dgm:pt modelId="{BDC86743-B5D0-4444-9EC4-D3AFEB313984}" type="pres">
      <dgm:prSet presAssocID="{10C0BF59-F73A-439F-829D-12EB4079F4B8}" presName="Name8" presStyleCnt="0"/>
      <dgm:spPr/>
    </dgm:pt>
    <dgm:pt modelId="{67211020-4EAA-4F83-A768-7F7F3DB6529E}" type="pres">
      <dgm:prSet presAssocID="{10C0BF59-F73A-439F-829D-12EB4079F4B8}" presName="level" presStyleLbl="node1" presStyleIdx="0" presStyleCnt="2" custScaleX="137387" custLinFactNeighborX="-4421" custLinFactNeighborY="-73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3E3AC-7A9A-4524-B587-632A86E3E81F}" type="pres">
      <dgm:prSet presAssocID="{10C0BF59-F73A-439F-829D-12EB4079F4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4917F-7234-47FF-A231-8CA6C80C0EBC}" type="pres">
      <dgm:prSet presAssocID="{6F5ACDEF-C7AC-4C8B-B387-921AA43C9BB3}" presName="Name8" presStyleCnt="0"/>
      <dgm:spPr/>
    </dgm:pt>
    <dgm:pt modelId="{C61DC59A-F4DE-4B75-96EB-FB6EFE3C75FD}" type="pres">
      <dgm:prSet presAssocID="{6F5ACDEF-C7AC-4C8B-B387-921AA43C9BB3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A332E-FC81-49F3-A2CE-62D663299AF8}" type="pres">
      <dgm:prSet presAssocID="{6F5ACDEF-C7AC-4C8B-B387-921AA43C9B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654EF-5E41-4C86-93CB-1846EFA18A7D}" type="presOf" srcId="{6F5ACDEF-C7AC-4C8B-B387-921AA43C9BB3}" destId="{C61DC59A-F4DE-4B75-96EB-FB6EFE3C75FD}" srcOrd="0" destOrd="0" presId="urn:microsoft.com/office/officeart/2005/8/layout/pyramid1"/>
    <dgm:cxn modelId="{296D12CF-B081-4103-B03C-31976619A9D9}" srcId="{7158DACB-A33C-4E8D-9E5B-4B50C64BA111}" destId="{10C0BF59-F73A-439F-829D-12EB4079F4B8}" srcOrd="0" destOrd="0" parTransId="{ED2B990D-5DE3-4CE6-9B20-3D83B499F5C8}" sibTransId="{6C9B8FFF-09E7-4A43-ACD8-90CBDBBB03C2}"/>
    <dgm:cxn modelId="{58676D88-7D79-4186-88C6-BC2EBCE8101F}" srcId="{7158DACB-A33C-4E8D-9E5B-4B50C64BA111}" destId="{6F5ACDEF-C7AC-4C8B-B387-921AA43C9BB3}" srcOrd="1" destOrd="0" parTransId="{7120954F-4B02-4F97-8306-33E6874F4AC7}" sibTransId="{27931377-F627-4410-9873-F350CC30A315}"/>
    <dgm:cxn modelId="{F6C84CF5-CDE0-4FAC-AC64-F0405AA86D84}" type="presOf" srcId="{6F5ACDEF-C7AC-4C8B-B387-921AA43C9BB3}" destId="{5C4A332E-FC81-49F3-A2CE-62D663299AF8}" srcOrd="1" destOrd="0" presId="urn:microsoft.com/office/officeart/2005/8/layout/pyramid1"/>
    <dgm:cxn modelId="{7AB32460-F891-41ED-9174-4A429ED9BEE7}" type="presOf" srcId="{7158DACB-A33C-4E8D-9E5B-4B50C64BA111}" destId="{42D647A6-E9A3-49C6-9097-EA9AC2C4462C}" srcOrd="0" destOrd="0" presId="urn:microsoft.com/office/officeart/2005/8/layout/pyramid1"/>
    <dgm:cxn modelId="{53F34EC0-6276-410E-A01F-A3D65B0C5877}" type="presOf" srcId="{10C0BF59-F73A-439F-829D-12EB4079F4B8}" destId="{2B53E3AC-7A9A-4524-B587-632A86E3E81F}" srcOrd="1" destOrd="0" presId="urn:microsoft.com/office/officeart/2005/8/layout/pyramid1"/>
    <dgm:cxn modelId="{43C7683C-2BA5-4982-8FE3-76CB2184244F}" type="presOf" srcId="{10C0BF59-F73A-439F-829D-12EB4079F4B8}" destId="{67211020-4EAA-4F83-A768-7F7F3DB6529E}" srcOrd="0" destOrd="0" presId="urn:microsoft.com/office/officeart/2005/8/layout/pyramid1"/>
    <dgm:cxn modelId="{52B1846D-14C7-48BA-A3E2-6EC1FCE2B870}" type="presParOf" srcId="{42D647A6-E9A3-49C6-9097-EA9AC2C4462C}" destId="{BDC86743-B5D0-4444-9EC4-D3AFEB313984}" srcOrd="0" destOrd="0" presId="urn:microsoft.com/office/officeart/2005/8/layout/pyramid1"/>
    <dgm:cxn modelId="{3552F54E-DE86-4E98-8D03-F923F5387F0F}" type="presParOf" srcId="{BDC86743-B5D0-4444-9EC4-D3AFEB313984}" destId="{67211020-4EAA-4F83-A768-7F7F3DB6529E}" srcOrd="0" destOrd="0" presId="urn:microsoft.com/office/officeart/2005/8/layout/pyramid1"/>
    <dgm:cxn modelId="{41D4FCF2-9F98-4BBE-A790-F3D215683325}" type="presParOf" srcId="{BDC86743-B5D0-4444-9EC4-D3AFEB313984}" destId="{2B53E3AC-7A9A-4524-B587-632A86E3E81F}" srcOrd="1" destOrd="0" presId="urn:microsoft.com/office/officeart/2005/8/layout/pyramid1"/>
    <dgm:cxn modelId="{1ECC5567-4D31-45C8-A691-E162C1748F1B}" type="presParOf" srcId="{42D647A6-E9A3-49C6-9097-EA9AC2C4462C}" destId="{91A4917F-7234-47FF-A231-8CA6C80C0EBC}" srcOrd="1" destOrd="0" presId="urn:microsoft.com/office/officeart/2005/8/layout/pyramid1"/>
    <dgm:cxn modelId="{800161D7-86F3-4BFC-9259-D19D3F22C255}" type="presParOf" srcId="{91A4917F-7234-47FF-A231-8CA6C80C0EBC}" destId="{C61DC59A-F4DE-4B75-96EB-FB6EFE3C75FD}" srcOrd="0" destOrd="0" presId="urn:microsoft.com/office/officeart/2005/8/layout/pyramid1"/>
    <dgm:cxn modelId="{B8296302-B0BC-45BA-AD59-F21B3790757F}" type="presParOf" srcId="{91A4917F-7234-47FF-A231-8CA6C80C0EBC}" destId="{5C4A332E-FC81-49F3-A2CE-62D663299AF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12A603-6E55-44B6-B5B7-47BE5116D00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5D3C941-4210-421E-94EA-97ACBAF7A46B}">
      <dgm:prSet phldrT="[Text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coleretic-colagogă</a:t>
          </a:r>
          <a:endParaRPr lang="en-US" sz="2000" dirty="0"/>
        </a:p>
      </dgm:t>
    </dgm:pt>
    <dgm:pt modelId="{219EBD1B-B595-4665-B652-48798D59C8B9}" type="parTrans" cxnId="{3BCA42A5-99AA-4D95-A562-C51619C5C621}">
      <dgm:prSet/>
      <dgm:spPr/>
      <dgm:t>
        <a:bodyPr/>
        <a:lstStyle/>
        <a:p>
          <a:endParaRPr lang="en-US"/>
        </a:p>
      </dgm:t>
    </dgm:pt>
    <dgm:pt modelId="{27705CCA-BD54-40CA-B21D-52B3D47288E0}" type="sibTrans" cxnId="{3BCA42A5-99AA-4D95-A562-C51619C5C621}">
      <dgm:prSet/>
      <dgm:spPr/>
      <dgm:t>
        <a:bodyPr/>
        <a:lstStyle/>
        <a:p>
          <a:endParaRPr lang="en-US"/>
        </a:p>
      </dgm:t>
    </dgm:pt>
    <dgm:pt modelId="{9005F12D-C7E7-4542-A9F1-7041587DB4A9}">
      <dgm:prSet phldrT="[Text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stomahică</a:t>
          </a:r>
          <a:r>
            <a:rPr lang="ro-RO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/>
        </a:p>
      </dgm:t>
    </dgm:pt>
    <dgm:pt modelId="{90298A58-8AE7-44A0-9A50-423566CBB806}" type="parTrans" cxnId="{83BC15BE-2EC0-4144-8B54-1B8B02F0A2FA}">
      <dgm:prSet/>
      <dgm:spPr/>
      <dgm:t>
        <a:bodyPr/>
        <a:lstStyle/>
        <a:p>
          <a:endParaRPr lang="en-US"/>
        </a:p>
      </dgm:t>
    </dgm:pt>
    <dgm:pt modelId="{8138D91F-8B38-4711-A9AF-D52731F7793C}" type="sibTrans" cxnId="{83BC15BE-2EC0-4144-8B54-1B8B02F0A2FA}">
      <dgm:prSet/>
      <dgm:spPr/>
      <dgm:t>
        <a:bodyPr/>
        <a:lstStyle/>
        <a:p>
          <a:endParaRPr lang="en-US"/>
        </a:p>
      </dgm:t>
    </dgm:pt>
    <dgm:pt modelId="{EA53A3A0-FFDE-4C21-AD4A-1537457F0305}">
      <dgm:prSet phldrT="[Text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ntispastică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gastro-intestinală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F491B0-A33F-47CF-AD07-0C733C426337}" type="parTrans" cxnId="{03D6B192-B6F8-4C65-9D0A-B3C0447D2FFE}">
      <dgm:prSet/>
      <dgm:spPr/>
      <dgm:t>
        <a:bodyPr/>
        <a:lstStyle/>
        <a:p>
          <a:endParaRPr lang="en-US"/>
        </a:p>
      </dgm:t>
    </dgm:pt>
    <dgm:pt modelId="{51B53BE9-C2B5-40FC-8FDA-1B21B9C47242}" type="sibTrans" cxnId="{03D6B192-B6F8-4C65-9D0A-B3C0447D2FFE}">
      <dgm:prSet/>
      <dgm:spPr/>
      <dgm:t>
        <a:bodyPr/>
        <a:lstStyle/>
        <a:p>
          <a:endParaRPr lang="en-US"/>
        </a:p>
      </dgm:t>
    </dgm:pt>
    <dgm:pt modelId="{D30583EC-4631-469B-BE15-1BBDBEF9EBDD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ntiinflamatoare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(gastro-intestinal, respirator)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5CC057-44E3-498F-83BE-77E0E9372715}" type="parTrans" cxnId="{59EB9DBD-902D-4F31-8CF4-F7F751A8E8E2}">
      <dgm:prSet/>
      <dgm:spPr/>
      <dgm:t>
        <a:bodyPr/>
        <a:lstStyle/>
        <a:p>
          <a:endParaRPr lang="en-US"/>
        </a:p>
      </dgm:t>
    </dgm:pt>
    <dgm:pt modelId="{27D63BD1-03E2-4A79-8B28-075DCC79FB17}" type="sibTrans" cxnId="{59EB9DBD-902D-4F31-8CF4-F7F751A8E8E2}">
      <dgm:prSet/>
      <dgm:spPr/>
      <dgm:t>
        <a:bodyPr/>
        <a:lstStyle/>
        <a:p>
          <a:endParaRPr lang="en-US"/>
        </a:p>
      </dgm:t>
    </dgm:pt>
    <dgm:pt modelId="{B3289DDD-E06D-4FA4-8714-B5E0993B06B3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cicatrizantă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EXTRACTE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00C27054-6FD9-4008-8596-A772F67C1C29}" type="parTrans" cxnId="{4FA09C7B-B560-4456-8D42-D676013089A0}">
      <dgm:prSet/>
      <dgm:spPr/>
      <dgm:t>
        <a:bodyPr/>
        <a:lstStyle/>
        <a:p>
          <a:endParaRPr lang="en-US"/>
        </a:p>
      </dgm:t>
    </dgm:pt>
    <dgm:pt modelId="{6A9B864D-1D4F-4971-91C5-51E3826836A1}" type="sibTrans" cxnId="{4FA09C7B-B560-4456-8D42-D676013089A0}">
      <dgm:prSet/>
      <dgm:spPr/>
      <dgm:t>
        <a:bodyPr/>
        <a:lstStyle/>
        <a:p>
          <a:endParaRPr lang="en-US"/>
        </a:p>
      </dgm:t>
    </dgm:pt>
    <dgm:pt modelId="{52D7AF23-28A6-4AEE-85F3-B3DE89475C5D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antiulceroasă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EXTRACTE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FA05BE-C831-422B-8062-1C24ED39A35A}" type="parTrans" cxnId="{4945A73C-AABC-49E0-87AD-82DCAA2CCDF7}">
      <dgm:prSet/>
      <dgm:spPr/>
      <dgm:t>
        <a:bodyPr/>
        <a:lstStyle/>
        <a:p>
          <a:endParaRPr lang="en-US"/>
        </a:p>
      </dgm:t>
    </dgm:pt>
    <dgm:pt modelId="{7E36D7F8-78E7-4317-A752-34A5AFA1B601}" type="sibTrans" cxnId="{4945A73C-AABC-49E0-87AD-82DCAA2CCDF7}">
      <dgm:prSet/>
      <dgm:spPr/>
      <dgm:t>
        <a:bodyPr/>
        <a:lstStyle/>
        <a:p>
          <a:endParaRPr lang="en-US"/>
        </a:p>
      </dgm:t>
    </dgm:pt>
    <dgm:pt modelId="{8705D6E6-C20B-474D-B6EB-EEA779B6FF4A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munomodulatoare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/EXTRACTE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FE360BB0-4144-4086-B8C9-18E992904D69}" type="parTrans" cxnId="{AAAF6F20-7D5D-4B41-966C-31B3C82E4DC6}">
      <dgm:prSet/>
      <dgm:spPr/>
      <dgm:t>
        <a:bodyPr/>
        <a:lstStyle/>
        <a:p>
          <a:endParaRPr lang="en-US"/>
        </a:p>
      </dgm:t>
    </dgm:pt>
    <dgm:pt modelId="{8F9A289C-AA55-4401-BA61-BBF50B254375}" type="sibTrans" cxnId="{AAAF6F20-7D5D-4B41-966C-31B3C82E4DC6}">
      <dgm:prSet/>
      <dgm:spPr/>
      <dgm:t>
        <a:bodyPr/>
        <a:lstStyle/>
        <a:p>
          <a:endParaRPr lang="en-US"/>
        </a:p>
      </dgm:t>
    </dgm:pt>
    <dgm:pt modelId="{14707E3A-9590-4C99-9DD1-A4B57C4345F4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emolientă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demulcentă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61C23DC1-B65B-4EBD-A098-DDDB1FD69D94}" type="parTrans" cxnId="{C367163D-D8EF-40FA-93BB-7B7963099EBA}">
      <dgm:prSet/>
      <dgm:spPr/>
      <dgm:t>
        <a:bodyPr/>
        <a:lstStyle/>
        <a:p>
          <a:endParaRPr lang="en-US"/>
        </a:p>
      </dgm:t>
    </dgm:pt>
    <dgm:pt modelId="{0CF90AAD-10E4-4FF6-960F-0CD5B6AB6CA5}" type="sibTrans" cxnId="{C367163D-D8EF-40FA-93BB-7B7963099EBA}">
      <dgm:prSet/>
      <dgm:spPr/>
      <dgm:t>
        <a:bodyPr/>
        <a:lstStyle/>
        <a:p>
          <a:endParaRPr lang="en-US"/>
        </a:p>
      </dgm:t>
    </dgm:pt>
    <dgm:pt modelId="{B0D3A1A2-7B73-4FE5-8914-315D5438481E}" type="pres">
      <dgm:prSet presAssocID="{A712A603-6E55-44B6-B5B7-47BE5116D0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5016C-BDF1-43EE-A80A-C0D22EBCB0E5}" type="pres">
      <dgm:prSet presAssocID="{35D3C941-4210-421E-94EA-97ACBAF7A46B}" presName="parentLin" presStyleCnt="0"/>
      <dgm:spPr/>
    </dgm:pt>
    <dgm:pt modelId="{6DCBE810-E545-4456-B3DE-96EA71673FA2}" type="pres">
      <dgm:prSet presAssocID="{35D3C941-4210-421E-94EA-97ACBAF7A46B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F23FCFF9-C78A-45AF-8B29-9C783277DEC0}" type="pres">
      <dgm:prSet presAssocID="{35D3C941-4210-421E-94EA-97ACBAF7A46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A6254-2573-4E77-A092-8B898465BD7E}" type="pres">
      <dgm:prSet presAssocID="{35D3C941-4210-421E-94EA-97ACBAF7A46B}" presName="negativeSpace" presStyleCnt="0"/>
      <dgm:spPr/>
    </dgm:pt>
    <dgm:pt modelId="{A2CEF8A1-191C-442C-937B-B08CFC9BBC1E}" type="pres">
      <dgm:prSet presAssocID="{35D3C941-4210-421E-94EA-97ACBAF7A46B}" presName="childText" presStyleLbl="conFgAcc1" presStyleIdx="0" presStyleCnt="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56430D2-750B-40E5-8472-B236057B7BC8}" type="pres">
      <dgm:prSet presAssocID="{27705CCA-BD54-40CA-B21D-52B3D47288E0}" presName="spaceBetweenRectangles" presStyleCnt="0"/>
      <dgm:spPr/>
    </dgm:pt>
    <dgm:pt modelId="{43A203B4-485D-4633-8819-5A5311FDD672}" type="pres">
      <dgm:prSet presAssocID="{9005F12D-C7E7-4542-A9F1-7041587DB4A9}" presName="parentLin" presStyleCnt="0"/>
      <dgm:spPr/>
    </dgm:pt>
    <dgm:pt modelId="{E1FEB488-CA8D-4A51-9604-55E7F3FDD0AA}" type="pres">
      <dgm:prSet presAssocID="{9005F12D-C7E7-4542-A9F1-7041587DB4A9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DE587050-1569-460D-BD7B-8E6DD619D58B}" type="pres">
      <dgm:prSet presAssocID="{9005F12D-C7E7-4542-A9F1-7041587DB4A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518F3-7BA6-4DD8-9FD0-A3B484D760FB}" type="pres">
      <dgm:prSet presAssocID="{9005F12D-C7E7-4542-A9F1-7041587DB4A9}" presName="negativeSpace" presStyleCnt="0"/>
      <dgm:spPr/>
    </dgm:pt>
    <dgm:pt modelId="{FAC8EEA9-EC4F-42BC-BB8E-9A5D232A01D7}" type="pres">
      <dgm:prSet presAssocID="{9005F12D-C7E7-4542-A9F1-7041587DB4A9}" presName="childText" presStyleLbl="conFgAcc1" presStyleIdx="1" presStyleCnt="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B4F6B4B-D781-4C9E-9419-CCADC0C66205}" type="pres">
      <dgm:prSet presAssocID="{8138D91F-8B38-4711-A9AF-D52731F7793C}" presName="spaceBetweenRectangles" presStyleCnt="0"/>
      <dgm:spPr/>
    </dgm:pt>
    <dgm:pt modelId="{CFDF93D2-21AA-4C85-A6BC-89BBC6F0AD96}" type="pres">
      <dgm:prSet presAssocID="{EA53A3A0-FFDE-4C21-AD4A-1537457F0305}" presName="parentLin" presStyleCnt="0"/>
      <dgm:spPr/>
    </dgm:pt>
    <dgm:pt modelId="{D0AFA7E3-334E-498C-9B4F-DD274FEA9F92}" type="pres">
      <dgm:prSet presAssocID="{EA53A3A0-FFDE-4C21-AD4A-1537457F0305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CC284D35-81C1-42F8-A1CF-AAEE5C24A6DB}" type="pres">
      <dgm:prSet presAssocID="{EA53A3A0-FFDE-4C21-AD4A-1537457F030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0EDF2-5E56-4BD9-8878-155C126CA0D4}" type="pres">
      <dgm:prSet presAssocID="{EA53A3A0-FFDE-4C21-AD4A-1537457F0305}" presName="negativeSpace" presStyleCnt="0"/>
      <dgm:spPr/>
    </dgm:pt>
    <dgm:pt modelId="{74BCA0D6-DBB3-4627-9C81-ACDC108385AE}" type="pres">
      <dgm:prSet presAssocID="{EA53A3A0-FFDE-4C21-AD4A-1537457F0305}" presName="childText" presStyleLbl="conFgAcc1" presStyleIdx="2" presStyleCnt="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837A2A5-D4E8-4E79-BD65-5805569C4361}" type="pres">
      <dgm:prSet presAssocID="{51B53BE9-C2B5-40FC-8FDA-1B21B9C47242}" presName="spaceBetweenRectangles" presStyleCnt="0"/>
      <dgm:spPr/>
    </dgm:pt>
    <dgm:pt modelId="{97650738-FDD4-4A93-8657-513FCA8EFB17}" type="pres">
      <dgm:prSet presAssocID="{D30583EC-4631-469B-BE15-1BBDBEF9EBDD}" presName="parentLin" presStyleCnt="0"/>
      <dgm:spPr/>
    </dgm:pt>
    <dgm:pt modelId="{6B57C4C7-620E-49D1-9750-3E1BB97E523C}" type="pres">
      <dgm:prSet presAssocID="{D30583EC-4631-469B-BE15-1BBDBEF9EBDD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B36D53C6-42C4-4638-B4B8-D7EF80423F74}" type="pres">
      <dgm:prSet presAssocID="{D30583EC-4631-469B-BE15-1BBDBEF9EBDD}" presName="parentText" presStyleLbl="node1" presStyleIdx="3" presStyleCnt="8" custScaleX="102369" custScaleY="1442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C3AF9-D06A-486C-98DF-49F87A8C7BFB}" type="pres">
      <dgm:prSet presAssocID="{D30583EC-4631-469B-BE15-1BBDBEF9EBDD}" presName="negativeSpace" presStyleCnt="0"/>
      <dgm:spPr/>
    </dgm:pt>
    <dgm:pt modelId="{693557E4-C316-42AF-B5F5-CD4D77BE227E}" type="pres">
      <dgm:prSet presAssocID="{D30583EC-4631-469B-BE15-1BBDBEF9EBDD}" presName="childText" presStyleLbl="conFgAcc1" presStyleIdx="3" presStyleCnt="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B25A582-23CD-4E49-A2A7-5EF598B552BD}" type="pres">
      <dgm:prSet presAssocID="{27D63BD1-03E2-4A79-8B28-075DCC79FB17}" presName="spaceBetweenRectangles" presStyleCnt="0"/>
      <dgm:spPr/>
    </dgm:pt>
    <dgm:pt modelId="{C57D85CD-70FF-4E3C-A3F8-539D2454884A}" type="pres">
      <dgm:prSet presAssocID="{B3289DDD-E06D-4FA4-8714-B5E0993B06B3}" presName="parentLin" presStyleCnt="0"/>
      <dgm:spPr/>
    </dgm:pt>
    <dgm:pt modelId="{5F9E3B34-E5D5-4A36-AE75-8C4D72BD5D56}" type="pres">
      <dgm:prSet presAssocID="{B3289DDD-E06D-4FA4-8714-B5E0993B06B3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D03A6505-9C98-4695-A6E6-C0397ACFCC8F}" type="pres">
      <dgm:prSet presAssocID="{B3289DDD-E06D-4FA4-8714-B5E0993B06B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49B8C-7DA1-4A41-B026-82CFB5E4EDDE}" type="pres">
      <dgm:prSet presAssocID="{B3289DDD-E06D-4FA4-8714-B5E0993B06B3}" presName="negativeSpace" presStyleCnt="0"/>
      <dgm:spPr/>
    </dgm:pt>
    <dgm:pt modelId="{B1F958AC-42FA-4900-9376-B84CAF402FFB}" type="pres">
      <dgm:prSet presAssocID="{B3289DDD-E06D-4FA4-8714-B5E0993B06B3}" presName="childText" presStyleLbl="conFgAcc1" presStyleIdx="4" presStyleCnt="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7A53FF5-CE1A-4021-88A2-A07539DF8FD3}" type="pres">
      <dgm:prSet presAssocID="{6A9B864D-1D4F-4971-91C5-51E3826836A1}" presName="spaceBetweenRectangles" presStyleCnt="0"/>
      <dgm:spPr/>
    </dgm:pt>
    <dgm:pt modelId="{484CDFD9-8F16-42CB-B617-4008A1BA7AFF}" type="pres">
      <dgm:prSet presAssocID="{52D7AF23-28A6-4AEE-85F3-B3DE89475C5D}" presName="parentLin" presStyleCnt="0"/>
      <dgm:spPr/>
    </dgm:pt>
    <dgm:pt modelId="{803451BF-2E5A-4EEA-9AB4-B6B11F7ACF39}" type="pres">
      <dgm:prSet presAssocID="{52D7AF23-28A6-4AEE-85F3-B3DE89475C5D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6CDC6495-6C02-4F97-83C2-0998061A0B9B}" type="pres">
      <dgm:prSet presAssocID="{52D7AF23-28A6-4AEE-85F3-B3DE89475C5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BA584-DB5C-4FA1-B8A8-356996B04FB2}" type="pres">
      <dgm:prSet presAssocID="{52D7AF23-28A6-4AEE-85F3-B3DE89475C5D}" presName="negativeSpace" presStyleCnt="0"/>
      <dgm:spPr/>
    </dgm:pt>
    <dgm:pt modelId="{C22B0D27-3EA2-4765-8303-B0571DD8F272}" type="pres">
      <dgm:prSet presAssocID="{52D7AF23-28A6-4AEE-85F3-B3DE89475C5D}" presName="childText" presStyleLbl="conFgAcc1" presStyleIdx="5" presStyleCnt="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3059651-0D76-41F2-B7A2-EEA4F2614F62}" type="pres">
      <dgm:prSet presAssocID="{7E36D7F8-78E7-4317-A752-34A5AFA1B601}" presName="spaceBetweenRectangles" presStyleCnt="0"/>
      <dgm:spPr/>
    </dgm:pt>
    <dgm:pt modelId="{C2E0772A-F580-42E3-8CA8-263B24E301D8}" type="pres">
      <dgm:prSet presAssocID="{8705D6E6-C20B-474D-B6EB-EEA779B6FF4A}" presName="parentLin" presStyleCnt="0"/>
      <dgm:spPr/>
    </dgm:pt>
    <dgm:pt modelId="{A85E258D-4F6B-4D0B-8630-8E9E033BA855}" type="pres">
      <dgm:prSet presAssocID="{8705D6E6-C20B-474D-B6EB-EEA779B6FF4A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9E346326-850D-4928-A7FF-29649B0A3A26}" type="pres">
      <dgm:prSet presAssocID="{8705D6E6-C20B-474D-B6EB-EEA779B6FF4A}" presName="parentText" presStyleLbl="node1" presStyleIdx="6" presStyleCnt="8" custLinFactNeighborX="5263" custLinFactNeighborY="-18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04CF8-A291-432B-B471-B3E9044CCCFA}" type="pres">
      <dgm:prSet presAssocID="{8705D6E6-C20B-474D-B6EB-EEA779B6FF4A}" presName="negativeSpace" presStyleCnt="0"/>
      <dgm:spPr/>
    </dgm:pt>
    <dgm:pt modelId="{EF43E317-9857-470C-9859-3480D8733380}" type="pres">
      <dgm:prSet presAssocID="{8705D6E6-C20B-474D-B6EB-EEA779B6FF4A}" presName="childText" presStyleLbl="conFgAcc1" presStyleIdx="6" presStyleCnt="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CC779854-748A-44FA-ABBE-C0910AEAF6B5}" type="pres">
      <dgm:prSet presAssocID="{8F9A289C-AA55-4401-BA61-BBF50B254375}" presName="spaceBetweenRectangles" presStyleCnt="0"/>
      <dgm:spPr/>
    </dgm:pt>
    <dgm:pt modelId="{EDF3880E-3834-4DF2-920F-0E75EB50FFBD}" type="pres">
      <dgm:prSet presAssocID="{14707E3A-9590-4C99-9DD1-A4B57C4345F4}" presName="parentLin" presStyleCnt="0"/>
      <dgm:spPr/>
    </dgm:pt>
    <dgm:pt modelId="{4733B0EF-AAC1-4A7E-B35C-C83F539AC803}" type="pres">
      <dgm:prSet presAssocID="{14707E3A-9590-4C99-9DD1-A4B57C4345F4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BF91F8AD-13D2-4B05-B72E-0CDF73FDD08D}" type="pres">
      <dgm:prSet presAssocID="{14707E3A-9590-4C99-9DD1-A4B57C4345F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B9FAF-D7D7-4E11-92F1-BD1C534B3118}" type="pres">
      <dgm:prSet presAssocID="{14707E3A-9590-4C99-9DD1-A4B57C4345F4}" presName="negativeSpace" presStyleCnt="0"/>
      <dgm:spPr/>
    </dgm:pt>
    <dgm:pt modelId="{16778659-0045-4431-8ED4-128FE2E399EC}" type="pres">
      <dgm:prSet presAssocID="{14707E3A-9590-4C99-9DD1-A4B57C4345F4}" presName="childText" presStyleLbl="conFgAcc1" presStyleIdx="7" presStyleCnt="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7E41AFF-5218-4EF0-B728-017300200785}" type="presOf" srcId="{B3289DDD-E06D-4FA4-8714-B5E0993B06B3}" destId="{D03A6505-9C98-4695-A6E6-C0397ACFCC8F}" srcOrd="1" destOrd="0" presId="urn:microsoft.com/office/officeart/2005/8/layout/list1"/>
    <dgm:cxn modelId="{03D6B192-B6F8-4C65-9D0A-B3C0447D2FFE}" srcId="{A712A603-6E55-44B6-B5B7-47BE5116D007}" destId="{EA53A3A0-FFDE-4C21-AD4A-1537457F0305}" srcOrd="2" destOrd="0" parTransId="{8BF491B0-A33F-47CF-AD07-0C733C426337}" sibTransId="{51B53BE9-C2B5-40FC-8FDA-1B21B9C47242}"/>
    <dgm:cxn modelId="{9ADE49EE-4E4C-4CE3-A5EC-7875F4114037}" type="presOf" srcId="{A712A603-6E55-44B6-B5B7-47BE5116D007}" destId="{B0D3A1A2-7B73-4FE5-8914-315D5438481E}" srcOrd="0" destOrd="0" presId="urn:microsoft.com/office/officeart/2005/8/layout/list1"/>
    <dgm:cxn modelId="{E5CB8A79-BE9D-457F-9F83-27D48D7958C6}" type="presOf" srcId="{D30583EC-4631-469B-BE15-1BBDBEF9EBDD}" destId="{6B57C4C7-620E-49D1-9750-3E1BB97E523C}" srcOrd="0" destOrd="0" presId="urn:microsoft.com/office/officeart/2005/8/layout/list1"/>
    <dgm:cxn modelId="{C23BC526-0481-432B-8538-4CB82ECB12F1}" type="presOf" srcId="{14707E3A-9590-4C99-9DD1-A4B57C4345F4}" destId="{BF91F8AD-13D2-4B05-B72E-0CDF73FDD08D}" srcOrd="1" destOrd="0" presId="urn:microsoft.com/office/officeart/2005/8/layout/list1"/>
    <dgm:cxn modelId="{7774E0CC-83E2-4AA0-A97E-6B75CE7EFEA9}" type="presOf" srcId="{35D3C941-4210-421E-94EA-97ACBAF7A46B}" destId="{6DCBE810-E545-4456-B3DE-96EA71673FA2}" srcOrd="0" destOrd="0" presId="urn:microsoft.com/office/officeart/2005/8/layout/list1"/>
    <dgm:cxn modelId="{59EB9DBD-902D-4F31-8CF4-F7F751A8E8E2}" srcId="{A712A603-6E55-44B6-B5B7-47BE5116D007}" destId="{D30583EC-4631-469B-BE15-1BBDBEF9EBDD}" srcOrd="3" destOrd="0" parTransId="{835CC057-44E3-498F-83BE-77E0E9372715}" sibTransId="{27D63BD1-03E2-4A79-8B28-075DCC79FB17}"/>
    <dgm:cxn modelId="{0BD0A846-15A2-4C0F-8C88-BC865B7BDC9C}" type="presOf" srcId="{EA53A3A0-FFDE-4C21-AD4A-1537457F0305}" destId="{D0AFA7E3-334E-498C-9B4F-DD274FEA9F92}" srcOrd="0" destOrd="0" presId="urn:microsoft.com/office/officeart/2005/8/layout/list1"/>
    <dgm:cxn modelId="{83BC15BE-2EC0-4144-8B54-1B8B02F0A2FA}" srcId="{A712A603-6E55-44B6-B5B7-47BE5116D007}" destId="{9005F12D-C7E7-4542-A9F1-7041587DB4A9}" srcOrd="1" destOrd="0" parTransId="{90298A58-8AE7-44A0-9A50-423566CBB806}" sibTransId="{8138D91F-8B38-4711-A9AF-D52731F7793C}"/>
    <dgm:cxn modelId="{59FEAB15-D7EE-4465-BB2A-A7CF8BEB9733}" type="presOf" srcId="{EA53A3A0-FFDE-4C21-AD4A-1537457F0305}" destId="{CC284D35-81C1-42F8-A1CF-AAEE5C24A6DB}" srcOrd="1" destOrd="0" presId="urn:microsoft.com/office/officeart/2005/8/layout/list1"/>
    <dgm:cxn modelId="{961E73DB-8B02-42F8-9131-14C20BC19FC6}" type="presOf" srcId="{B3289DDD-E06D-4FA4-8714-B5E0993B06B3}" destId="{5F9E3B34-E5D5-4A36-AE75-8C4D72BD5D56}" srcOrd="0" destOrd="0" presId="urn:microsoft.com/office/officeart/2005/8/layout/list1"/>
    <dgm:cxn modelId="{6855FD07-96A1-4A37-91E0-322C42B57B75}" type="presOf" srcId="{9005F12D-C7E7-4542-A9F1-7041587DB4A9}" destId="{E1FEB488-CA8D-4A51-9604-55E7F3FDD0AA}" srcOrd="0" destOrd="0" presId="urn:microsoft.com/office/officeart/2005/8/layout/list1"/>
    <dgm:cxn modelId="{C367163D-D8EF-40FA-93BB-7B7963099EBA}" srcId="{A712A603-6E55-44B6-B5B7-47BE5116D007}" destId="{14707E3A-9590-4C99-9DD1-A4B57C4345F4}" srcOrd="7" destOrd="0" parTransId="{61C23DC1-B65B-4EBD-A098-DDDB1FD69D94}" sibTransId="{0CF90AAD-10E4-4FF6-960F-0CD5B6AB6CA5}"/>
    <dgm:cxn modelId="{68E7389D-15F1-4937-B432-F0E6F8F26CF2}" type="presOf" srcId="{14707E3A-9590-4C99-9DD1-A4B57C4345F4}" destId="{4733B0EF-AAC1-4A7E-B35C-C83F539AC803}" srcOrd="0" destOrd="0" presId="urn:microsoft.com/office/officeart/2005/8/layout/list1"/>
    <dgm:cxn modelId="{A2F04580-7FAA-4D0F-BF6B-7B1A7881769E}" type="presOf" srcId="{8705D6E6-C20B-474D-B6EB-EEA779B6FF4A}" destId="{9E346326-850D-4928-A7FF-29649B0A3A26}" srcOrd="1" destOrd="0" presId="urn:microsoft.com/office/officeart/2005/8/layout/list1"/>
    <dgm:cxn modelId="{43284E6D-EF8B-4FF4-81AE-00D5B3011FE6}" type="presOf" srcId="{35D3C941-4210-421E-94EA-97ACBAF7A46B}" destId="{F23FCFF9-C78A-45AF-8B29-9C783277DEC0}" srcOrd="1" destOrd="0" presId="urn:microsoft.com/office/officeart/2005/8/layout/list1"/>
    <dgm:cxn modelId="{4FA09C7B-B560-4456-8D42-D676013089A0}" srcId="{A712A603-6E55-44B6-B5B7-47BE5116D007}" destId="{B3289DDD-E06D-4FA4-8714-B5E0993B06B3}" srcOrd="4" destOrd="0" parTransId="{00C27054-6FD9-4008-8596-A772F67C1C29}" sibTransId="{6A9B864D-1D4F-4971-91C5-51E3826836A1}"/>
    <dgm:cxn modelId="{4945A73C-AABC-49E0-87AD-82DCAA2CCDF7}" srcId="{A712A603-6E55-44B6-B5B7-47BE5116D007}" destId="{52D7AF23-28A6-4AEE-85F3-B3DE89475C5D}" srcOrd="5" destOrd="0" parTransId="{B3FA05BE-C831-422B-8062-1C24ED39A35A}" sibTransId="{7E36D7F8-78E7-4317-A752-34A5AFA1B601}"/>
    <dgm:cxn modelId="{F7E1D366-1D9D-4133-8765-15DFDA2E5F52}" type="presOf" srcId="{52D7AF23-28A6-4AEE-85F3-B3DE89475C5D}" destId="{6CDC6495-6C02-4F97-83C2-0998061A0B9B}" srcOrd="1" destOrd="0" presId="urn:microsoft.com/office/officeart/2005/8/layout/list1"/>
    <dgm:cxn modelId="{A79FF251-1E0E-49C3-8413-6C2112512FA3}" type="presOf" srcId="{9005F12D-C7E7-4542-A9F1-7041587DB4A9}" destId="{DE587050-1569-460D-BD7B-8E6DD619D58B}" srcOrd="1" destOrd="0" presId="urn:microsoft.com/office/officeart/2005/8/layout/list1"/>
    <dgm:cxn modelId="{C3DAA12F-C3CB-4CBF-A776-3FC7DB1D349E}" type="presOf" srcId="{8705D6E6-C20B-474D-B6EB-EEA779B6FF4A}" destId="{A85E258D-4F6B-4D0B-8630-8E9E033BA855}" srcOrd="0" destOrd="0" presId="urn:microsoft.com/office/officeart/2005/8/layout/list1"/>
    <dgm:cxn modelId="{C55FD8C3-432B-4CFD-A276-EDA74522AD8D}" type="presOf" srcId="{D30583EC-4631-469B-BE15-1BBDBEF9EBDD}" destId="{B36D53C6-42C4-4638-B4B8-D7EF80423F74}" srcOrd="1" destOrd="0" presId="urn:microsoft.com/office/officeart/2005/8/layout/list1"/>
    <dgm:cxn modelId="{AAAF6F20-7D5D-4B41-966C-31B3C82E4DC6}" srcId="{A712A603-6E55-44B6-B5B7-47BE5116D007}" destId="{8705D6E6-C20B-474D-B6EB-EEA779B6FF4A}" srcOrd="6" destOrd="0" parTransId="{FE360BB0-4144-4086-B8C9-18E992904D69}" sibTransId="{8F9A289C-AA55-4401-BA61-BBF50B254375}"/>
    <dgm:cxn modelId="{A3126B73-271F-4DDE-9AF9-B206B5B3D1B4}" type="presOf" srcId="{52D7AF23-28A6-4AEE-85F3-B3DE89475C5D}" destId="{803451BF-2E5A-4EEA-9AB4-B6B11F7ACF39}" srcOrd="0" destOrd="0" presId="urn:microsoft.com/office/officeart/2005/8/layout/list1"/>
    <dgm:cxn modelId="{3BCA42A5-99AA-4D95-A562-C51619C5C621}" srcId="{A712A603-6E55-44B6-B5B7-47BE5116D007}" destId="{35D3C941-4210-421E-94EA-97ACBAF7A46B}" srcOrd="0" destOrd="0" parTransId="{219EBD1B-B595-4665-B652-48798D59C8B9}" sibTransId="{27705CCA-BD54-40CA-B21D-52B3D47288E0}"/>
    <dgm:cxn modelId="{82514BC2-F975-46B0-8067-FAF024930815}" type="presParOf" srcId="{B0D3A1A2-7B73-4FE5-8914-315D5438481E}" destId="{2F65016C-BDF1-43EE-A80A-C0D22EBCB0E5}" srcOrd="0" destOrd="0" presId="urn:microsoft.com/office/officeart/2005/8/layout/list1"/>
    <dgm:cxn modelId="{1AAC8A95-41BB-4930-B352-E5023C726321}" type="presParOf" srcId="{2F65016C-BDF1-43EE-A80A-C0D22EBCB0E5}" destId="{6DCBE810-E545-4456-B3DE-96EA71673FA2}" srcOrd="0" destOrd="0" presId="urn:microsoft.com/office/officeart/2005/8/layout/list1"/>
    <dgm:cxn modelId="{DE56DF84-DC72-4EC5-A279-BCF07E9B8DC1}" type="presParOf" srcId="{2F65016C-BDF1-43EE-A80A-C0D22EBCB0E5}" destId="{F23FCFF9-C78A-45AF-8B29-9C783277DEC0}" srcOrd="1" destOrd="0" presId="urn:microsoft.com/office/officeart/2005/8/layout/list1"/>
    <dgm:cxn modelId="{07915413-2E95-4DDC-BA27-9307D934A274}" type="presParOf" srcId="{B0D3A1A2-7B73-4FE5-8914-315D5438481E}" destId="{0F9A6254-2573-4E77-A092-8B898465BD7E}" srcOrd="1" destOrd="0" presId="urn:microsoft.com/office/officeart/2005/8/layout/list1"/>
    <dgm:cxn modelId="{AB08D5DE-8FED-4499-8C3E-18D1B919B4FD}" type="presParOf" srcId="{B0D3A1A2-7B73-4FE5-8914-315D5438481E}" destId="{A2CEF8A1-191C-442C-937B-B08CFC9BBC1E}" srcOrd="2" destOrd="0" presId="urn:microsoft.com/office/officeart/2005/8/layout/list1"/>
    <dgm:cxn modelId="{2D108DDA-1B8B-4EDA-800E-C23B81A30AC2}" type="presParOf" srcId="{B0D3A1A2-7B73-4FE5-8914-315D5438481E}" destId="{656430D2-750B-40E5-8472-B236057B7BC8}" srcOrd="3" destOrd="0" presId="urn:microsoft.com/office/officeart/2005/8/layout/list1"/>
    <dgm:cxn modelId="{26AC4FB8-19BE-497B-A596-BD67B69C11DE}" type="presParOf" srcId="{B0D3A1A2-7B73-4FE5-8914-315D5438481E}" destId="{43A203B4-485D-4633-8819-5A5311FDD672}" srcOrd="4" destOrd="0" presId="urn:microsoft.com/office/officeart/2005/8/layout/list1"/>
    <dgm:cxn modelId="{25F4A15E-3C72-4E66-B050-DD3E615C454B}" type="presParOf" srcId="{43A203B4-485D-4633-8819-5A5311FDD672}" destId="{E1FEB488-CA8D-4A51-9604-55E7F3FDD0AA}" srcOrd="0" destOrd="0" presId="urn:microsoft.com/office/officeart/2005/8/layout/list1"/>
    <dgm:cxn modelId="{4F2FDCFF-7610-4F31-AE78-1D71710A8BD8}" type="presParOf" srcId="{43A203B4-485D-4633-8819-5A5311FDD672}" destId="{DE587050-1569-460D-BD7B-8E6DD619D58B}" srcOrd="1" destOrd="0" presId="urn:microsoft.com/office/officeart/2005/8/layout/list1"/>
    <dgm:cxn modelId="{9A2804D8-0972-4A5E-AE90-2F4FDFBB993C}" type="presParOf" srcId="{B0D3A1A2-7B73-4FE5-8914-315D5438481E}" destId="{A73518F3-7BA6-4DD8-9FD0-A3B484D760FB}" srcOrd="5" destOrd="0" presId="urn:microsoft.com/office/officeart/2005/8/layout/list1"/>
    <dgm:cxn modelId="{775604B0-D9D8-4C4D-9992-D452BAD9FA64}" type="presParOf" srcId="{B0D3A1A2-7B73-4FE5-8914-315D5438481E}" destId="{FAC8EEA9-EC4F-42BC-BB8E-9A5D232A01D7}" srcOrd="6" destOrd="0" presId="urn:microsoft.com/office/officeart/2005/8/layout/list1"/>
    <dgm:cxn modelId="{F0280465-F262-4288-9399-4ABFA6D7E3B9}" type="presParOf" srcId="{B0D3A1A2-7B73-4FE5-8914-315D5438481E}" destId="{7B4F6B4B-D781-4C9E-9419-CCADC0C66205}" srcOrd="7" destOrd="0" presId="urn:microsoft.com/office/officeart/2005/8/layout/list1"/>
    <dgm:cxn modelId="{52F8B966-4323-4C31-A6A9-77697D195501}" type="presParOf" srcId="{B0D3A1A2-7B73-4FE5-8914-315D5438481E}" destId="{CFDF93D2-21AA-4C85-A6BC-89BBC6F0AD96}" srcOrd="8" destOrd="0" presId="urn:microsoft.com/office/officeart/2005/8/layout/list1"/>
    <dgm:cxn modelId="{D371CDDB-597F-48C4-AC66-89E58C53C631}" type="presParOf" srcId="{CFDF93D2-21AA-4C85-A6BC-89BBC6F0AD96}" destId="{D0AFA7E3-334E-498C-9B4F-DD274FEA9F92}" srcOrd="0" destOrd="0" presId="urn:microsoft.com/office/officeart/2005/8/layout/list1"/>
    <dgm:cxn modelId="{8B43D5D7-BD35-41C6-92A7-45B8436C658C}" type="presParOf" srcId="{CFDF93D2-21AA-4C85-A6BC-89BBC6F0AD96}" destId="{CC284D35-81C1-42F8-A1CF-AAEE5C24A6DB}" srcOrd="1" destOrd="0" presId="urn:microsoft.com/office/officeart/2005/8/layout/list1"/>
    <dgm:cxn modelId="{C4645709-794D-41AE-8B7D-148C87F77E99}" type="presParOf" srcId="{B0D3A1A2-7B73-4FE5-8914-315D5438481E}" destId="{3C00EDF2-5E56-4BD9-8878-155C126CA0D4}" srcOrd="9" destOrd="0" presId="urn:microsoft.com/office/officeart/2005/8/layout/list1"/>
    <dgm:cxn modelId="{6374F47A-DECA-45A0-A4B0-4A18544E3946}" type="presParOf" srcId="{B0D3A1A2-7B73-4FE5-8914-315D5438481E}" destId="{74BCA0D6-DBB3-4627-9C81-ACDC108385AE}" srcOrd="10" destOrd="0" presId="urn:microsoft.com/office/officeart/2005/8/layout/list1"/>
    <dgm:cxn modelId="{E6F85DC6-64C8-4122-92E8-A02250461C75}" type="presParOf" srcId="{B0D3A1A2-7B73-4FE5-8914-315D5438481E}" destId="{E837A2A5-D4E8-4E79-BD65-5805569C4361}" srcOrd="11" destOrd="0" presId="urn:microsoft.com/office/officeart/2005/8/layout/list1"/>
    <dgm:cxn modelId="{8192A7F4-D5C9-4DD6-A62E-74DBDB5765C3}" type="presParOf" srcId="{B0D3A1A2-7B73-4FE5-8914-315D5438481E}" destId="{97650738-FDD4-4A93-8657-513FCA8EFB17}" srcOrd="12" destOrd="0" presId="urn:microsoft.com/office/officeart/2005/8/layout/list1"/>
    <dgm:cxn modelId="{FBB7F80A-66BF-412D-AD10-7F69CFABD193}" type="presParOf" srcId="{97650738-FDD4-4A93-8657-513FCA8EFB17}" destId="{6B57C4C7-620E-49D1-9750-3E1BB97E523C}" srcOrd="0" destOrd="0" presId="urn:microsoft.com/office/officeart/2005/8/layout/list1"/>
    <dgm:cxn modelId="{01045C85-D40E-47DD-8922-E2900B7C1480}" type="presParOf" srcId="{97650738-FDD4-4A93-8657-513FCA8EFB17}" destId="{B36D53C6-42C4-4638-B4B8-D7EF80423F74}" srcOrd="1" destOrd="0" presId="urn:microsoft.com/office/officeart/2005/8/layout/list1"/>
    <dgm:cxn modelId="{15039E0A-2CB1-4120-96DE-2C6A9CD7E1CD}" type="presParOf" srcId="{B0D3A1A2-7B73-4FE5-8914-315D5438481E}" destId="{089C3AF9-D06A-486C-98DF-49F87A8C7BFB}" srcOrd="13" destOrd="0" presId="urn:microsoft.com/office/officeart/2005/8/layout/list1"/>
    <dgm:cxn modelId="{1949EB98-E7E4-4B30-8C7C-B3E7837D438D}" type="presParOf" srcId="{B0D3A1A2-7B73-4FE5-8914-315D5438481E}" destId="{693557E4-C316-42AF-B5F5-CD4D77BE227E}" srcOrd="14" destOrd="0" presId="urn:microsoft.com/office/officeart/2005/8/layout/list1"/>
    <dgm:cxn modelId="{A1EAAD14-70CD-43F5-BED3-B890CD19154D}" type="presParOf" srcId="{B0D3A1A2-7B73-4FE5-8914-315D5438481E}" destId="{3B25A582-23CD-4E49-A2A7-5EF598B552BD}" srcOrd="15" destOrd="0" presId="urn:microsoft.com/office/officeart/2005/8/layout/list1"/>
    <dgm:cxn modelId="{3DD44D7A-5F60-4373-98EF-5A554123BD3F}" type="presParOf" srcId="{B0D3A1A2-7B73-4FE5-8914-315D5438481E}" destId="{C57D85CD-70FF-4E3C-A3F8-539D2454884A}" srcOrd="16" destOrd="0" presId="urn:microsoft.com/office/officeart/2005/8/layout/list1"/>
    <dgm:cxn modelId="{5C53F831-8396-4A21-9DC8-01682BBB4C7B}" type="presParOf" srcId="{C57D85CD-70FF-4E3C-A3F8-539D2454884A}" destId="{5F9E3B34-E5D5-4A36-AE75-8C4D72BD5D56}" srcOrd="0" destOrd="0" presId="urn:microsoft.com/office/officeart/2005/8/layout/list1"/>
    <dgm:cxn modelId="{95EC29E3-75FA-403E-B6EE-BBC6BA529583}" type="presParOf" srcId="{C57D85CD-70FF-4E3C-A3F8-539D2454884A}" destId="{D03A6505-9C98-4695-A6E6-C0397ACFCC8F}" srcOrd="1" destOrd="0" presId="urn:microsoft.com/office/officeart/2005/8/layout/list1"/>
    <dgm:cxn modelId="{E5B630AA-FECB-4F02-9D2D-238309C25B4C}" type="presParOf" srcId="{B0D3A1A2-7B73-4FE5-8914-315D5438481E}" destId="{40C49B8C-7DA1-4A41-B026-82CFB5E4EDDE}" srcOrd="17" destOrd="0" presId="urn:microsoft.com/office/officeart/2005/8/layout/list1"/>
    <dgm:cxn modelId="{D63B8CCB-4453-4F6E-AF1B-5B0486251974}" type="presParOf" srcId="{B0D3A1A2-7B73-4FE5-8914-315D5438481E}" destId="{B1F958AC-42FA-4900-9376-B84CAF402FFB}" srcOrd="18" destOrd="0" presId="urn:microsoft.com/office/officeart/2005/8/layout/list1"/>
    <dgm:cxn modelId="{2EE56E42-DEE3-4BD4-89E9-614906F24E7B}" type="presParOf" srcId="{B0D3A1A2-7B73-4FE5-8914-315D5438481E}" destId="{47A53FF5-CE1A-4021-88A2-A07539DF8FD3}" srcOrd="19" destOrd="0" presId="urn:microsoft.com/office/officeart/2005/8/layout/list1"/>
    <dgm:cxn modelId="{B23E0B35-BAC7-4685-910C-4AC17BAC9628}" type="presParOf" srcId="{B0D3A1A2-7B73-4FE5-8914-315D5438481E}" destId="{484CDFD9-8F16-42CB-B617-4008A1BA7AFF}" srcOrd="20" destOrd="0" presId="urn:microsoft.com/office/officeart/2005/8/layout/list1"/>
    <dgm:cxn modelId="{10419F5F-C012-4B16-B1DD-5AAAADA4B069}" type="presParOf" srcId="{484CDFD9-8F16-42CB-B617-4008A1BA7AFF}" destId="{803451BF-2E5A-4EEA-9AB4-B6B11F7ACF39}" srcOrd="0" destOrd="0" presId="urn:microsoft.com/office/officeart/2005/8/layout/list1"/>
    <dgm:cxn modelId="{DC5BA61A-FA0C-485B-A663-815FB9E20C73}" type="presParOf" srcId="{484CDFD9-8F16-42CB-B617-4008A1BA7AFF}" destId="{6CDC6495-6C02-4F97-83C2-0998061A0B9B}" srcOrd="1" destOrd="0" presId="urn:microsoft.com/office/officeart/2005/8/layout/list1"/>
    <dgm:cxn modelId="{129A3D90-48A0-4249-9319-3214E7CE3F3A}" type="presParOf" srcId="{B0D3A1A2-7B73-4FE5-8914-315D5438481E}" destId="{04CBA584-DB5C-4FA1-B8A8-356996B04FB2}" srcOrd="21" destOrd="0" presId="urn:microsoft.com/office/officeart/2005/8/layout/list1"/>
    <dgm:cxn modelId="{B3828051-702A-48BF-A5D3-8A46243C1DFD}" type="presParOf" srcId="{B0D3A1A2-7B73-4FE5-8914-315D5438481E}" destId="{C22B0D27-3EA2-4765-8303-B0571DD8F272}" srcOrd="22" destOrd="0" presId="urn:microsoft.com/office/officeart/2005/8/layout/list1"/>
    <dgm:cxn modelId="{3F009564-0A4B-44EF-A881-9DB29BDB6D20}" type="presParOf" srcId="{B0D3A1A2-7B73-4FE5-8914-315D5438481E}" destId="{B3059651-0D76-41F2-B7A2-EEA4F2614F62}" srcOrd="23" destOrd="0" presId="urn:microsoft.com/office/officeart/2005/8/layout/list1"/>
    <dgm:cxn modelId="{6DC336E2-61B5-4175-878E-0099DC863E31}" type="presParOf" srcId="{B0D3A1A2-7B73-4FE5-8914-315D5438481E}" destId="{C2E0772A-F580-42E3-8CA8-263B24E301D8}" srcOrd="24" destOrd="0" presId="urn:microsoft.com/office/officeart/2005/8/layout/list1"/>
    <dgm:cxn modelId="{C4AE5376-AF45-4918-B4B4-90AE97947C8E}" type="presParOf" srcId="{C2E0772A-F580-42E3-8CA8-263B24E301D8}" destId="{A85E258D-4F6B-4D0B-8630-8E9E033BA855}" srcOrd="0" destOrd="0" presId="urn:microsoft.com/office/officeart/2005/8/layout/list1"/>
    <dgm:cxn modelId="{940219FC-002C-435E-B605-AD5A29616388}" type="presParOf" srcId="{C2E0772A-F580-42E3-8CA8-263B24E301D8}" destId="{9E346326-850D-4928-A7FF-29649B0A3A26}" srcOrd="1" destOrd="0" presId="urn:microsoft.com/office/officeart/2005/8/layout/list1"/>
    <dgm:cxn modelId="{47FB621D-39B2-46D9-8CDD-654A60027360}" type="presParOf" srcId="{B0D3A1A2-7B73-4FE5-8914-315D5438481E}" destId="{8FC04CF8-A291-432B-B471-B3E9044CCCFA}" srcOrd="25" destOrd="0" presId="urn:microsoft.com/office/officeart/2005/8/layout/list1"/>
    <dgm:cxn modelId="{8EB19B60-7293-491B-B2EF-6A59185D05DE}" type="presParOf" srcId="{B0D3A1A2-7B73-4FE5-8914-315D5438481E}" destId="{EF43E317-9857-470C-9859-3480D8733380}" srcOrd="26" destOrd="0" presId="urn:microsoft.com/office/officeart/2005/8/layout/list1"/>
    <dgm:cxn modelId="{B54DCA0B-DEA6-4723-AEB6-7154B2C948D6}" type="presParOf" srcId="{B0D3A1A2-7B73-4FE5-8914-315D5438481E}" destId="{CC779854-748A-44FA-ABBE-C0910AEAF6B5}" srcOrd="27" destOrd="0" presId="urn:microsoft.com/office/officeart/2005/8/layout/list1"/>
    <dgm:cxn modelId="{5D112B60-C486-4A73-BF9E-DC97BDE70C79}" type="presParOf" srcId="{B0D3A1A2-7B73-4FE5-8914-315D5438481E}" destId="{EDF3880E-3834-4DF2-920F-0E75EB50FFBD}" srcOrd="28" destOrd="0" presId="urn:microsoft.com/office/officeart/2005/8/layout/list1"/>
    <dgm:cxn modelId="{D53632BF-C2DA-4E84-8266-614DFF4E54EB}" type="presParOf" srcId="{EDF3880E-3834-4DF2-920F-0E75EB50FFBD}" destId="{4733B0EF-AAC1-4A7E-B35C-C83F539AC803}" srcOrd="0" destOrd="0" presId="urn:microsoft.com/office/officeart/2005/8/layout/list1"/>
    <dgm:cxn modelId="{E4D3E7B4-72C3-4118-8EBF-29A567881BF0}" type="presParOf" srcId="{EDF3880E-3834-4DF2-920F-0E75EB50FFBD}" destId="{BF91F8AD-13D2-4B05-B72E-0CDF73FDD08D}" srcOrd="1" destOrd="0" presId="urn:microsoft.com/office/officeart/2005/8/layout/list1"/>
    <dgm:cxn modelId="{73C4DDDE-BE1C-4449-849C-5E03636F402A}" type="presParOf" srcId="{B0D3A1A2-7B73-4FE5-8914-315D5438481E}" destId="{1BEB9FAF-D7D7-4E11-92F1-BD1C534B3118}" srcOrd="29" destOrd="0" presId="urn:microsoft.com/office/officeart/2005/8/layout/list1"/>
    <dgm:cxn modelId="{179E8757-A00B-4040-999B-57B6125BE73E}" type="presParOf" srcId="{B0D3A1A2-7B73-4FE5-8914-315D5438481E}" destId="{16778659-0045-4431-8ED4-128FE2E399E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B80225-AD42-48DF-B9E3-3BD099ED02DD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289EA0-B303-4D01-ABCB-201A68F4CCF7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Chamazulenă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(5%)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B1711-3865-4900-87F2-7ECE14E52396}" type="parTrans" cxnId="{4EEBDE36-6A88-4CB0-BA4A-A08E0F782690}">
      <dgm:prSet/>
      <dgm:spPr/>
      <dgm:t>
        <a:bodyPr/>
        <a:lstStyle/>
        <a:p>
          <a:endParaRPr lang="en-US"/>
        </a:p>
      </dgm:t>
    </dgm:pt>
    <dgm:pt modelId="{BB6821FF-E60D-4DBA-8F13-5EA500CEA6A6}" type="sibTrans" cxnId="{4EEBDE36-6A88-4CB0-BA4A-A08E0F782690}">
      <dgm:prSet/>
      <dgm:spPr/>
      <dgm:t>
        <a:bodyPr/>
        <a:lstStyle/>
        <a:p>
          <a:endParaRPr lang="en-US"/>
        </a:p>
      </dgm:t>
    </dgm:pt>
    <dgm:pt modelId="{F31831D0-B777-4ABF-A38F-D8A6ABBE6C19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Bisabolol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bisabolol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oxizi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spatulenol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A81C5-ACD3-45CB-8741-7B0273CE3C03}" type="parTrans" cxnId="{DB6B2144-A551-4C88-B6BA-EC0F253A0EF2}">
      <dgm:prSet/>
      <dgm:spPr/>
      <dgm:t>
        <a:bodyPr/>
        <a:lstStyle/>
        <a:p>
          <a:endParaRPr lang="en-US"/>
        </a:p>
      </dgm:t>
    </dgm:pt>
    <dgm:pt modelId="{5F5F89CB-09B4-4CE3-BBF0-03F3E29B60E8}" type="sibTrans" cxnId="{DB6B2144-A551-4C88-B6BA-EC0F253A0EF2}">
      <dgm:prSet/>
      <dgm:spPr/>
      <dgm:t>
        <a:bodyPr/>
        <a:lstStyle/>
        <a:p>
          <a:endParaRPr lang="en-US"/>
        </a:p>
      </dgm:t>
    </dgm:pt>
    <dgm:pt modelId="{0F9CB8A7-C119-4CFA-8B61-9DD7BC340574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Cumarine</a:t>
          </a:r>
          <a:endParaRPr lang="en-US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poliin</a:t>
          </a:r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(10%)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3C09D-52EF-4C85-94AE-AECA3C3460D3}" type="parTrans" cxnId="{62737675-6087-4151-B734-7657F48BCAEC}">
      <dgm:prSet/>
      <dgm:spPr/>
      <dgm:t>
        <a:bodyPr/>
        <a:lstStyle/>
        <a:p>
          <a:endParaRPr lang="en-US"/>
        </a:p>
      </dgm:t>
    </dgm:pt>
    <dgm:pt modelId="{BF140C22-B7CC-4190-9507-1B0D13E00E08}" type="sibTrans" cxnId="{62737675-6087-4151-B734-7657F48BCAEC}">
      <dgm:prSet/>
      <dgm:spPr/>
      <dgm:t>
        <a:bodyPr/>
        <a:lstStyle/>
        <a:p>
          <a:endParaRPr lang="en-US"/>
        </a:p>
      </dgm:t>
    </dgm:pt>
    <dgm:pt modelId="{0D27B2EB-25A8-46B7-A32D-53350746D501}" type="pres">
      <dgm:prSet presAssocID="{CCB80225-AD42-48DF-B9E3-3BD099ED02D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5F0A09-4480-4734-BB0C-C289C8AA31C4}" type="pres">
      <dgm:prSet presAssocID="{48289EA0-B303-4D01-ABCB-201A68F4CCF7}" presName="composite" presStyleCnt="0"/>
      <dgm:spPr/>
    </dgm:pt>
    <dgm:pt modelId="{EC564089-2334-4498-ABD4-23EA4C26DCEE}" type="pres">
      <dgm:prSet presAssocID="{48289EA0-B303-4D01-ABCB-201A68F4CCF7}" presName="LShape" presStyleLbl="alignNode1" presStyleIdx="0" presStyleCnt="5"/>
      <dgm:spPr/>
    </dgm:pt>
    <dgm:pt modelId="{F0B3D1D8-367E-41F6-9C7E-410C61C18D11}" type="pres">
      <dgm:prSet presAssocID="{48289EA0-B303-4D01-ABCB-201A68F4CCF7}" presName="ParentText" presStyleLbl="revTx" presStyleIdx="0" presStyleCnt="3" custScaleX="121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F94C3-AB0E-4729-916E-E34EA81F9ECF}" type="pres">
      <dgm:prSet presAssocID="{48289EA0-B303-4D01-ABCB-201A68F4CCF7}" presName="Triangle" presStyleLbl="alignNode1" presStyleIdx="1" presStyleCnt="5"/>
      <dgm:spPr/>
    </dgm:pt>
    <dgm:pt modelId="{D1260B0D-CFD7-4CF8-BE2B-6DC7CBE099EE}" type="pres">
      <dgm:prSet presAssocID="{BB6821FF-E60D-4DBA-8F13-5EA500CEA6A6}" presName="sibTrans" presStyleCnt="0"/>
      <dgm:spPr/>
    </dgm:pt>
    <dgm:pt modelId="{F32321BC-B1CE-4278-816E-EBDF62EA7FB3}" type="pres">
      <dgm:prSet presAssocID="{BB6821FF-E60D-4DBA-8F13-5EA500CEA6A6}" presName="space" presStyleCnt="0"/>
      <dgm:spPr/>
    </dgm:pt>
    <dgm:pt modelId="{098318E9-CD90-41F8-A06D-6CF77A333B0A}" type="pres">
      <dgm:prSet presAssocID="{F31831D0-B777-4ABF-A38F-D8A6ABBE6C19}" presName="composite" presStyleCnt="0"/>
      <dgm:spPr/>
    </dgm:pt>
    <dgm:pt modelId="{A274E14D-E88A-4BEC-9D8B-9A844C509CA3}" type="pres">
      <dgm:prSet presAssocID="{F31831D0-B777-4ABF-A38F-D8A6ABBE6C19}" presName="LShape" presStyleLbl="alignNode1" presStyleIdx="2" presStyleCnt="5"/>
      <dgm:spPr/>
    </dgm:pt>
    <dgm:pt modelId="{7797A1F1-86E0-41CD-B5C9-C2322A046C3A}" type="pres">
      <dgm:prSet presAssocID="{F31831D0-B777-4ABF-A38F-D8A6ABBE6C1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86B7F-773D-457A-9A9C-D5B5DCB484B9}" type="pres">
      <dgm:prSet presAssocID="{F31831D0-B777-4ABF-A38F-D8A6ABBE6C19}" presName="Triangle" presStyleLbl="alignNode1" presStyleIdx="3" presStyleCnt="5"/>
      <dgm:spPr/>
    </dgm:pt>
    <dgm:pt modelId="{C587B6BC-A9B0-4C91-96CB-C4855A0E2E80}" type="pres">
      <dgm:prSet presAssocID="{5F5F89CB-09B4-4CE3-BBF0-03F3E29B60E8}" presName="sibTrans" presStyleCnt="0"/>
      <dgm:spPr/>
    </dgm:pt>
    <dgm:pt modelId="{762E3CA8-6E92-4E9C-B3EC-F3B9FBC8A44F}" type="pres">
      <dgm:prSet presAssocID="{5F5F89CB-09B4-4CE3-BBF0-03F3E29B60E8}" presName="space" presStyleCnt="0"/>
      <dgm:spPr/>
    </dgm:pt>
    <dgm:pt modelId="{F8B2A3D4-9352-4ACF-A4CB-C16880EE202B}" type="pres">
      <dgm:prSet presAssocID="{0F9CB8A7-C119-4CFA-8B61-9DD7BC340574}" presName="composite" presStyleCnt="0"/>
      <dgm:spPr/>
    </dgm:pt>
    <dgm:pt modelId="{0528E214-CEF4-4EE3-80AD-A71D878E0ADF}" type="pres">
      <dgm:prSet presAssocID="{0F9CB8A7-C119-4CFA-8B61-9DD7BC340574}" presName="LShape" presStyleLbl="alignNode1" presStyleIdx="4" presStyleCnt="5"/>
      <dgm:spPr/>
    </dgm:pt>
    <dgm:pt modelId="{0EE0FCB6-F701-4496-B048-37BDAA52DBBC}" type="pres">
      <dgm:prSet presAssocID="{0F9CB8A7-C119-4CFA-8B61-9DD7BC34057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63EF7-9A91-434D-8CFA-ED2DC099EFBC}" type="presOf" srcId="{0F9CB8A7-C119-4CFA-8B61-9DD7BC340574}" destId="{0EE0FCB6-F701-4496-B048-37BDAA52DBBC}" srcOrd="0" destOrd="0" presId="urn:microsoft.com/office/officeart/2009/3/layout/StepUpProcess"/>
    <dgm:cxn modelId="{5841B85A-60A9-4B3A-BB02-A2E13048C205}" type="presOf" srcId="{48289EA0-B303-4D01-ABCB-201A68F4CCF7}" destId="{F0B3D1D8-367E-41F6-9C7E-410C61C18D11}" srcOrd="0" destOrd="0" presId="urn:microsoft.com/office/officeart/2009/3/layout/StepUpProcess"/>
    <dgm:cxn modelId="{DB6B2144-A551-4C88-B6BA-EC0F253A0EF2}" srcId="{CCB80225-AD42-48DF-B9E3-3BD099ED02DD}" destId="{F31831D0-B777-4ABF-A38F-D8A6ABBE6C19}" srcOrd="1" destOrd="0" parTransId="{CA5A81C5-ACD3-45CB-8741-7B0273CE3C03}" sibTransId="{5F5F89CB-09B4-4CE3-BBF0-03F3E29B60E8}"/>
    <dgm:cxn modelId="{4EEBDE36-6A88-4CB0-BA4A-A08E0F782690}" srcId="{CCB80225-AD42-48DF-B9E3-3BD099ED02DD}" destId="{48289EA0-B303-4D01-ABCB-201A68F4CCF7}" srcOrd="0" destOrd="0" parTransId="{92EB1711-3865-4900-87F2-7ECE14E52396}" sibTransId="{BB6821FF-E60D-4DBA-8F13-5EA500CEA6A6}"/>
    <dgm:cxn modelId="{C835DFD9-537A-4DB5-BA3C-22CA9EFEEBCF}" type="presOf" srcId="{F31831D0-B777-4ABF-A38F-D8A6ABBE6C19}" destId="{7797A1F1-86E0-41CD-B5C9-C2322A046C3A}" srcOrd="0" destOrd="0" presId="urn:microsoft.com/office/officeart/2009/3/layout/StepUpProcess"/>
    <dgm:cxn modelId="{62737675-6087-4151-B734-7657F48BCAEC}" srcId="{CCB80225-AD42-48DF-B9E3-3BD099ED02DD}" destId="{0F9CB8A7-C119-4CFA-8B61-9DD7BC340574}" srcOrd="2" destOrd="0" parTransId="{7853C09D-52EF-4C85-94AE-AECA3C3460D3}" sibTransId="{BF140C22-B7CC-4190-9507-1B0D13E00E08}"/>
    <dgm:cxn modelId="{8E83CBEB-B895-47F1-A47B-C3EE7ECE1E99}" type="presOf" srcId="{CCB80225-AD42-48DF-B9E3-3BD099ED02DD}" destId="{0D27B2EB-25A8-46B7-A32D-53350746D501}" srcOrd="0" destOrd="0" presId="urn:microsoft.com/office/officeart/2009/3/layout/StepUpProcess"/>
    <dgm:cxn modelId="{065FEEF9-56B3-4123-ABE1-F22FDA52E42A}" type="presParOf" srcId="{0D27B2EB-25A8-46B7-A32D-53350746D501}" destId="{1C5F0A09-4480-4734-BB0C-C289C8AA31C4}" srcOrd="0" destOrd="0" presId="urn:microsoft.com/office/officeart/2009/3/layout/StepUpProcess"/>
    <dgm:cxn modelId="{1A357073-9E73-4900-AEBB-1D78B86E5422}" type="presParOf" srcId="{1C5F0A09-4480-4734-BB0C-C289C8AA31C4}" destId="{EC564089-2334-4498-ABD4-23EA4C26DCEE}" srcOrd="0" destOrd="0" presId="urn:microsoft.com/office/officeart/2009/3/layout/StepUpProcess"/>
    <dgm:cxn modelId="{5F75C9D6-1737-4F31-9856-03F85CD49F49}" type="presParOf" srcId="{1C5F0A09-4480-4734-BB0C-C289C8AA31C4}" destId="{F0B3D1D8-367E-41F6-9C7E-410C61C18D11}" srcOrd="1" destOrd="0" presId="urn:microsoft.com/office/officeart/2009/3/layout/StepUpProcess"/>
    <dgm:cxn modelId="{13E13781-192F-49D5-A9FD-0A317D528608}" type="presParOf" srcId="{1C5F0A09-4480-4734-BB0C-C289C8AA31C4}" destId="{86FF94C3-AB0E-4729-916E-E34EA81F9ECF}" srcOrd="2" destOrd="0" presId="urn:microsoft.com/office/officeart/2009/3/layout/StepUpProcess"/>
    <dgm:cxn modelId="{411D9667-323A-4936-BFCE-09CF80D3CDD8}" type="presParOf" srcId="{0D27B2EB-25A8-46B7-A32D-53350746D501}" destId="{D1260B0D-CFD7-4CF8-BE2B-6DC7CBE099EE}" srcOrd="1" destOrd="0" presId="urn:microsoft.com/office/officeart/2009/3/layout/StepUpProcess"/>
    <dgm:cxn modelId="{6917550F-F5B4-4AA0-9B45-0E80152F28C9}" type="presParOf" srcId="{D1260B0D-CFD7-4CF8-BE2B-6DC7CBE099EE}" destId="{F32321BC-B1CE-4278-816E-EBDF62EA7FB3}" srcOrd="0" destOrd="0" presId="urn:microsoft.com/office/officeart/2009/3/layout/StepUpProcess"/>
    <dgm:cxn modelId="{FA42B63A-4657-4E38-83AD-A9B9C1BD4B2A}" type="presParOf" srcId="{0D27B2EB-25A8-46B7-A32D-53350746D501}" destId="{098318E9-CD90-41F8-A06D-6CF77A333B0A}" srcOrd="2" destOrd="0" presId="urn:microsoft.com/office/officeart/2009/3/layout/StepUpProcess"/>
    <dgm:cxn modelId="{34E40BCA-40C7-4049-868B-DCB8E75B3D6D}" type="presParOf" srcId="{098318E9-CD90-41F8-A06D-6CF77A333B0A}" destId="{A274E14D-E88A-4BEC-9D8B-9A844C509CA3}" srcOrd="0" destOrd="0" presId="urn:microsoft.com/office/officeart/2009/3/layout/StepUpProcess"/>
    <dgm:cxn modelId="{CCA97831-9F68-4461-979E-177E3DBA1029}" type="presParOf" srcId="{098318E9-CD90-41F8-A06D-6CF77A333B0A}" destId="{7797A1F1-86E0-41CD-B5C9-C2322A046C3A}" srcOrd="1" destOrd="0" presId="urn:microsoft.com/office/officeart/2009/3/layout/StepUpProcess"/>
    <dgm:cxn modelId="{D60E5073-C3F4-4884-8BB4-3B1EE46E3DEF}" type="presParOf" srcId="{098318E9-CD90-41F8-A06D-6CF77A333B0A}" destId="{34186B7F-773D-457A-9A9C-D5B5DCB484B9}" srcOrd="2" destOrd="0" presId="urn:microsoft.com/office/officeart/2009/3/layout/StepUpProcess"/>
    <dgm:cxn modelId="{871E9519-A0A2-47D8-BDD9-F947439F7636}" type="presParOf" srcId="{0D27B2EB-25A8-46B7-A32D-53350746D501}" destId="{C587B6BC-A9B0-4C91-96CB-C4855A0E2E80}" srcOrd="3" destOrd="0" presId="urn:microsoft.com/office/officeart/2009/3/layout/StepUpProcess"/>
    <dgm:cxn modelId="{9CF731AE-BD10-4120-8B46-38BEE1429D07}" type="presParOf" srcId="{C587B6BC-A9B0-4C91-96CB-C4855A0E2E80}" destId="{762E3CA8-6E92-4E9C-B3EC-F3B9FBC8A44F}" srcOrd="0" destOrd="0" presId="urn:microsoft.com/office/officeart/2009/3/layout/StepUpProcess"/>
    <dgm:cxn modelId="{B101FEE7-F566-4CB1-87C2-32F1383BCB66}" type="presParOf" srcId="{0D27B2EB-25A8-46B7-A32D-53350746D501}" destId="{F8B2A3D4-9352-4ACF-A4CB-C16880EE202B}" srcOrd="4" destOrd="0" presId="urn:microsoft.com/office/officeart/2009/3/layout/StepUpProcess"/>
    <dgm:cxn modelId="{E7591E4C-184D-4679-8329-51D8D532B12B}" type="presParOf" srcId="{F8B2A3D4-9352-4ACF-A4CB-C16880EE202B}" destId="{0528E214-CEF4-4EE3-80AD-A71D878E0ADF}" srcOrd="0" destOrd="0" presId="urn:microsoft.com/office/officeart/2009/3/layout/StepUpProcess"/>
    <dgm:cxn modelId="{662B27FF-927C-47E6-B8C5-D839925A8971}" type="presParOf" srcId="{F8B2A3D4-9352-4ACF-A4CB-C16880EE202B}" destId="{0EE0FCB6-F701-4496-B048-37BDAA52DBB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D0B2D1-1AB7-46D1-BC9D-64558EA1B390}" type="doc">
      <dgm:prSet loTypeId="urn:microsoft.com/office/officeart/2005/8/layout/StepDownProcess" loCatId="process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F34E04-A2C3-4B16-8834-1BAB59AF5FC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Acţiuni terapeutice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0F62B-34DC-4411-A722-AA4EB0745942}" type="parTrans" cxnId="{72CF281F-DCD9-40E1-AF65-DB9907C6D20D}">
      <dgm:prSet/>
      <dgm:spPr/>
      <dgm:t>
        <a:bodyPr/>
        <a:lstStyle/>
        <a:p>
          <a:endParaRPr lang="en-US"/>
        </a:p>
      </dgm:t>
    </dgm:pt>
    <dgm:pt modelId="{7C193208-4F2D-4404-AB5A-A4BCCEDB3074}" type="sibTrans" cxnId="{72CF281F-DCD9-40E1-AF65-DB9907C6D20D}">
      <dgm:prSet/>
      <dgm:spPr/>
      <dgm:t>
        <a:bodyPr/>
        <a:lstStyle/>
        <a:p>
          <a:endParaRPr lang="en-US"/>
        </a:p>
      </dgm:t>
    </dgm:pt>
    <dgm:pt modelId="{02BDD463-90D0-4BCF-94E1-9BE910A0D4E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antialergică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A8F96-68F9-429D-B433-EBCBCFEA9ABB}" type="parTrans" cxnId="{63C7C729-976E-4D37-93E2-0AD7E8878ED7}">
      <dgm:prSet/>
      <dgm:spPr/>
      <dgm:t>
        <a:bodyPr/>
        <a:lstStyle/>
        <a:p>
          <a:endParaRPr lang="en-US"/>
        </a:p>
      </dgm:t>
    </dgm:pt>
    <dgm:pt modelId="{C8DFBED9-F883-4D5F-AAD6-D1B922617B89}" type="sibTrans" cxnId="{63C7C729-976E-4D37-93E2-0AD7E8878ED7}">
      <dgm:prSet/>
      <dgm:spPr/>
      <dgm:t>
        <a:bodyPr/>
        <a:lstStyle/>
        <a:p>
          <a:endParaRPr lang="en-US"/>
        </a:p>
      </dgm:t>
    </dgm:pt>
    <dgm:pt modelId="{10D11C71-14FC-4135-AD16-BAC93E1FC83C}">
      <dgm:prSet phldrT="[Text]" custT="1"/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hamazulenă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str.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chimic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92A18-D003-4519-981A-7DEBCC76B88A}" type="parTrans" cxnId="{746B16C1-6329-4376-813B-5654ABCADD5E}">
      <dgm:prSet/>
      <dgm:spPr/>
      <dgm:t>
        <a:bodyPr/>
        <a:lstStyle/>
        <a:p>
          <a:endParaRPr lang="en-US"/>
        </a:p>
      </dgm:t>
    </dgm:pt>
    <dgm:pt modelId="{A1B51E19-D5DF-4F01-910C-BEA74DC7C328}" type="sibTrans" cxnId="{746B16C1-6329-4376-813B-5654ABCADD5E}">
      <dgm:prSet/>
      <dgm:spPr/>
      <dgm:t>
        <a:bodyPr/>
        <a:lstStyle/>
        <a:p>
          <a:endParaRPr lang="en-US"/>
        </a:p>
      </dgm:t>
    </dgm:pt>
    <dgm:pt modelId="{4DBA5ED4-2758-4CED-B893-ED8C05D842A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antiinflamatoare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C8A5B-EC66-41CB-A75F-5F5132526751}" type="parTrans" cxnId="{1B7EF8C9-A52D-4FFA-9718-2BF999977846}">
      <dgm:prSet/>
      <dgm:spPr/>
      <dgm:t>
        <a:bodyPr/>
        <a:lstStyle/>
        <a:p>
          <a:endParaRPr lang="en-US"/>
        </a:p>
      </dgm:t>
    </dgm:pt>
    <dgm:pt modelId="{C59B8851-8933-489C-9ACC-5B56BDA0904D}" type="sibTrans" cxnId="{1B7EF8C9-A52D-4FFA-9718-2BF999977846}">
      <dgm:prSet/>
      <dgm:spPr/>
      <dgm:t>
        <a:bodyPr/>
        <a:lstStyle/>
        <a:p>
          <a:endParaRPr lang="en-US"/>
        </a:p>
      </dgm:t>
    </dgm:pt>
    <dgm:pt modelId="{D96CC3F5-7230-4150-A4FD-18D6512875AF}">
      <dgm:prSet phldrT="[Text]" custT="1"/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isabolol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bisabolol-oxizi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8EA84-9EFF-4F85-8E7E-D43223DE7CA3}" type="parTrans" cxnId="{CC34D167-13D3-41BC-9A87-85321BFF7096}">
      <dgm:prSet/>
      <dgm:spPr/>
      <dgm:t>
        <a:bodyPr/>
        <a:lstStyle/>
        <a:p>
          <a:endParaRPr lang="en-US"/>
        </a:p>
      </dgm:t>
    </dgm:pt>
    <dgm:pt modelId="{7EABAB70-0FC1-48B5-8B16-9BC778C4F58A}" type="sibTrans" cxnId="{CC34D167-13D3-41BC-9A87-85321BFF7096}">
      <dgm:prSet/>
      <dgm:spPr/>
      <dgm:t>
        <a:bodyPr/>
        <a:lstStyle/>
        <a:p>
          <a:endParaRPr lang="en-US"/>
        </a:p>
      </dgm:t>
    </dgm:pt>
    <dgm:pt modelId="{DA422D1C-2953-45D7-98E8-FB2DF0CBE99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ntispastică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600E0-20E2-49F7-8E00-9A3DE8F3B32C}" type="parTrans" cxnId="{C35F786D-0561-40D4-BBE6-4590B9C7DB41}">
      <dgm:prSet/>
      <dgm:spPr/>
      <dgm:t>
        <a:bodyPr/>
        <a:lstStyle/>
        <a:p>
          <a:endParaRPr lang="en-US"/>
        </a:p>
      </dgm:t>
    </dgm:pt>
    <dgm:pt modelId="{66064DCD-0A6B-4DF3-B906-9E87A7FA72E6}" type="sibTrans" cxnId="{C35F786D-0561-40D4-BBE6-4590B9C7DB41}">
      <dgm:prSet/>
      <dgm:spPr/>
      <dgm:t>
        <a:bodyPr/>
        <a:lstStyle/>
        <a:p>
          <a:endParaRPr lang="en-US"/>
        </a:p>
      </dgm:t>
    </dgm:pt>
    <dgm:pt modelId="{59362423-7988-4B34-AD40-DA4CC8932AA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ntiulceroasă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B876E-287D-4EDB-91D6-C0E6A09946BA}" type="parTrans" cxnId="{5759D3D6-E121-4114-8C50-F259395503C8}">
      <dgm:prSet/>
      <dgm:spPr/>
      <dgm:t>
        <a:bodyPr/>
        <a:lstStyle/>
        <a:p>
          <a:endParaRPr lang="en-US"/>
        </a:p>
      </dgm:t>
    </dgm:pt>
    <dgm:pt modelId="{306EC4C0-9E5E-4C59-BDB5-0C208BD3D239}" type="sibTrans" cxnId="{5759D3D6-E121-4114-8C50-F259395503C8}">
      <dgm:prSet/>
      <dgm:spPr/>
      <dgm:t>
        <a:bodyPr/>
        <a:lstStyle/>
        <a:p>
          <a:endParaRPr lang="en-US"/>
        </a:p>
      </dgm:t>
    </dgm:pt>
    <dgm:pt modelId="{21B4ADE8-CF3E-42F2-8BFA-1C38633BB79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icatrizantă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epitelizantă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6C279-DFC5-409F-92B8-7E0F6DA5F8AE}" type="sibTrans" cxnId="{13C17DA6-1671-4B87-B8E0-78BC5CEB1C90}">
      <dgm:prSet/>
      <dgm:spPr/>
      <dgm:t>
        <a:bodyPr/>
        <a:lstStyle/>
        <a:p>
          <a:endParaRPr lang="en-US"/>
        </a:p>
      </dgm:t>
    </dgm:pt>
    <dgm:pt modelId="{F8778E05-47B1-4E11-8AC1-59C4F87AFE5B}" type="parTrans" cxnId="{13C17DA6-1671-4B87-B8E0-78BC5CEB1C90}">
      <dgm:prSet/>
      <dgm:spPr/>
      <dgm:t>
        <a:bodyPr/>
        <a:lstStyle/>
        <a:p>
          <a:endParaRPr lang="en-US"/>
        </a:p>
      </dgm:t>
    </dgm:pt>
    <dgm:pt modelId="{2DEAECB6-0D49-47C3-966F-82DE5F346BB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antimicotică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CA705-2A36-4A54-ACD7-DCA6E4A7BED4}" type="parTrans" cxnId="{1122D810-9C0A-497D-A67B-EC2B5BC4C981}">
      <dgm:prSet/>
      <dgm:spPr/>
      <dgm:t>
        <a:bodyPr/>
        <a:lstStyle/>
        <a:p>
          <a:endParaRPr lang="en-US"/>
        </a:p>
      </dgm:t>
    </dgm:pt>
    <dgm:pt modelId="{6E21BDE5-FED8-4794-8EB6-94E9E95505B3}" type="sibTrans" cxnId="{1122D810-9C0A-497D-A67B-EC2B5BC4C981}">
      <dgm:prSet/>
      <dgm:spPr/>
      <dgm:t>
        <a:bodyPr/>
        <a:lstStyle/>
        <a:p>
          <a:endParaRPr lang="en-US"/>
        </a:p>
      </dgm:t>
    </dgm:pt>
    <dgm:pt modelId="{D9F8FCC9-44D2-4465-BBAD-46DAACE37BAF}" type="pres">
      <dgm:prSet presAssocID="{C2D0B2D1-1AB7-46D1-BC9D-64558EA1B3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5838EA-5A9D-47A7-8EA7-8D57206A1F23}" type="pres">
      <dgm:prSet presAssocID="{D8F34E04-A2C3-4B16-8834-1BAB59AF5FCF}" presName="composite" presStyleCnt="0"/>
      <dgm:spPr/>
    </dgm:pt>
    <dgm:pt modelId="{DA80E017-9F95-438B-97B7-E7906207B9E6}" type="pres">
      <dgm:prSet presAssocID="{D8F34E04-A2C3-4B16-8834-1BAB59AF5FCF}" presName="bentUpArrow1" presStyleLbl="alignImgPlace1" presStyleIdx="0" presStyleCnt="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F0DFE4D-627F-4D2A-83D6-D66AE4F89F96}" type="pres">
      <dgm:prSet presAssocID="{D8F34E04-A2C3-4B16-8834-1BAB59AF5FCF}" presName="ParentText" presStyleLbl="node1" presStyleIdx="0" presStyleCnt="7" custScaleX="167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9C9C-B6FE-46BF-B397-2A3DA5BB8D0F}" type="pres">
      <dgm:prSet presAssocID="{D8F34E04-A2C3-4B16-8834-1BAB59AF5FCF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B6561-55E3-4FDE-B211-EB3C5DEBEE12}" type="pres">
      <dgm:prSet presAssocID="{7C193208-4F2D-4404-AB5A-A4BCCEDB3074}" presName="sibTrans" presStyleCnt="0"/>
      <dgm:spPr/>
    </dgm:pt>
    <dgm:pt modelId="{996CC30A-2FF7-44D0-B1C8-A27E94820BCE}" type="pres">
      <dgm:prSet presAssocID="{02BDD463-90D0-4BCF-94E1-9BE910A0D4E6}" presName="composite" presStyleCnt="0"/>
      <dgm:spPr/>
    </dgm:pt>
    <dgm:pt modelId="{FA7BF897-A66F-48FF-8C51-B090EBB0253F}" type="pres">
      <dgm:prSet presAssocID="{02BDD463-90D0-4BCF-94E1-9BE910A0D4E6}" presName="bentUpArrow1" presStyleLbl="alignImgPlace1" presStyleIdx="1" presStyleCnt="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96A10E6-4FE1-45FE-B6EF-4D8C8C02CBB6}" type="pres">
      <dgm:prSet presAssocID="{02BDD463-90D0-4BCF-94E1-9BE910A0D4E6}" presName="ParentText" presStyleLbl="node1" presStyleIdx="1" presStyleCnt="7" custScaleX="1649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A094C-D6D9-40F1-BAE6-2FDBB9242743}" type="pres">
      <dgm:prSet presAssocID="{02BDD463-90D0-4BCF-94E1-9BE910A0D4E6}" presName="ChildText" presStyleLbl="revTx" presStyleIdx="1" presStyleCnt="6" custScaleX="529300" custScaleY="83761" custLinFactX="100000" custLinFactNeighborX="166955" custLinFactNeighborY="-5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18DD8-0F25-4D7B-B8D8-01C73FEB99B8}" type="pres">
      <dgm:prSet presAssocID="{C8DFBED9-F883-4D5F-AAD6-D1B922617B89}" presName="sibTrans" presStyleCnt="0"/>
      <dgm:spPr/>
    </dgm:pt>
    <dgm:pt modelId="{8C11025C-A25B-4B05-8AB0-A696E70A869F}" type="pres">
      <dgm:prSet presAssocID="{4DBA5ED4-2758-4CED-B893-ED8C05D842A3}" presName="composite" presStyleCnt="0"/>
      <dgm:spPr/>
    </dgm:pt>
    <dgm:pt modelId="{5FE85DA5-05A6-422E-A46F-498A7E3665BD}" type="pres">
      <dgm:prSet presAssocID="{4DBA5ED4-2758-4CED-B893-ED8C05D842A3}" presName="bentUpArrow1" presStyleLbl="alignImgPlace1" presStyleIdx="2" presStyleCnt="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D2E3563F-65C5-47E5-97E6-D4A336EC6EBD}" type="pres">
      <dgm:prSet presAssocID="{4DBA5ED4-2758-4CED-B893-ED8C05D842A3}" presName="ParentText" presStyleLbl="node1" presStyleIdx="2" presStyleCnt="7" custScaleX="227866" custScaleY="101724" custLinFactNeighborX="30344" custLinFactNeighborY="5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448F8-997C-4ED5-8356-1D4DA795BBE6}" type="pres">
      <dgm:prSet presAssocID="{4DBA5ED4-2758-4CED-B893-ED8C05D842A3}" presName="ChildText" presStyleLbl="revTx" presStyleIdx="2" presStyleCnt="6" custScaleX="396000" custLinFactX="100000" custLinFactNeighborX="166344" custLinFactNeighborY="-7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16E01-7E7A-46E1-93D7-6896993F982C}" type="pres">
      <dgm:prSet presAssocID="{C59B8851-8933-489C-9ACC-5B56BDA0904D}" presName="sibTrans" presStyleCnt="0"/>
      <dgm:spPr/>
    </dgm:pt>
    <dgm:pt modelId="{05E29692-63E4-48AE-9A15-83F4E6DB1A89}" type="pres">
      <dgm:prSet presAssocID="{DA422D1C-2953-45D7-98E8-FB2DF0CBE995}" presName="composite" presStyleCnt="0"/>
      <dgm:spPr/>
    </dgm:pt>
    <dgm:pt modelId="{AF75C98A-F99E-48C5-90DA-961F510C3AD3}" type="pres">
      <dgm:prSet presAssocID="{DA422D1C-2953-45D7-98E8-FB2DF0CBE995}" presName="bentUpArrow1" presStyleLbl="alignImgPlace1" presStyleIdx="3" presStyleCnt="6" custLinFactNeighborX="7977" custLinFactNeighborY="129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EEC18F6-0001-487F-ABB8-9C2A5A2EE990}" type="pres">
      <dgm:prSet presAssocID="{DA422D1C-2953-45D7-98E8-FB2DF0CBE995}" presName="ParentText" presStyleLbl="node1" presStyleIdx="3" presStyleCnt="7" custScaleX="161773" custLinFactNeighborX="58967" custLinFactNeighborY="2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5CA32-B495-49F8-A348-E031AC0FC82A}" type="pres">
      <dgm:prSet presAssocID="{DA422D1C-2953-45D7-98E8-FB2DF0CBE995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3CE03342-A83F-47C3-8E9D-C5D880D207ED}" type="pres">
      <dgm:prSet presAssocID="{66064DCD-0A6B-4DF3-B906-9E87A7FA72E6}" presName="sibTrans" presStyleCnt="0"/>
      <dgm:spPr/>
    </dgm:pt>
    <dgm:pt modelId="{126E5653-61CB-4914-BA8D-01611CB1BF1D}" type="pres">
      <dgm:prSet presAssocID="{59362423-7988-4B34-AD40-DA4CC8932AA3}" presName="composite" presStyleCnt="0"/>
      <dgm:spPr/>
    </dgm:pt>
    <dgm:pt modelId="{83563312-1301-414F-B758-A894170DD73F}" type="pres">
      <dgm:prSet presAssocID="{59362423-7988-4B34-AD40-DA4CC8932AA3}" presName="bentUpArrow1" presStyleLbl="alignImgPlace1" presStyleIdx="4" presStyleCnt="6"/>
      <dgm:spPr/>
    </dgm:pt>
    <dgm:pt modelId="{4DF7D15F-7AD7-4EB6-8B8C-2562B90167A6}" type="pres">
      <dgm:prSet presAssocID="{59362423-7988-4B34-AD40-DA4CC8932AA3}" presName="ParentText" presStyleLbl="node1" presStyleIdx="4" presStyleCnt="7" custScaleX="176017" custLinFactNeighborX="27431" custLinFactNeighborY="46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17E93-1E65-499B-8EE5-C65F43D57587}" type="pres">
      <dgm:prSet presAssocID="{59362423-7988-4B34-AD40-DA4CC8932AA3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95E0557-58E3-4F27-A079-C9294277BB1F}" type="pres">
      <dgm:prSet presAssocID="{306EC4C0-9E5E-4C59-BDB5-0C208BD3D239}" presName="sibTrans" presStyleCnt="0"/>
      <dgm:spPr/>
    </dgm:pt>
    <dgm:pt modelId="{2F7656CF-336B-4E7C-91E1-00E046EA6D7E}" type="pres">
      <dgm:prSet presAssocID="{21B4ADE8-CF3E-42F2-8BFA-1C38633BB79D}" presName="composite" presStyleCnt="0"/>
      <dgm:spPr/>
    </dgm:pt>
    <dgm:pt modelId="{EF9F6197-F620-4BA7-9933-D1C4D2B406FB}" type="pres">
      <dgm:prSet presAssocID="{21B4ADE8-CF3E-42F2-8BFA-1C38633BB79D}" presName="bentUpArrow1" presStyleLbl="alignImgPlace1" presStyleIdx="5" presStyleCnt="6"/>
      <dgm:spPr/>
    </dgm:pt>
    <dgm:pt modelId="{35DE974A-7ED1-47ED-9B27-CABAEA0E9067}" type="pres">
      <dgm:prSet presAssocID="{21B4ADE8-CF3E-42F2-8BFA-1C38633BB79D}" presName="ParentText" presStyleLbl="node1" presStyleIdx="5" presStyleCnt="7" custScaleX="209241" custLinFactNeighborX="9735" custLinFactNeighborY="30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51EFE-2A08-45A1-B942-63D34340B362}" type="pres">
      <dgm:prSet presAssocID="{21B4ADE8-CF3E-42F2-8BFA-1C38633BB79D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813837F3-EBBD-4CF8-9635-665B0EC216EA}" type="pres">
      <dgm:prSet presAssocID="{2CA6C279-DFC5-409F-92B8-7E0F6DA5F8AE}" presName="sibTrans" presStyleCnt="0"/>
      <dgm:spPr/>
    </dgm:pt>
    <dgm:pt modelId="{4532F0E0-89DF-4B68-9F68-1FB12E2CE5D9}" type="pres">
      <dgm:prSet presAssocID="{2DEAECB6-0D49-47C3-966F-82DE5F346BB8}" presName="composite" presStyleCnt="0"/>
      <dgm:spPr/>
    </dgm:pt>
    <dgm:pt modelId="{6E28A38E-43C9-4F22-A334-1593459AD133}" type="pres">
      <dgm:prSet presAssocID="{2DEAECB6-0D49-47C3-966F-82DE5F346BB8}" presName="ParentText" presStyleLbl="node1" presStyleIdx="6" presStyleCnt="7" custScaleX="159929" custLinFactNeighborX="3068" custLinFactNeighborY="29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0C675-DDE7-40EA-96FF-2E56B603D344}" type="presOf" srcId="{02BDD463-90D0-4BCF-94E1-9BE910A0D4E6}" destId="{996A10E6-4FE1-45FE-B6EF-4D8C8C02CBB6}" srcOrd="0" destOrd="0" presId="urn:microsoft.com/office/officeart/2005/8/layout/StepDownProcess"/>
    <dgm:cxn modelId="{88B96F49-B0C7-41BE-830A-2A918FEB82BD}" type="presOf" srcId="{10D11C71-14FC-4135-AD16-BAC93E1FC83C}" destId="{ABCA094C-D6D9-40F1-BAE6-2FDBB9242743}" srcOrd="0" destOrd="0" presId="urn:microsoft.com/office/officeart/2005/8/layout/StepDownProcess"/>
    <dgm:cxn modelId="{CDCB767B-208B-465F-BFDA-4CFF4E31F9A6}" type="presOf" srcId="{21B4ADE8-CF3E-42F2-8BFA-1C38633BB79D}" destId="{35DE974A-7ED1-47ED-9B27-CABAEA0E9067}" srcOrd="0" destOrd="0" presId="urn:microsoft.com/office/officeart/2005/8/layout/StepDownProcess"/>
    <dgm:cxn modelId="{746B16C1-6329-4376-813B-5654ABCADD5E}" srcId="{02BDD463-90D0-4BCF-94E1-9BE910A0D4E6}" destId="{10D11C71-14FC-4135-AD16-BAC93E1FC83C}" srcOrd="0" destOrd="0" parTransId="{28592A18-D003-4519-981A-7DEBCC76B88A}" sibTransId="{A1B51E19-D5DF-4F01-910C-BEA74DC7C328}"/>
    <dgm:cxn modelId="{72024253-93BB-4B95-B94F-0BFC873EF97C}" type="presOf" srcId="{C2D0B2D1-1AB7-46D1-BC9D-64558EA1B390}" destId="{D9F8FCC9-44D2-4465-BBAD-46DAACE37BAF}" srcOrd="0" destOrd="0" presId="urn:microsoft.com/office/officeart/2005/8/layout/StepDownProcess"/>
    <dgm:cxn modelId="{1122D810-9C0A-497D-A67B-EC2B5BC4C981}" srcId="{C2D0B2D1-1AB7-46D1-BC9D-64558EA1B390}" destId="{2DEAECB6-0D49-47C3-966F-82DE5F346BB8}" srcOrd="6" destOrd="0" parTransId="{257CA705-2A36-4A54-ACD7-DCA6E4A7BED4}" sibTransId="{6E21BDE5-FED8-4794-8EB6-94E9E95505B3}"/>
    <dgm:cxn modelId="{63C7C729-976E-4D37-93E2-0AD7E8878ED7}" srcId="{C2D0B2D1-1AB7-46D1-BC9D-64558EA1B390}" destId="{02BDD463-90D0-4BCF-94E1-9BE910A0D4E6}" srcOrd="1" destOrd="0" parTransId="{AADA8F96-68F9-429D-B433-EBCBCFEA9ABB}" sibTransId="{C8DFBED9-F883-4D5F-AAD6-D1B922617B89}"/>
    <dgm:cxn modelId="{1B7EF8C9-A52D-4FFA-9718-2BF999977846}" srcId="{C2D0B2D1-1AB7-46D1-BC9D-64558EA1B390}" destId="{4DBA5ED4-2758-4CED-B893-ED8C05D842A3}" srcOrd="2" destOrd="0" parTransId="{DEAC8A5B-EC66-41CB-A75F-5F5132526751}" sibTransId="{C59B8851-8933-489C-9ACC-5B56BDA0904D}"/>
    <dgm:cxn modelId="{F31EF24F-3D6F-4B05-9DE7-F1830CD5A1A8}" type="presOf" srcId="{D8F34E04-A2C3-4B16-8834-1BAB59AF5FCF}" destId="{7F0DFE4D-627F-4D2A-83D6-D66AE4F89F96}" srcOrd="0" destOrd="0" presId="urn:microsoft.com/office/officeart/2005/8/layout/StepDownProcess"/>
    <dgm:cxn modelId="{BAEA74F1-C64E-4EE2-B6FD-70EBA2D8F476}" type="presOf" srcId="{D96CC3F5-7230-4150-A4FD-18D6512875AF}" destId="{BDD448F8-997C-4ED5-8356-1D4DA795BBE6}" srcOrd="0" destOrd="0" presId="urn:microsoft.com/office/officeart/2005/8/layout/StepDownProcess"/>
    <dgm:cxn modelId="{C35F786D-0561-40D4-BBE6-4590B9C7DB41}" srcId="{C2D0B2D1-1AB7-46D1-BC9D-64558EA1B390}" destId="{DA422D1C-2953-45D7-98E8-FB2DF0CBE995}" srcOrd="3" destOrd="0" parTransId="{809600E0-20E2-49F7-8E00-9A3DE8F3B32C}" sibTransId="{66064DCD-0A6B-4DF3-B906-9E87A7FA72E6}"/>
    <dgm:cxn modelId="{72CF281F-DCD9-40E1-AF65-DB9907C6D20D}" srcId="{C2D0B2D1-1AB7-46D1-BC9D-64558EA1B390}" destId="{D8F34E04-A2C3-4B16-8834-1BAB59AF5FCF}" srcOrd="0" destOrd="0" parTransId="{F120F62B-34DC-4411-A722-AA4EB0745942}" sibTransId="{7C193208-4F2D-4404-AB5A-A4BCCEDB3074}"/>
    <dgm:cxn modelId="{A4A57728-FAF9-46C4-8A91-057C844BAD9F}" type="presOf" srcId="{DA422D1C-2953-45D7-98E8-FB2DF0CBE995}" destId="{FEEC18F6-0001-487F-ABB8-9C2A5A2EE990}" srcOrd="0" destOrd="0" presId="urn:microsoft.com/office/officeart/2005/8/layout/StepDownProcess"/>
    <dgm:cxn modelId="{5759D3D6-E121-4114-8C50-F259395503C8}" srcId="{C2D0B2D1-1AB7-46D1-BC9D-64558EA1B390}" destId="{59362423-7988-4B34-AD40-DA4CC8932AA3}" srcOrd="4" destOrd="0" parTransId="{B71B876E-287D-4EDB-91D6-C0E6A09946BA}" sibTransId="{306EC4C0-9E5E-4C59-BDB5-0C208BD3D239}"/>
    <dgm:cxn modelId="{55B0CE94-52FE-4A04-8062-CA1AA2CF8FD0}" type="presOf" srcId="{59362423-7988-4B34-AD40-DA4CC8932AA3}" destId="{4DF7D15F-7AD7-4EB6-8B8C-2562B90167A6}" srcOrd="0" destOrd="0" presId="urn:microsoft.com/office/officeart/2005/8/layout/StepDownProcess"/>
    <dgm:cxn modelId="{13C17DA6-1671-4B87-B8E0-78BC5CEB1C90}" srcId="{C2D0B2D1-1AB7-46D1-BC9D-64558EA1B390}" destId="{21B4ADE8-CF3E-42F2-8BFA-1C38633BB79D}" srcOrd="5" destOrd="0" parTransId="{F8778E05-47B1-4E11-8AC1-59C4F87AFE5B}" sibTransId="{2CA6C279-DFC5-409F-92B8-7E0F6DA5F8AE}"/>
    <dgm:cxn modelId="{AAFD2DD6-3CAF-4C38-BBF0-4307469C2B31}" type="presOf" srcId="{2DEAECB6-0D49-47C3-966F-82DE5F346BB8}" destId="{6E28A38E-43C9-4F22-A334-1593459AD133}" srcOrd="0" destOrd="0" presId="urn:microsoft.com/office/officeart/2005/8/layout/StepDownProcess"/>
    <dgm:cxn modelId="{CC34D167-13D3-41BC-9A87-85321BFF7096}" srcId="{4DBA5ED4-2758-4CED-B893-ED8C05D842A3}" destId="{D96CC3F5-7230-4150-A4FD-18D6512875AF}" srcOrd="0" destOrd="0" parTransId="{3E78EA84-9EFF-4F85-8E7E-D43223DE7CA3}" sibTransId="{7EABAB70-0FC1-48B5-8B16-9BC778C4F58A}"/>
    <dgm:cxn modelId="{CEE4EA5C-4AFC-4384-8745-2E92410762F3}" type="presOf" srcId="{4DBA5ED4-2758-4CED-B893-ED8C05D842A3}" destId="{D2E3563F-65C5-47E5-97E6-D4A336EC6EBD}" srcOrd="0" destOrd="0" presId="urn:microsoft.com/office/officeart/2005/8/layout/StepDownProcess"/>
    <dgm:cxn modelId="{F9C3A173-99AC-496B-81E3-F63B7EBCEA08}" type="presParOf" srcId="{D9F8FCC9-44D2-4465-BBAD-46DAACE37BAF}" destId="{735838EA-5A9D-47A7-8EA7-8D57206A1F23}" srcOrd="0" destOrd="0" presId="urn:microsoft.com/office/officeart/2005/8/layout/StepDownProcess"/>
    <dgm:cxn modelId="{9C19E00D-27B5-4874-A6DB-8FE139C34030}" type="presParOf" srcId="{735838EA-5A9D-47A7-8EA7-8D57206A1F23}" destId="{DA80E017-9F95-438B-97B7-E7906207B9E6}" srcOrd="0" destOrd="0" presId="urn:microsoft.com/office/officeart/2005/8/layout/StepDownProcess"/>
    <dgm:cxn modelId="{BA2B211D-33B8-4D1A-ADE4-859FA8B005D1}" type="presParOf" srcId="{735838EA-5A9D-47A7-8EA7-8D57206A1F23}" destId="{7F0DFE4D-627F-4D2A-83D6-D66AE4F89F96}" srcOrd="1" destOrd="0" presId="urn:microsoft.com/office/officeart/2005/8/layout/StepDownProcess"/>
    <dgm:cxn modelId="{44468234-D6C2-4BC9-A339-D931B37A0106}" type="presParOf" srcId="{735838EA-5A9D-47A7-8EA7-8D57206A1F23}" destId="{18009C9C-B6FE-46BF-B397-2A3DA5BB8D0F}" srcOrd="2" destOrd="0" presId="urn:microsoft.com/office/officeart/2005/8/layout/StepDownProcess"/>
    <dgm:cxn modelId="{1D8FFDFB-7761-4E7A-A75B-CA4C49FA3931}" type="presParOf" srcId="{D9F8FCC9-44D2-4465-BBAD-46DAACE37BAF}" destId="{FBFB6561-55E3-4FDE-B211-EB3C5DEBEE12}" srcOrd="1" destOrd="0" presId="urn:microsoft.com/office/officeart/2005/8/layout/StepDownProcess"/>
    <dgm:cxn modelId="{7C63008A-58AC-4A0A-94BF-0501BF5B9B25}" type="presParOf" srcId="{D9F8FCC9-44D2-4465-BBAD-46DAACE37BAF}" destId="{996CC30A-2FF7-44D0-B1C8-A27E94820BCE}" srcOrd="2" destOrd="0" presId="urn:microsoft.com/office/officeart/2005/8/layout/StepDownProcess"/>
    <dgm:cxn modelId="{A9F48FA8-066D-413E-9DCB-FFE2461AB0F2}" type="presParOf" srcId="{996CC30A-2FF7-44D0-B1C8-A27E94820BCE}" destId="{FA7BF897-A66F-48FF-8C51-B090EBB0253F}" srcOrd="0" destOrd="0" presId="urn:microsoft.com/office/officeart/2005/8/layout/StepDownProcess"/>
    <dgm:cxn modelId="{0D3A5E18-7855-492E-97FA-5B88A31E5AEE}" type="presParOf" srcId="{996CC30A-2FF7-44D0-B1C8-A27E94820BCE}" destId="{996A10E6-4FE1-45FE-B6EF-4D8C8C02CBB6}" srcOrd="1" destOrd="0" presId="urn:microsoft.com/office/officeart/2005/8/layout/StepDownProcess"/>
    <dgm:cxn modelId="{7734A61A-3E5B-47D6-BEB2-9C7EA8434465}" type="presParOf" srcId="{996CC30A-2FF7-44D0-B1C8-A27E94820BCE}" destId="{ABCA094C-D6D9-40F1-BAE6-2FDBB9242743}" srcOrd="2" destOrd="0" presId="urn:microsoft.com/office/officeart/2005/8/layout/StepDownProcess"/>
    <dgm:cxn modelId="{E7EF6D10-6B28-4756-812E-9EA625AA2EF8}" type="presParOf" srcId="{D9F8FCC9-44D2-4465-BBAD-46DAACE37BAF}" destId="{55C18DD8-0F25-4D7B-B8D8-01C73FEB99B8}" srcOrd="3" destOrd="0" presId="urn:microsoft.com/office/officeart/2005/8/layout/StepDownProcess"/>
    <dgm:cxn modelId="{077914A7-2473-46D0-AAD1-9672F8F03801}" type="presParOf" srcId="{D9F8FCC9-44D2-4465-BBAD-46DAACE37BAF}" destId="{8C11025C-A25B-4B05-8AB0-A696E70A869F}" srcOrd="4" destOrd="0" presId="urn:microsoft.com/office/officeart/2005/8/layout/StepDownProcess"/>
    <dgm:cxn modelId="{9BC732DE-0C50-4684-8C50-B5D889D6AB35}" type="presParOf" srcId="{8C11025C-A25B-4B05-8AB0-A696E70A869F}" destId="{5FE85DA5-05A6-422E-A46F-498A7E3665BD}" srcOrd="0" destOrd="0" presId="urn:microsoft.com/office/officeart/2005/8/layout/StepDownProcess"/>
    <dgm:cxn modelId="{96364CF4-24D9-4758-814E-19D5EA5FA503}" type="presParOf" srcId="{8C11025C-A25B-4B05-8AB0-A696E70A869F}" destId="{D2E3563F-65C5-47E5-97E6-D4A336EC6EBD}" srcOrd="1" destOrd="0" presId="urn:microsoft.com/office/officeart/2005/8/layout/StepDownProcess"/>
    <dgm:cxn modelId="{21CBAC11-9C1A-4D75-A19A-1E6E1A2B1776}" type="presParOf" srcId="{8C11025C-A25B-4B05-8AB0-A696E70A869F}" destId="{BDD448F8-997C-4ED5-8356-1D4DA795BBE6}" srcOrd="2" destOrd="0" presId="urn:microsoft.com/office/officeart/2005/8/layout/StepDownProcess"/>
    <dgm:cxn modelId="{6611BED6-F922-490A-85B9-9098A4C5E580}" type="presParOf" srcId="{D9F8FCC9-44D2-4465-BBAD-46DAACE37BAF}" destId="{1A416E01-7E7A-46E1-93D7-6896993F982C}" srcOrd="5" destOrd="0" presId="urn:microsoft.com/office/officeart/2005/8/layout/StepDownProcess"/>
    <dgm:cxn modelId="{2447D28A-DEE8-4053-AB76-1B4DA370156E}" type="presParOf" srcId="{D9F8FCC9-44D2-4465-BBAD-46DAACE37BAF}" destId="{05E29692-63E4-48AE-9A15-83F4E6DB1A89}" srcOrd="6" destOrd="0" presId="urn:microsoft.com/office/officeart/2005/8/layout/StepDownProcess"/>
    <dgm:cxn modelId="{45577421-415F-472B-9A74-2B5725043309}" type="presParOf" srcId="{05E29692-63E4-48AE-9A15-83F4E6DB1A89}" destId="{AF75C98A-F99E-48C5-90DA-961F510C3AD3}" srcOrd="0" destOrd="0" presId="urn:microsoft.com/office/officeart/2005/8/layout/StepDownProcess"/>
    <dgm:cxn modelId="{EC78E76F-4E29-418E-AD49-777F14A0D51B}" type="presParOf" srcId="{05E29692-63E4-48AE-9A15-83F4E6DB1A89}" destId="{FEEC18F6-0001-487F-ABB8-9C2A5A2EE990}" srcOrd="1" destOrd="0" presId="urn:microsoft.com/office/officeart/2005/8/layout/StepDownProcess"/>
    <dgm:cxn modelId="{94832F1D-1EDC-4200-BFEA-3A40029A05FC}" type="presParOf" srcId="{05E29692-63E4-48AE-9A15-83F4E6DB1A89}" destId="{3F15CA32-B495-49F8-A348-E031AC0FC82A}" srcOrd="2" destOrd="0" presId="urn:microsoft.com/office/officeart/2005/8/layout/StepDownProcess"/>
    <dgm:cxn modelId="{9C6216EA-BF5E-4CEE-A16E-3EC06DA83CAA}" type="presParOf" srcId="{D9F8FCC9-44D2-4465-BBAD-46DAACE37BAF}" destId="{3CE03342-A83F-47C3-8E9D-C5D880D207ED}" srcOrd="7" destOrd="0" presId="urn:microsoft.com/office/officeart/2005/8/layout/StepDownProcess"/>
    <dgm:cxn modelId="{FFC98135-DE78-4C49-BB70-876E3D7CE581}" type="presParOf" srcId="{D9F8FCC9-44D2-4465-BBAD-46DAACE37BAF}" destId="{126E5653-61CB-4914-BA8D-01611CB1BF1D}" srcOrd="8" destOrd="0" presId="urn:microsoft.com/office/officeart/2005/8/layout/StepDownProcess"/>
    <dgm:cxn modelId="{73A0446B-A1E4-4A8A-9CB0-4FA1D20ED605}" type="presParOf" srcId="{126E5653-61CB-4914-BA8D-01611CB1BF1D}" destId="{83563312-1301-414F-B758-A894170DD73F}" srcOrd="0" destOrd="0" presId="urn:microsoft.com/office/officeart/2005/8/layout/StepDownProcess"/>
    <dgm:cxn modelId="{C3B573A1-D5E2-47C8-84FF-E5C13E2690F0}" type="presParOf" srcId="{126E5653-61CB-4914-BA8D-01611CB1BF1D}" destId="{4DF7D15F-7AD7-4EB6-8B8C-2562B90167A6}" srcOrd="1" destOrd="0" presId="urn:microsoft.com/office/officeart/2005/8/layout/StepDownProcess"/>
    <dgm:cxn modelId="{E63AAD07-FFAF-447A-9464-D29829B68152}" type="presParOf" srcId="{126E5653-61CB-4914-BA8D-01611CB1BF1D}" destId="{09317E93-1E65-499B-8EE5-C65F43D57587}" srcOrd="2" destOrd="0" presId="urn:microsoft.com/office/officeart/2005/8/layout/StepDownProcess"/>
    <dgm:cxn modelId="{ABF2E78E-2FCC-474B-AEDA-6ECB21B4FFF4}" type="presParOf" srcId="{D9F8FCC9-44D2-4465-BBAD-46DAACE37BAF}" destId="{395E0557-58E3-4F27-A079-C9294277BB1F}" srcOrd="9" destOrd="0" presId="urn:microsoft.com/office/officeart/2005/8/layout/StepDownProcess"/>
    <dgm:cxn modelId="{0AF8A380-31AD-4A74-8E11-C64B08E4F674}" type="presParOf" srcId="{D9F8FCC9-44D2-4465-BBAD-46DAACE37BAF}" destId="{2F7656CF-336B-4E7C-91E1-00E046EA6D7E}" srcOrd="10" destOrd="0" presId="urn:microsoft.com/office/officeart/2005/8/layout/StepDownProcess"/>
    <dgm:cxn modelId="{C7392506-A138-4A27-8F78-10FF50DDBE15}" type="presParOf" srcId="{2F7656CF-336B-4E7C-91E1-00E046EA6D7E}" destId="{EF9F6197-F620-4BA7-9933-D1C4D2B406FB}" srcOrd="0" destOrd="0" presId="urn:microsoft.com/office/officeart/2005/8/layout/StepDownProcess"/>
    <dgm:cxn modelId="{BD69062F-C184-482D-AD69-B0B7F5935722}" type="presParOf" srcId="{2F7656CF-336B-4E7C-91E1-00E046EA6D7E}" destId="{35DE974A-7ED1-47ED-9B27-CABAEA0E9067}" srcOrd="1" destOrd="0" presId="urn:microsoft.com/office/officeart/2005/8/layout/StepDownProcess"/>
    <dgm:cxn modelId="{9F527486-9BE2-4E2A-B6F1-23E07A1C7F8C}" type="presParOf" srcId="{2F7656CF-336B-4E7C-91E1-00E046EA6D7E}" destId="{F0951EFE-2A08-45A1-B942-63D34340B362}" srcOrd="2" destOrd="0" presId="urn:microsoft.com/office/officeart/2005/8/layout/StepDownProcess"/>
    <dgm:cxn modelId="{D72D6EAA-01C5-4227-A70D-391303E08DC9}" type="presParOf" srcId="{D9F8FCC9-44D2-4465-BBAD-46DAACE37BAF}" destId="{813837F3-EBBD-4CF8-9635-665B0EC216EA}" srcOrd="11" destOrd="0" presId="urn:microsoft.com/office/officeart/2005/8/layout/StepDownProcess"/>
    <dgm:cxn modelId="{F036EC14-FBD3-4A1A-8344-371FCCE0733D}" type="presParOf" srcId="{D9F8FCC9-44D2-4465-BBAD-46DAACE37BAF}" destId="{4532F0E0-89DF-4B68-9F68-1FB12E2CE5D9}" srcOrd="12" destOrd="0" presId="urn:microsoft.com/office/officeart/2005/8/layout/StepDownProcess"/>
    <dgm:cxn modelId="{341DAB89-F939-424A-8BA8-349FA9AB369D}" type="presParOf" srcId="{4532F0E0-89DF-4B68-9F68-1FB12E2CE5D9}" destId="{6E28A38E-43C9-4F22-A334-1593459AD13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F6B1CA-9D88-46E7-BFB1-246FE052394D}" type="doc">
      <dgm:prSet loTypeId="urn:microsoft.com/office/officeart/2005/8/layout/vList3#2" loCatId="list" qsTypeId="urn:microsoft.com/office/officeart/2005/8/quickstyle/simple1" qsCatId="simple" csTypeId="urn:microsoft.com/office/officeart/2005/8/colors/colorful4" csCatId="colorful" phldr="1"/>
      <dgm:spPr/>
    </dgm:pt>
    <dgm:pt modelId="{83C02278-786F-4507-AD06-F472313B934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Tonic-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principi</a:t>
          </a:r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amare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u.v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A6063-B737-46B1-A13E-E7D3419C78D6}" type="parTrans" cxnId="{175545EE-6746-46C9-B9EA-BB2837D18CF9}">
      <dgm:prSet/>
      <dgm:spPr/>
      <dgm:t>
        <a:bodyPr/>
        <a:lstStyle/>
        <a:p>
          <a:endParaRPr lang="en-US"/>
        </a:p>
      </dgm:t>
    </dgm:pt>
    <dgm:pt modelId="{BBACB6D9-3DFA-4039-9E28-0B06D7795C0C}" type="sibTrans" cxnId="{175545EE-6746-46C9-B9EA-BB2837D18CF9}">
      <dgm:prSet/>
      <dgm:spPr/>
      <dgm:t>
        <a:bodyPr/>
        <a:lstStyle/>
        <a:p>
          <a:endParaRPr lang="en-US"/>
        </a:p>
      </dgm:t>
    </dgm:pt>
    <dgm:pt modelId="{1B4BA17E-C5F0-4ED3-9B4A-CFA349C9426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Cicatrizant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</a:t>
          </a:r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tanin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flavone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CC261-D755-408A-9009-FD5FB2899F74}" type="parTrans" cxnId="{52D614F3-350A-4CBD-BBF7-47CEF26A6813}">
      <dgm:prSet/>
      <dgm:spPr/>
      <dgm:t>
        <a:bodyPr/>
        <a:lstStyle/>
        <a:p>
          <a:endParaRPr lang="en-US"/>
        </a:p>
      </dgm:t>
    </dgm:pt>
    <dgm:pt modelId="{9D0EAEBD-D068-48C3-8E49-F3CEFD40ADEF}" type="sibTrans" cxnId="{52D614F3-350A-4CBD-BBF7-47CEF26A6813}">
      <dgm:prSet/>
      <dgm:spPr/>
      <dgm:t>
        <a:bodyPr/>
        <a:lstStyle/>
        <a:p>
          <a:endParaRPr lang="en-US"/>
        </a:p>
      </dgm:t>
    </dgm:pt>
    <dgm:pt modelId="{30681EB6-877B-464F-A702-280DFD626E5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Antispastic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flavone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43A46-68AD-46A7-BD9A-2C3388BFF761}" type="parTrans" cxnId="{E4470B02-92CE-4366-ADA7-880AAB8D9A28}">
      <dgm:prSet/>
      <dgm:spPr/>
      <dgm:t>
        <a:bodyPr/>
        <a:lstStyle/>
        <a:p>
          <a:endParaRPr lang="en-US"/>
        </a:p>
      </dgm:t>
    </dgm:pt>
    <dgm:pt modelId="{0365E363-1E96-4C6C-B630-1719820D5B23}" type="sibTrans" cxnId="{E4470B02-92CE-4366-ADA7-880AAB8D9A28}">
      <dgm:prSet/>
      <dgm:spPr/>
      <dgm:t>
        <a:bodyPr/>
        <a:lstStyle/>
        <a:p>
          <a:endParaRPr lang="en-US"/>
        </a:p>
      </dgm:t>
    </dgm:pt>
    <dgm:pt modelId="{0E0925F1-51A5-4188-A9B8-572A9D92E76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Antipruriginos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u.v</a:t>
          </a:r>
          <a:r>
            <a:rPr lang="en-US" b="0" dirty="0" smtClean="0"/>
            <a:t>.</a:t>
          </a:r>
          <a:endParaRPr lang="en-US" b="0" dirty="0"/>
        </a:p>
      </dgm:t>
    </dgm:pt>
    <dgm:pt modelId="{BEB0F7DF-AC32-48F2-B92E-B80F94682301}" type="parTrans" cxnId="{13E0C34C-37C8-493F-92A0-E06220B3F3D1}">
      <dgm:prSet/>
      <dgm:spPr/>
      <dgm:t>
        <a:bodyPr/>
        <a:lstStyle/>
        <a:p>
          <a:endParaRPr lang="en-US"/>
        </a:p>
      </dgm:t>
    </dgm:pt>
    <dgm:pt modelId="{C1B977E9-29E6-440B-8B6A-2EA792CF2940}" type="sibTrans" cxnId="{13E0C34C-37C8-493F-92A0-E06220B3F3D1}">
      <dgm:prSet/>
      <dgm:spPr/>
      <dgm:t>
        <a:bodyPr/>
        <a:lstStyle/>
        <a:p>
          <a:endParaRPr lang="en-US"/>
        </a:p>
      </dgm:t>
    </dgm:pt>
    <dgm:pt modelId="{A8A41ABE-3048-4F19-B8A4-60A194359CB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Hemostatic –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tanin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vitamin</a:t>
          </a:r>
          <a:r>
            <a: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BAAF5-C909-4A6B-AEC4-AE174ECC56BE}" type="parTrans" cxnId="{6909222A-1CCB-485C-A71B-7DCC2F4BA9F3}">
      <dgm:prSet/>
      <dgm:spPr/>
      <dgm:t>
        <a:bodyPr/>
        <a:lstStyle/>
        <a:p>
          <a:endParaRPr lang="en-US"/>
        </a:p>
      </dgm:t>
    </dgm:pt>
    <dgm:pt modelId="{136C6845-E93C-4DFB-9C80-72C4F55F06A2}" type="sibTrans" cxnId="{6909222A-1CCB-485C-A71B-7DCC2F4BA9F3}">
      <dgm:prSet/>
      <dgm:spPr/>
      <dgm:t>
        <a:bodyPr/>
        <a:lstStyle/>
        <a:p>
          <a:endParaRPr lang="en-US"/>
        </a:p>
      </dgm:t>
    </dgm:pt>
    <dgm:pt modelId="{6FED9A01-A91E-4C38-A7EF-BB2A5A10E65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Antiinflamator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u.v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693C7-F838-4A94-97DF-CD8E1ED3FCF3}" type="parTrans" cxnId="{746458F1-5EAE-4258-AF89-3498F92172C3}">
      <dgm:prSet/>
      <dgm:spPr/>
      <dgm:t>
        <a:bodyPr/>
        <a:lstStyle/>
        <a:p>
          <a:endParaRPr lang="en-US"/>
        </a:p>
      </dgm:t>
    </dgm:pt>
    <dgm:pt modelId="{BC816936-8821-4618-A988-2B6D12330774}" type="sibTrans" cxnId="{746458F1-5EAE-4258-AF89-3498F92172C3}">
      <dgm:prSet/>
      <dgm:spPr/>
      <dgm:t>
        <a:bodyPr/>
        <a:lstStyle/>
        <a:p>
          <a:endParaRPr lang="en-US"/>
        </a:p>
      </dgm:t>
    </dgm:pt>
    <dgm:pt modelId="{19E2953D-58D5-477C-A402-CB7E9FEF448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Imunomodulator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lectine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70F10-65EC-4E8E-97B9-6DAB9FF7461A}" type="parTrans" cxnId="{EDAF75F2-306A-4FE8-845F-7032B0B68033}">
      <dgm:prSet/>
      <dgm:spPr/>
      <dgm:t>
        <a:bodyPr/>
        <a:lstStyle/>
        <a:p>
          <a:endParaRPr lang="en-US"/>
        </a:p>
      </dgm:t>
    </dgm:pt>
    <dgm:pt modelId="{5AC81C86-B76C-45C8-9043-D77E0C710710}" type="sibTrans" cxnId="{EDAF75F2-306A-4FE8-845F-7032B0B68033}">
      <dgm:prSet/>
      <dgm:spPr/>
      <dgm:t>
        <a:bodyPr/>
        <a:lstStyle/>
        <a:p>
          <a:endParaRPr lang="en-US"/>
        </a:p>
      </dgm:t>
    </dgm:pt>
    <dgm:pt modelId="{FF7F8D9C-5702-4217-A790-E7C882A80822}" type="pres">
      <dgm:prSet presAssocID="{E2F6B1CA-9D88-46E7-BFB1-246FE052394D}" presName="linearFlow" presStyleCnt="0">
        <dgm:presLayoutVars>
          <dgm:dir/>
          <dgm:resizeHandles val="exact"/>
        </dgm:presLayoutVars>
      </dgm:prSet>
      <dgm:spPr/>
    </dgm:pt>
    <dgm:pt modelId="{26B11053-6946-42A6-8091-86BF6381D9A9}" type="pres">
      <dgm:prSet presAssocID="{83C02278-786F-4507-AD06-F472313B9346}" presName="composite" presStyleCnt="0"/>
      <dgm:spPr/>
    </dgm:pt>
    <dgm:pt modelId="{B6FA88FD-A411-4F71-A3CF-D36AB25C892A}" type="pres">
      <dgm:prSet presAssocID="{83C02278-786F-4507-AD06-F472313B9346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A8EB6B"/>
          </a:solidFill>
        </a:ln>
      </dgm:spPr>
    </dgm:pt>
    <dgm:pt modelId="{F56F86C5-161C-4813-809E-61B87919A713}" type="pres">
      <dgm:prSet presAssocID="{83C02278-786F-4507-AD06-F472313B934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618E4-F574-4E09-8F80-3A1BA9CE8827}" type="pres">
      <dgm:prSet presAssocID="{BBACB6D9-3DFA-4039-9E28-0B06D7795C0C}" presName="spacing" presStyleCnt="0"/>
      <dgm:spPr/>
    </dgm:pt>
    <dgm:pt modelId="{CE7FF390-360C-4E92-BC9F-482F16F3502B}" type="pres">
      <dgm:prSet presAssocID="{1B4BA17E-C5F0-4ED3-9B4A-CFA349C94265}" presName="composite" presStyleCnt="0"/>
      <dgm:spPr/>
    </dgm:pt>
    <dgm:pt modelId="{7F07E021-5C1F-4600-BA50-4348EE5127D1}" type="pres">
      <dgm:prSet presAssocID="{1B4BA17E-C5F0-4ED3-9B4A-CFA349C94265}" presName="imgShp" presStyleLbl="fgImgPlace1" presStyleIdx="1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A8EB6B"/>
          </a:solidFill>
        </a:ln>
      </dgm:spPr>
    </dgm:pt>
    <dgm:pt modelId="{C78CDDA7-C738-443E-97E9-0E8F969428A2}" type="pres">
      <dgm:prSet presAssocID="{1B4BA17E-C5F0-4ED3-9B4A-CFA349C94265}" presName="txShp" presStyleLbl="node1" presStyleIdx="1" presStyleCnt="7" custLinFactNeighborX="-413" custLinFactNeighborY="-18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9A7A0-62CB-498B-943C-F49572934BB1}" type="pres">
      <dgm:prSet presAssocID="{9D0EAEBD-D068-48C3-8E49-F3CEFD40ADEF}" presName="spacing" presStyleCnt="0"/>
      <dgm:spPr/>
    </dgm:pt>
    <dgm:pt modelId="{1075171D-50D3-4BB8-9D3A-2ACA23262D9C}" type="pres">
      <dgm:prSet presAssocID="{30681EB6-877B-464F-A702-280DFD626E57}" presName="composite" presStyleCnt="0"/>
      <dgm:spPr/>
    </dgm:pt>
    <dgm:pt modelId="{140D40EC-977B-402B-885C-FB901F1D9E29}" type="pres">
      <dgm:prSet presAssocID="{30681EB6-877B-464F-A702-280DFD626E57}" presName="imgShp" presStyleLbl="fgImgPlace1" presStyleIdx="2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A8EB6B"/>
          </a:solidFill>
        </a:ln>
      </dgm:spPr>
    </dgm:pt>
    <dgm:pt modelId="{F0AD87D4-113C-44A7-96A7-96518ED0F873}" type="pres">
      <dgm:prSet presAssocID="{30681EB6-877B-464F-A702-280DFD626E57}" presName="txShp" presStyleLbl="node1" presStyleIdx="2" presStyleCnt="7" custLinFactNeighborX="1137" custLinFactNeighborY="-12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CA673-2863-41B6-970C-040EE6E9664B}" type="pres">
      <dgm:prSet presAssocID="{0365E363-1E96-4C6C-B630-1719820D5B23}" presName="spacing" presStyleCnt="0"/>
      <dgm:spPr/>
    </dgm:pt>
    <dgm:pt modelId="{81E71771-6657-4D5E-AA69-93C6FC30E728}" type="pres">
      <dgm:prSet presAssocID="{0E0925F1-51A5-4188-A9B8-572A9D92E765}" presName="composite" presStyleCnt="0"/>
      <dgm:spPr/>
    </dgm:pt>
    <dgm:pt modelId="{BCA5658C-C87A-4B1F-80D8-DF89BF40C8C1}" type="pres">
      <dgm:prSet presAssocID="{0E0925F1-51A5-4188-A9B8-572A9D92E765}" presName="imgShp" presStyleLbl="fgImgPlace1" presStyleIdx="3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A8EB6B"/>
          </a:solidFill>
        </a:ln>
      </dgm:spPr>
    </dgm:pt>
    <dgm:pt modelId="{88CFDE42-D521-41A9-8C9E-9EFD9B43F531}" type="pres">
      <dgm:prSet presAssocID="{0E0925F1-51A5-4188-A9B8-572A9D92E765}" presName="txShp" presStyleLbl="node1" presStyleIdx="3" presStyleCnt="7" custLinFactNeighborX="-413" custLinFactNeighborY="-5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19DCE-DC9D-4D55-89E1-EC47B455BA01}" type="pres">
      <dgm:prSet presAssocID="{C1B977E9-29E6-440B-8B6A-2EA792CF2940}" presName="spacing" presStyleCnt="0"/>
      <dgm:spPr/>
    </dgm:pt>
    <dgm:pt modelId="{7702B509-0B02-45C5-A9A2-5EF8006C6764}" type="pres">
      <dgm:prSet presAssocID="{6FED9A01-A91E-4C38-A7EF-BB2A5A10E659}" presName="composite" presStyleCnt="0"/>
      <dgm:spPr/>
    </dgm:pt>
    <dgm:pt modelId="{AAA19E87-1C3D-455B-B0B4-350CC764F92D}" type="pres">
      <dgm:prSet presAssocID="{6FED9A01-A91E-4C38-A7EF-BB2A5A10E659}" presName="imgShp" presStyleLbl="fgImgPlace1" presStyleIdx="4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A8EB6B"/>
          </a:solidFill>
        </a:ln>
      </dgm:spPr>
    </dgm:pt>
    <dgm:pt modelId="{A59618CD-023F-4463-BCA0-FBAA892CC946}" type="pres">
      <dgm:prSet presAssocID="{6FED9A01-A91E-4C38-A7EF-BB2A5A10E659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42AC0-1C29-4F1D-9BA7-6AF50FC99D56}" type="pres">
      <dgm:prSet presAssocID="{BC816936-8821-4618-A988-2B6D12330774}" presName="spacing" presStyleCnt="0"/>
      <dgm:spPr/>
    </dgm:pt>
    <dgm:pt modelId="{708FEC9E-B685-40D6-A9F2-C1AE09516D40}" type="pres">
      <dgm:prSet presAssocID="{A8A41ABE-3048-4F19-B8A4-60A194359CB0}" presName="composite" presStyleCnt="0"/>
      <dgm:spPr/>
    </dgm:pt>
    <dgm:pt modelId="{A4333D4D-F759-4456-8CAE-18DD8DB0918B}" type="pres">
      <dgm:prSet presAssocID="{A8A41ABE-3048-4F19-B8A4-60A194359CB0}" presName="imgShp" presStyleLbl="fgImgPlace1" presStyleIdx="5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A8EB6B"/>
          </a:solidFill>
        </a:ln>
      </dgm:spPr>
    </dgm:pt>
    <dgm:pt modelId="{4A16F9C2-D253-4D4D-87ED-23435B0D92CA}" type="pres">
      <dgm:prSet presAssocID="{A8A41ABE-3048-4F19-B8A4-60A194359CB0}" presName="txShp" presStyleLbl="node1" presStyleIdx="5" presStyleCnt="7" custLinFactNeighborX="-413" custLinFactNeighborY="-17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15DC2-3BF2-4383-AC2A-BF4EF62E0F1E}" type="pres">
      <dgm:prSet presAssocID="{136C6845-E93C-4DFB-9C80-72C4F55F06A2}" presName="spacing" presStyleCnt="0"/>
      <dgm:spPr/>
    </dgm:pt>
    <dgm:pt modelId="{77978D19-52E9-41E5-892C-ADEAB964189C}" type="pres">
      <dgm:prSet presAssocID="{19E2953D-58D5-477C-A402-CB7E9FEF4488}" presName="composite" presStyleCnt="0"/>
      <dgm:spPr/>
    </dgm:pt>
    <dgm:pt modelId="{9D80CDF5-1546-416C-9966-6B79FD1B396A}" type="pres">
      <dgm:prSet presAssocID="{19E2953D-58D5-477C-A402-CB7E9FEF4488}" presName="imgShp" presStyleLbl="fgImgPlace1" presStyleIdx="6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A8EB6B"/>
          </a:solidFill>
        </a:ln>
      </dgm:spPr>
    </dgm:pt>
    <dgm:pt modelId="{34482857-757E-4D6E-8139-5BF1809C804E}" type="pres">
      <dgm:prSet presAssocID="{19E2953D-58D5-477C-A402-CB7E9FEF4488}" presName="txShp" presStyleLbl="node1" presStyleIdx="6" presStyleCnt="7" custLinFactNeighborX="1137" custLinFactNeighborY="-23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3E506-BC0B-4C55-879E-685923E5EAF1}" type="presOf" srcId="{30681EB6-877B-464F-A702-280DFD626E57}" destId="{F0AD87D4-113C-44A7-96A7-96518ED0F873}" srcOrd="0" destOrd="0" presId="urn:microsoft.com/office/officeart/2005/8/layout/vList3#2"/>
    <dgm:cxn modelId="{62ED5497-1C17-4FCF-B95C-3657564524E1}" type="presOf" srcId="{19E2953D-58D5-477C-A402-CB7E9FEF4488}" destId="{34482857-757E-4D6E-8139-5BF1809C804E}" srcOrd="0" destOrd="0" presId="urn:microsoft.com/office/officeart/2005/8/layout/vList3#2"/>
    <dgm:cxn modelId="{2126F4C5-6781-4B7E-BAA9-4758C3AA1022}" type="presOf" srcId="{0E0925F1-51A5-4188-A9B8-572A9D92E765}" destId="{88CFDE42-D521-41A9-8C9E-9EFD9B43F531}" srcOrd="0" destOrd="0" presId="urn:microsoft.com/office/officeart/2005/8/layout/vList3#2"/>
    <dgm:cxn modelId="{13E0C34C-37C8-493F-92A0-E06220B3F3D1}" srcId="{E2F6B1CA-9D88-46E7-BFB1-246FE052394D}" destId="{0E0925F1-51A5-4188-A9B8-572A9D92E765}" srcOrd="3" destOrd="0" parTransId="{BEB0F7DF-AC32-48F2-B92E-B80F94682301}" sibTransId="{C1B977E9-29E6-440B-8B6A-2EA792CF2940}"/>
    <dgm:cxn modelId="{BE67597D-CD9A-4A5C-877A-A683DA636B66}" type="presOf" srcId="{1B4BA17E-C5F0-4ED3-9B4A-CFA349C94265}" destId="{C78CDDA7-C738-443E-97E9-0E8F969428A2}" srcOrd="0" destOrd="0" presId="urn:microsoft.com/office/officeart/2005/8/layout/vList3#2"/>
    <dgm:cxn modelId="{EDAF75F2-306A-4FE8-845F-7032B0B68033}" srcId="{E2F6B1CA-9D88-46E7-BFB1-246FE052394D}" destId="{19E2953D-58D5-477C-A402-CB7E9FEF4488}" srcOrd="6" destOrd="0" parTransId="{AFD70F10-65EC-4E8E-97B9-6DAB9FF7461A}" sibTransId="{5AC81C86-B76C-45C8-9043-D77E0C710710}"/>
    <dgm:cxn modelId="{6909222A-1CCB-485C-A71B-7DCC2F4BA9F3}" srcId="{E2F6B1CA-9D88-46E7-BFB1-246FE052394D}" destId="{A8A41ABE-3048-4F19-B8A4-60A194359CB0}" srcOrd="5" destOrd="0" parTransId="{F39BAAF5-C909-4A6B-AEC4-AE174ECC56BE}" sibTransId="{136C6845-E93C-4DFB-9C80-72C4F55F06A2}"/>
    <dgm:cxn modelId="{0A9002CD-3365-4927-8921-F1F2EE860B0E}" type="presOf" srcId="{A8A41ABE-3048-4F19-B8A4-60A194359CB0}" destId="{4A16F9C2-D253-4D4D-87ED-23435B0D92CA}" srcOrd="0" destOrd="0" presId="urn:microsoft.com/office/officeart/2005/8/layout/vList3#2"/>
    <dgm:cxn modelId="{175545EE-6746-46C9-B9EA-BB2837D18CF9}" srcId="{E2F6B1CA-9D88-46E7-BFB1-246FE052394D}" destId="{83C02278-786F-4507-AD06-F472313B9346}" srcOrd="0" destOrd="0" parTransId="{D71A6063-B737-46B1-A13E-E7D3419C78D6}" sibTransId="{BBACB6D9-3DFA-4039-9E28-0B06D7795C0C}"/>
    <dgm:cxn modelId="{52D614F3-350A-4CBD-BBF7-47CEF26A6813}" srcId="{E2F6B1CA-9D88-46E7-BFB1-246FE052394D}" destId="{1B4BA17E-C5F0-4ED3-9B4A-CFA349C94265}" srcOrd="1" destOrd="0" parTransId="{0A8CC261-D755-408A-9009-FD5FB2899F74}" sibTransId="{9D0EAEBD-D068-48C3-8E49-F3CEFD40ADEF}"/>
    <dgm:cxn modelId="{746458F1-5EAE-4258-AF89-3498F92172C3}" srcId="{E2F6B1CA-9D88-46E7-BFB1-246FE052394D}" destId="{6FED9A01-A91E-4C38-A7EF-BB2A5A10E659}" srcOrd="4" destOrd="0" parTransId="{9B1693C7-F838-4A94-97DF-CD8E1ED3FCF3}" sibTransId="{BC816936-8821-4618-A988-2B6D12330774}"/>
    <dgm:cxn modelId="{8D6C28C0-310D-4CB9-98E9-A8DE7C9E5511}" type="presOf" srcId="{6FED9A01-A91E-4C38-A7EF-BB2A5A10E659}" destId="{A59618CD-023F-4463-BCA0-FBAA892CC946}" srcOrd="0" destOrd="0" presId="urn:microsoft.com/office/officeart/2005/8/layout/vList3#2"/>
    <dgm:cxn modelId="{293DE162-3F2A-416B-AAB6-35377095433C}" type="presOf" srcId="{E2F6B1CA-9D88-46E7-BFB1-246FE052394D}" destId="{FF7F8D9C-5702-4217-A790-E7C882A80822}" srcOrd="0" destOrd="0" presId="urn:microsoft.com/office/officeart/2005/8/layout/vList3#2"/>
    <dgm:cxn modelId="{D5A1EED3-6181-4AD6-B6FA-8FCA71CB5BE9}" type="presOf" srcId="{83C02278-786F-4507-AD06-F472313B9346}" destId="{F56F86C5-161C-4813-809E-61B87919A713}" srcOrd="0" destOrd="0" presId="urn:microsoft.com/office/officeart/2005/8/layout/vList3#2"/>
    <dgm:cxn modelId="{E4470B02-92CE-4366-ADA7-880AAB8D9A28}" srcId="{E2F6B1CA-9D88-46E7-BFB1-246FE052394D}" destId="{30681EB6-877B-464F-A702-280DFD626E57}" srcOrd="2" destOrd="0" parTransId="{61143A46-68AD-46A7-BD9A-2C3388BFF761}" sibTransId="{0365E363-1E96-4C6C-B630-1719820D5B23}"/>
    <dgm:cxn modelId="{947D781E-84AC-4C72-95B9-03EAD510EAFE}" type="presParOf" srcId="{FF7F8D9C-5702-4217-A790-E7C882A80822}" destId="{26B11053-6946-42A6-8091-86BF6381D9A9}" srcOrd="0" destOrd="0" presId="urn:microsoft.com/office/officeart/2005/8/layout/vList3#2"/>
    <dgm:cxn modelId="{0431988D-4FAC-4DB3-82AD-CD0C95974148}" type="presParOf" srcId="{26B11053-6946-42A6-8091-86BF6381D9A9}" destId="{B6FA88FD-A411-4F71-A3CF-D36AB25C892A}" srcOrd="0" destOrd="0" presId="urn:microsoft.com/office/officeart/2005/8/layout/vList3#2"/>
    <dgm:cxn modelId="{BB05D753-AE35-4F31-8238-AED3C6F456EB}" type="presParOf" srcId="{26B11053-6946-42A6-8091-86BF6381D9A9}" destId="{F56F86C5-161C-4813-809E-61B87919A713}" srcOrd="1" destOrd="0" presId="urn:microsoft.com/office/officeart/2005/8/layout/vList3#2"/>
    <dgm:cxn modelId="{2CB2DE39-0199-4538-899F-D1430B775F14}" type="presParOf" srcId="{FF7F8D9C-5702-4217-A790-E7C882A80822}" destId="{0BF618E4-F574-4E09-8F80-3A1BA9CE8827}" srcOrd="1" destOrd="0" presId="urn:microsoft.com/office/officeart/2005/8/layout/vList3#2"/>
    <dgm:cxn modelId="{48745EA4-C20C-450B-A166-1EEFEAEB8C00}" type="presParOf" srcId="{FF7F8D9C-5702-4217-A790-E7C882A80822}" destId="{CE7FF390-360C-4E92-BC9F-482F16F3502B}" srcOrd="2" destOrd="0" presId="urn:microsoft.com/office/officeart/2005/8/layout/vList3#2"/>
    <dgm:cxn modelId="{180AA9FE-393A-40AD-9B84-2FBEE781B322}" type="presParOf" srcId="{CE7FF390-360C-4E92-BC9F-482F16F3502B}" destId="{7F07E021-5C1F-4600-BA50-4348EE5127D1}" srcOrd="0" destOrd="0" presId="urn:microsoft.com/office/officeart/2005/8/layout/vList3#2"/>
    <dgm:cxn modelId="{10BDF28A-3F0F-42D2-B4E8-80D04E8BE3AC}" type="presParOf" srcId="{CE7FF390-360C-4E92-BC9F-482F16F3502B}" destId="{C78CDDA7-C738-443E-97E9-0E8F969428A2}" srcOrd="1" destOrd="0" presId="urn:microsoft.com/office/officeart/2005/8/layout/vList3#2"/>
    <dgm:cxn modelId="{326BFEA2-7B9E-4172-85B6-47A7022242E9}" type="presParOf" srcId="{FF7F8D9C-5702-4217-A790-E7C882A80822}" destId="{5FE9A7A0-62CB-498B-943C-F49572934BB1}" srcOrd="3" destOrd="0" presId="urn:microsoft.com/office/officeart/2005/8/layout/vList3#2"/>
    <dgm:cxn modelId="{31C5D473-9753-4D54-B110-83F862C37352}" type="presParOf" srcId="{FF7F8D9C-5702-4217-A790-E7C882A80822}" destId="{1075171D-50D3-4BB8-9D3A-2ACA23262D9C}" srcOrd="4" destOrd="0" presId="urn:microsoft.com/office/officeart/2005/8/layout/vList3#2"/>
    <dgm:cxn modelId="{2333F04A-9DF3-405B-8ACB-3F91F7894228}" type="presParOf" srcId="{1075171D-50D3-4BB8-9D3A-2ACA23262D9C}" destId="{140D40EC-977B-402B-885C-FB901F1D9E29}" srcOrd="0" destOrd="0" presId="urn:microsoft.com/office/officeart/2005/8/layout/vList3#2"/>
    <dgm:cxn modelId="{C7A8CCD6-B245-46C5-9BE2-EDE74418D2DF}" type="presParOf" srcId="{1075171D-50D3-4BB8-9D3A-2ACA23262D9C}" destId="{F0AD87D4-113C-44A7-96A7-96518ED0F873}" srcOrd="1" destOrd="0" presId="urn:microsoft.com/office/officeart/2005/8/layout/vList3#2"/>
    <dgm:cxn modelId="{46819BC0-3AA2-4E19-B4F8-419858B71FFF}" type="presParOf" srcId="{FF7F8D9C-5702-4217-A790-E7C882A80822}" destId="{9C9CA673-2863-41B6-970C-040EE6E9664B}" srcOrd="5" destOrd="0" presId="urn:microsoft.com/office/officeart/2005/8/layout/vList3#2"/>
    <dgm:cxn modelId="{4CF45DFC-F9A6-432E-A4FF-378A5BD8A33C}" type="presParOf" srcId="{FF7F8D9C-5702-4217-A790-E7C882A80822}" destId="{81E71771-6657-4D5E-AA69-93C6FC30E728}" srcOrd="6" destOrd="0" presId="urn:microsoft.com/office/officeart/2005/8/layout/vList3#2"/>
    <dgm:cxn modelId="{875F9F6A-F0A6-47FC-B6B0-89DE99B0BF53}" type="presParOf" srcId="{81E71771-6657-4D5E-AA69-93C6FC30E728}" destId="{BCA5658C-C87A-4B1F-80D8-DF89BF40C8C1}" srcOrd="0" destOrd="0" presId="urn:microsoft.com/office/officeart/2005/8/layout/vList3#2"/>
    <dgm:cxn modelId="{EC195BEC-BB66-4FBE-B0CC-1F5800EF6CDD}" type="presParOf" srcId="{81E71771-6657-4D5E-AA69-93C6FC30E728}" destId="{88CFDE42-D521-41A9-8C9E-9EFD9B43F531}" srcOrd="1" destOrd="0" presId="urn:microsoft.com/office/officeart/2005/8/layout/vList3#2"/>
    <dgm:cxn modelId="{D830DEBB-9F44-4DF9-AB7A-2CF3D372B9F5}" type="presParOf" srcId="{FF7F8D9C-5702-4217-A790-E7C882A80822}" destId="{64B19DCE-DC9D-4D55-89E1-EC47B455BA01}" srcOrd="7" destOrd="0" presId="urn:microsoft.com/office/officeart/2005/8/layout/vList3#2"/>
    <dgm:cxn modelId="{0BAEABD5-6112-4242-92BF-A571962878DE}" type="presParOf" srcId="{FF7F8D9C-5702-4217-A790-E7C882A80822}" destId="{7702B509-0B02-45C5-A9A2-5EF8006C6764}" srcOrd="8" destOrd="0" presId="urn:microsoft.com/office/officeart/2005/8/layout/vList3#2"/>
    <dgm:cxn modelId="{956B2B02-61EA-41D4-8E74-60C1658572A6}" type="presParOf" srcId="{7702B509-0B02-45C5-A9A2-5EF8006C6764}" destId="{AAA19E87-1C3D-455B-B0B4-350CC764F92D}" srcOrd="0" destOrd="0" presId="urn:microsoft.com/office/officeart/2005/8/layout/vList3#2"/>
    <dgm:cxn modelId="{04F96C33-FD1C-42F8-92BC-120EBBD47AD4}" type="presParOf" srcId="{7702B509-0B02-45C5-A9A2-5EF8006C6764}" destId="{A59618CD-023F-4463-BCA0-FBAA892CC946}" srcOrd="1" destOrd="0" presId="urn:microsoft.com/office/officeart/2005/8/layout/vList3#2"/>
    <dgm:cxn modelId="{249EDE53-3A00-4A26-9B7C-24E03EBFDC20}" type="presParOf" srcId="{FF7F8D9C-5702-4217-A790-E7C882A80822}" destId="{1CC42AC0-1C29-4F1D-9BA7-6AF50FC99D56}" srcOrd="9" destOrd="0" presId="urn:microsoft.com/office/officeart/2005/8/layout/vList3#2"/>
    <dgm:cxn modelId="{087EB636-54E8-4105-A3ED-761BF6AEFA5F}" type="presParOf" srcId="{FF7F8D9C-5702-4217-A790-E7C882A80822}" destId="{708FEC9E-B685-40D6-A9F2-C1AE09516D40}" srcOrd="10" destOrd="0" presId="urn:microsoft.com/office/officeart/2005/8/layout/vList3#2"/>
    <dgm:cxn modelId="{17A3C8FF-A1B5-4D39-A1F6-253F4DC81506}" type="presParOf" srcId="{708FEC9E-B685-40D6-A9F2-C1AE09516D40}" destId="{A4333D4D-F759-4456-8CAE-18DD8DB0918B}" srcOrd="0" destOrd="0" presId="urn:microsoft.com/office/officeart/2005/8/layout/vList3#2"/>
    <dgm:cxn modelId="{9CB357FC-ECF9-4151-A352-A662D4C01300}" type="presParOf" srcId="{708FEC9E-B685-40D6-A9F2-C1AE09516D40}" destId="{4A16F9C2-D253-4D4D-87ED-23435B0D92CA}" srcOrd="1" destOrd="0" presId="urn:microsoft.com/office/officeart/2005/8/layout/vList3#2"/>
    <dgm:cxn modelId="{4967A044-BE14-4634-B275-762BF46316A9}" type="presParOf" srcId="{FF7F8D9C-5702-4217-A790-E7C882A80822}" destId="{15915DC2-3BF2-4383-AC2A-BF4EF62E0F1E}" srcOrd="11" destOrd="0" presId="urn:microsoft.com/office/officeart/2005/8/layout/vList3#2"/>
    <dgm:cxn modelId="{C23BD5E9-D7CE-47E3-86C1-64516ABE7E18}" type="presParOf" srcId="{FF7F8D9C-5702-4217-A790-E7C882A80822}" destId="{77978D19-52E9-41E5-892C-ADEAB964189C}" srcOrd="12" destOrd="0" presId="urn:microsoft.com/office/officeart/2005/8/layout/vList3#2"/>
    <dgm:cxn modelId="{57195045-D205-4895-A1E5-5E40836880C2}" type="presParOf" srcId="{77978D19-52E9-41E5-892C-ADEAB964189C}" destId="{9D80CDF5-1546-416C-9966-6B79FD1B396A}" srcOrd="0" destOrd="0" presId="urn:microsoft.com/office/officeart/2005/8/layout/vList3#2"/>
    <dgm:cxn modelId="{14FB121C-6406-4D13-950C-877013B85363}" type="presParOf" srcId="{77978D19-52E9-41E5-892C-ADEAB964189C}" destId="{34482857-757E-4D6E-8139-5BF1809C80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5F9D7D-3118-4D6D-AF31-D5F637DCEAFC}" type="doc">
      <dgm:prSet loTypeId="urn:microsoft.com/office/officeart/2009/3/layout/Descending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7AEE5CA-7630-4017-B2FE-78EB5AF0DFBE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Afecţiuni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digestive</a:t>
          </a:r>
        </a:p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dispepsie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colite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meteorism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FB7C0-0DF0-4D1A-9C68-DD38196170DE}" type="parTrans" cxnId="{BBDDB78E-E6F5-4BD5-8081-FAB3C25DD0E3}">
      <dgm:prSet/>
      <dgm:spPr/>
      <dgm:t>
        <a:bodyPr/>
        <a:lstStyle/>
        <a:p>
          <a:endParaRPr lang="en-US"/>
        </a:p>
      </dgm:t>
    </dgm:pt>
    <dgm:pt modelId="{0AC42B1D-0C98-4648-B831-1AA844092295}" type="sibTrans" cxnId="{BBDDB78E-E6F5-4BD5-8081-FAB3C25DD0E3}">
      <dgm:prSet/>
      <dgm:spPr/>
      <dgm:t>
        <a:bodyPr/>
        <a:lstStyle/>
        <a:p>
          <a:endParaRPr lang="en-US"/>
        </a:p>
      </dgm:t>
    </dgm:pt>
    <dgm:pt modelId="{8178E774-3E8F-446B-8704-D96A99BC9A1B}">
      <dgm:prSet phldrT="[Text]" custT="1"/>
      <dgm:spPr/>
      <dgm:t>
        <a:bodyPr/>
        <a:lstStyle/>
        <a:p>
          <a:pPr algn="ctr"/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Afecţiuni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dermice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răni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superficiale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FC992-9024-4136-BA59-D0ACAD2E29C4}" type="parTrans" cxnId="{C15921AA-91A3-4D0A-A1FE-F8CD0A141ACD}">
      <dgm:prSet/>
      <dgm:spPr/>
      <dgm:t>
        <a:bodyPr/>
        <a:lstStyle/>
        <a:p>
          <a:endParaRPr lang="en-US"/>
        </a:p>
      </dgm:t>
    </dgm:pt>
    <dgm:pt modelId="{DC6B4FD3-EAC2-429E-9E6C-43642BDA4C05}" type="sibTrans" cxnId="{C15921AA-91A3-4D0A-A1FE-F8CD0A141ACD}">
      <dgm:prSet/>
      <dgm:spPr/>
      <dgm:t>
        <a:bodyPr/>
        <a:lstStyle/>
        <a:p>
          <a:endParaRPr lang="en-US"/>
        </a:p>
      </dgm:t>
    </dgm:pt>
    <dgm:pt modelId="{7445E1CF-AE10-49CB-911E-220E0B6626B9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Dismenoree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4595-6740-4C6B-813A-0CF12DE12B23}" type="parTrans" cxnId="{FBF07132-A133-416A-9CDF-D3DC39B5825C}">
      <dgm:prSet/>
      <dgm:spPr/>
      <dgm:t>
        <a:bodyPr/>
        <a:lstStyle/>
        <a:p>
          <a:endParaRPr lang="en-US"/>
        </a:p>
      </dgm:t>
    </dgm:pt>
    <dgm:pt modelId="{37198981-AA6E-4514-AF86-F7D1BD2D9889}" type="sibTrans" cxnId="{FBF07132-A133-416A-9CDF-D3DC39B5825C}">
      <dgm:prSet/>
      <dgm:spPr/>
      <dgm:t>
        <a:bodyPr/>
        <a:lstStyle/>
        <a:p>
          <a:endParaRPr lang="en-US"/>
        </a:p>
      </dgm:t>
    </dgm:pt>
    <dgm:pt modelId="{6CE38326-2652-45F8-B9FB-878C2A7351B0}">
      <dgm:prSet phldrT="[Text]" custT="1"/>
      <dgm:spPr/>
      <dgm:t>
        <a:bodyPr/>
        <a:lstStyle/>
        <a:p>
          <a:endParaRPr lang="en-US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ÎNTREBUINŢĂRI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B6E5B-A8A0-4047-A761-87163FE48612}" type="parTrans" cxnId="{953F5071-4FF8-4546-987A-53D89C914565}">
      <dgm:prSet/>
      <dgm:spPr/>
      <dgm:t>
        <a:bodyPr/>
        <a:lstStyle/>
        <a:p>
          <a:endParaRPr lang="en-US"/>
        </a:p>
      </dgm:t>
    </dgm:pt>
    <dgm:pt modelId="{E0A6A655-6FE7-4EEA-8BBF-D715F447D0A8}" type="sibTrans" cxnId="{953F5071-4FF8-4546-987A-53D89C914565}">
      <dgm:prSet/>
      <dgm:spPr/>
      <dgm:t>
        <a:bodyPr/>
        <a:lstStyle/>
        <a:p>
          <a:endParaRPr lang="en-US"/>
        </a:p>
      </dgm:t>
    </dgm:pt>
    <dgm:pt modelId="{A2479CD8-BDDF-45F1-893F-A7C32C91CBEE}" type="pres">
      <dgm:prSet presAssocID="{F95F9D7D-3118-4D6D-AF31-D5F637DCEAF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7712061C-EE83-4F81-B8C6-64038BB16BE1}" type="pres">
      <dgm:prSet presAssocID="{F95F9D7D-3118-4D6D-AF31-D5F637DCEAFC}" presName="arrowNode" presStyleLbl="node1" presStyleIdx="0" presStyleCnt="1"/>
      <dgm:spPr/>
    </dgm:pt>
    <dgm:pt modelId="{801972E6-218D-47BD-B57D-6B412239DA21}" type="pres">
      <dgm:prSet presAssocID="{27AEE5CA-7630-4017-B2FE-78EB5AF0DFBE}" presName="txNode1" presStyleLbl="revTx" presStyleIdx="0" presStyleCnt="4" custScaleX="199634" custScaleY="131772" custLinFactNeighborX="1952" custLinFactNeighborY="-4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E78DF-9141-4CAA-874C-48C848808EC5}" type="pres">
      <dgm:prSet presAssocID="{8178E774-3E8F-446B-8704-D96A99BC9A1B}" presName="txNode2" presStyleLbl="revTx" presStyleIdx="1" presStyleCnt="4" custLinFactNeighborX="-4978" custLinFactNeighborY="10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EB5F7-6008-4144-814C-122E9DC770FA}" type="pres">
      <dgm:prSet presAssocID="{DC6B4FD3-EAC2-429E-9E6C-43642BDA4C05}" presName="dotNode2" presStyleCnt="0"/>
      <dgm:spPr/>
    </dgm:pt>
    <dgm:pt modelId="{EFCE9321-A449-430B-A145-1BA29758BC7A}" type="pres">
      <dgm:prSet presAssocID="{DC6B4FD3-EAC2-429E-9E6C-43642BDA4C05}" presName="dotRepeatNode" presStyleLbl="fgShp" presStyleIdx="0" presStyleCnt="2" custLinFactNeighborX="-63135" custLinFactNeighborY="-66087"/>
      <dgm:spPr/>
      <dgm:t>
        <a:bodyPr/>
        <a:lstStyle/>
        <a:p>
          <a:endParaRPr lang="en-US"/>
        </a:p>
      </dgm:t>
    </dgm:pt>
    <dgm:pt modelId="{9B1BAB92-3E97-4ACF-AF1B-7F4743692718}" type="pres">
      <dgm:prSet presAssocID="{7445E1CF-AE10-49CB-911E-220E0B6626B9}" presName="txNode3" presStyleLbl="revTx" presStyleIdx="2" presStyleCnt="4" custLinFactNeighborX="4687" custLinFactNeighborY="23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2E32A-8C7A-4C6C-B975-8F7D5E9336AF}" type="pres">
      <dgm:prSet presAssocID="{37198981-AA6E-4514-AF86-F7D1BD2D9889}" presName="dotNode3" presStyleCnt="0"/>
      <dgm:spPr/>
    </dgm:pt>
    <dgm:pt modelId="{14AA0E68-2072-497E-8B0D-61A64A651F5C}" type="pres">
      <dgm:prSet presAssocID="{37198981-AA6E-4514-AF86-F7D1BD2D9889}" presName="dotRepeatNode" presStyleLbl="fgShp" presStyleIdx="1" presStyleCnt="2" custLinFactY="31838" custLinFactNeighborX="27761" custLinFactNeighborY="100000"/>
      <dgm:spPr/>
      <dgm:t>
        <a:bodyPr/>
        <a:lstStyle/>
        <a:p>
          <a:endParaRPr lang="en-US"/>
        </a:p>
      </dgm:t>
    </dgm:pt>
    <dgm:pt modelId="{645221DE-5010-472F-807E-3625B8EFBAD6}" type="pres">
      <dgm:prSet presAssocID="{6CE38326-2652-45F8-B9FB-878C2A7351B0}" presName="txNode4" presStyleLbl="revTx" presStyleIdx="3" presStyleCnt="4" custLinFactNeighborX="664" custLinFactNeighborY="-48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F5071-4FF8-4546-987A-53D89C914565}" srcId="{F95F9D7D-3118-4D6D-AF31-D5F637DCEAFC}" destId="{6CE38326-2652-45F8-B9FB-878C2A7351B0}" srcOrd="3" destOrd="0" parTransId="{AB4B6E5B-A8A0-4047-A761-87163FE48612}" sibTransId="{E0A6A655-6FE7-4EEA-8BBF-D715F447D0A8}"/>
    <dgm:cxn modelId="{FD11AF77-80F5-48F7-B1A9-F421F4CEF5C0}" type="presOf" srcId="{37198981-AA6E-4514-AF86-F7D1BD2D9889}" destId="{14AA0E68-2072-497E-8B0D-61A64A651F5C}" srcOrd="0" destOrd="0" presId="urn:microsoft.com/office/officeart/2009/3/layout/DescendingProcess"/>
    <dgm:cxn modelId="{5E61B767-A500-49B9-94BB-5D26E09CB5D3}" type="presOf" srcId="{27AEE5CA-7630-4017-B2FE-78EB5AF0DFBE}" destId="{801972E6-218D-47BD-B57D-6B412239DA21}" srcOrd="0" destOrd="0" presId="urn:microsoft.com/office/officeart/2009/3/layout/DescendingProcess"/>
    <dgm:cxn modelId="{D7DD3568-319B-4771-B23B-BACE20B28AE4}" type="presOf" srcId="{F95F9D7D-3118-4D6D-AF31-D5F637DCEAFC}" destId="{A2479CD8-BDDF-45F1-893F-A7C32C91CBEE}" srcOrd="0" destOrd="0" presId="urn:microsoft.com/office/officeart/2009/3/layout/DescendingProcess"/>
    <dgm:cxn modelId="{FBF07132-A133-416A-9CDF-D3DC39B5825C}" srcId="{F95F9D7D-3118-4D6D-AF31-D5F637DCEAFC}" destId="{7445E1CF-AE10-49CB-911E-220E0B6626B9}" srcOrd="2" destOrd="0" parTransId="{DFA24595-6740-4C6B-813A-0CF12DE12B23}" sibTransId="{37198981-AA6E-4514-AF86-F7D1BD2D9889}"/>
    <dgm:cxn modelId="{BBDDB78E-E6F5-4BD5-8081-FAB3C25DD0E3}" srcId="{F95F9D7D-3118-4D6D-AF31-D5F637DCEAFC}" destId="{27AEE5CA-7630-4017-B2FE-78EB5AF0DFBE}" srcOrd="0" destOrd="0" parTransId="{CBCFB7C0-0DF0-4D1A-9C68-DD38196170DE}" sibTransId="{0AC42B1D-0C98-4648-B831-1AA844092295}"/>
    <dgm:cxn modelId="{FB812887-15C0-4D7F-BB6D-3AB5BAFCA842}" type="presOf" srcId="{7445E1CF-AE10-49CB-911E-220E0B6626B9}" destId="{9B1BAB92-3E97-4ACF-AF1B-7F4743692718}" srcOrd="0" destOrd="0" presId="urn:microsoft.com/office/officeart/2009/3/layout/DescendingProcess"/>
    <dgm:cxn modelId="{4FB98FA6-42C9-4B29-9FF5-FFAEF67F0EF0}" type="presOf" srcId="{6CE38326-2652-45F8-B9FB-878C2A7351B0}" destId="{645221DE-5010-472F-807E-3625B8EFBAD6}" srcOrd="0" destOrd="0" presId="urn:microsoft.com/office/officeart/2009/3/layout/DescendingProcess"/>
    <dgm:cxn modelId="{C15921AA-91A3-4D0A-A1FE-F8CD0A141ACD}" srcId="{F95F9D7D-3118-4D6D-AF31-D5F637DCEAFC}" destId="{8178E774-3E8F-446B-8704-D96A99BC9A1B}" srcOrd="1" destOrd="0" parTransId="{D7DFC992-9024-4136-BA59-D0ACAD2E29C4}" sibTransId="{DC6B4FD3-EAC2-429E-9E6C-43642BDA4C05}"/>
    <dgm:cxn modelId="{03A62EDB-57E7-4CA7-9701-439007F5078C}" type="presOf" srcId="{DC6B4FD3-EAC2-429E-9E6C-43642BDA4C05}" destId="{EFCE9321-A449-430B-A145-1BA29758BC7A}" srcOrd="0" destOrd="0" presId="urn:microsoft.com/office/officeart/2009/3/layout/DescendingProcess"/>
    <dgm:cxn modelId="{00078BA2-1412-46AD-9D30-C6CBAF25DF69}" type="presOf" srcId="{8178E774-3E8F-446B-8704-D96A99BC9A1B}" destId="{540E78DF-9141-4CAA-874C-48C848808EC5}" srcOrd="0" destOrd="0" presId="urn:microsoft.com/office/officeart/2009/3/layout/DescendingProcess"/>
    <dgm:cxn modelId="{50ED4227-2497-4759-82E9-5CB30F128D8D}" type="presParOf" srcId="{A2479CD8-BDDF-45F1-893F-A7C32C91CBEE}" destId="{7712061C-EE83-4F81-B8C6-64038BB16BE1}" srcOrd="0" destOrd="0" presId="urn:microsoft.com/office/officeart/2009/3/layout/DescendingProcess"/>
    <dgm:cxn modelId="{29BA91CA-F94E-4C73-8102-9AA3E61D0A08}" type="presParOf" srcId="{A2479CD8-BDDF-45F1-893F-A7C32C91CBEE}" destId="{801972E6-218D-47BD-B57D-6B412239DA21}" srcOrd="1" destOrd="0" presId="urn:microsoft.com/office/officeart/2009/3/layout/DescendingProcess"/>
    <dgm:cxn modelId="{DF7ECF7A-0A48-464F-913D-F3BBE4793A95}" type="presParOf" srcId="{A2479CD8-BDDF-45F1-893F-A7C32C91CBEE}" destId="{540E78DF-9141-4CAA-874C-48C848808EC5}" srcOrd="2" destOrd="0" presId="urn:microsoft.com/office/officeart/2009/3/layout/DescendingProcess"/>
    <dgm:cxn modelId="{8C252B89-D835-467C-B4C5-0804236B3613}" type="presParOf" srcId="{A2479CD8-BDDF-45F1-893F-A7C32C91CBEE}" destId="{94CEB5F7-6008-4144-814C-122E9DC770FA}" srcOrd="3" destOrd="0" presId="urn:microsoft.com/office/officeart/2009/3/layout/DescendingProcess"/>
    <dgm:cxn modelId="{A6F6F8AD-5672-4DF3-82EB-F0D28B9B59C4}" type="presParOf" srcId="{94CEB5F7-6008-4144-814C-122E9DC770FA}" destId="{EFCE9321-A449-430B-A145-1BA29758BC7A}" srcOrd="0" destOrd="0" presId="urn:microsoft.com/office/officeart/2009/3/layout/DescendingProcess"/>
    <dgm:cxn modelId="{0A87BE29-B9B5-4C4E-A528-67C174326423}" type="presParOf" srcId="{A2479CD8-BDDF-45F1-893F-A7C32C91CBEE}" destId="{9B1BAB92-3E97-4ACF-AF1B-7F4743692718}" srcOrd="4" destOrd="0" presId="urn:microsoft.com/office/officeart/2009/3/layout/DescendingProcess"/>
    <dgm:cxn modelId="{C8B9DCC5-0B70-4842-B1D7-9CAED626EB67}" type="presParOf" srcId="{A2479CD8-BDDF-45F1-893F-A7C32C91CBEE}" destId="{7C32E32A-8C7A-4C6C-B975-8F7D5E9336AF}" srcOrd="5" destOrd="0" presId="urn:microsoft.com/office/officeart/2009/3/layout/DescendingProcess"/>
    <dgm:cxn modelId="{9991BEE5-7B81-4848-B1E9-946CCAE84035}" type="presParOf" srcId="{7C32E32A-8C7A-4C6C-B975-8F7D5E9336AF}" destId="{14AA0E68-2072-497E-8B0D-61A64A651F5C}" srcOrd="0" destOrd="0" presId="urn:microsoft.com/office/officeart/2009/3/layout/DescendingProcess"/>
    <dgm:cxn modelId="{07946ADE-5053-4583-BFC9-E60740C2B1D9}" type="presParOf" srcId="{A2479CD8-BDDF-45F1-893F-A7C32C91CBEE}" destId="{645221DE-5010-472F-807E-3625B8EFBAD6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CA8656-54A3-4ED1-94D9-01D7CCD05585}" type="doc">
      <dgm:prSet loTypeId="urn:microsoft.com/office/officeart/2005/8/layout/process1" loCatId="process" qsTypeId="urn:microsoft.com/office/officeart/2005/8/quickstyle/3d1" qsCatId="3D" csTypeId="urn:microsoft.com/office/officeart/2005/8/colors/colorful3" csCatId="colorful" phldr="1"/>
      <dgm:spPr/>
    </dgm:pt>
    <dgm:pt modelId="{A307D14D-2F86-4604-BCB6-691A17056E5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ulei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volatil</a:t>
          </a:r>
          <a:endParaRPr lang="en-US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(2-3%)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1C128F-4A3C-490D-845A-26C46D321609}" type="parTrans" cxnId="{48AE4F1F-134C-441E-9D7E-A0743C76C047}">
      <dgm:prSet/>
      <dgm:spPr/>
      <dgm:t>
        <a:bodyPr/>
        <a:lstStyle/>
        <a:p>
          <a:endParaRPr lang="en-US"/>
        </a:p>
      </dgm:t>
    </dgm:pt>
    <dgm:pt modelId="{0C11362B-F936-4101-95C9-5DCECB6232F5}" type="sibTrans" cxnId="{48AE4F1F-134C-441E-9D7E-A0743C76C047}">
      <dgm:prSet/>
      <dgm:spPr/>
      <dgm:t>
        <a:bodyPr/>
        <a:lstStyle/>
        <a:p>
          <a:endParaRPr lang="en-US"/>
        </a:p>
      </dgm:t>
    </dgm:pt>
    <dgm:pt modelId="{76EB87E5-3013-4BFB-930F-25904C4EE080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smtClean="0">
              <a:latin typeface="Times New Roman" pitchFamily="18" charset="0"/>
              <a:cs typeface="Times New Roman" pitchFamily="18" charset="0"/>
            </a:rPr>
            <a:t>gingeroli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shogaoli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A236ED-043A-4296-850C-E448B4633D5B}" type="parTrans" cxnId="{05A9945C-710B-458F-9DFF-A01368A42FE1}">
      <dgm:prSet/>
      <dgm:spPr/>
      <dgm:t>
        <a:bodyPr/>
        <a:lstStyle/>
        <a:p>
          <a:endParaRPr lang="en-US"/>
        </a:p>
      </dgm:t>
    </dgm:pt>
    <dgm:pt modelId="{00C1559F-44B1-47DB-8175-86212F36B5AC}" type="sibTrans" cxnId="{05A9945C-710B-458F-9DFF-A01368A42FE1}">
      <dgm:prSet/>
      <dgm:spPr/>
      <dgm:t>
        <a:bodyPr/>
        <a:lstStyle/>
        <a:p>
          <a:endParaRPr lang="en-US"/>
        </a:p>
      </dgm:t>
    </dgm:pt>
    <dgm:pt modelId="{466F6AF2-1F9D-4942-9156-9696416A7F6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mucilagii</a:t>
          </a:r>
          <a:r>
            <a:rPr lang="en-US" sz="25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amidon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A0D637AD-0C75-48E8-921D-B33A9CC44923}" type="parTrans" cxnId="{EAD0B5E5-771A-4ADF-B9BE-B160F04B2686}">
      <dgm:prSet/>
      <dgm:spPr/>
      <dgm:t>
        <a:bodyPr/>
        <a:lstStyle/>
        <a:p>
          <a:endParaRPr lang="en-US"/>
        </a:p>
      </dgm:t>
    </dgm:pt>
    <dgm:pt modelId="{94DA926B-8FA8-42A3-AF09-33B142B06AC5}" type="sibTrans" cxnId="{EAD0B5E5-771A-4ADF-B9BE-B160F04B2686}">
      <dgm:prSet/>
      <dgm:spPr/>
      <dgm:t>
        <a:bodyPr/>
        <a:lstStyle/>
        <a:p>
          <a:endParaRPr lang="en-US"/>
        </a:p>
      </dgm:t>
    </dgm:pt>
    <dgm:pt modelId="{DB060403-496A-457D-B104-F4AD12C6387D}" type="pres">
      <dgm:prSet presAssocID="{9ECA8656-54A3-4ED1-94D9-01D7CCD05585}" presName="Name0" presStyleCnt="0">
        <dgm:presLayoutVars>
          <dgm:dir/>
          <dgm:resizeHandles val="exact"/>
        </dgm:presLayoutVars>
      </dgm:prSet>
      <dgm:spPr/>
    </dgm:pt>
    <dgm:pt modelId="{B6240C5B-58E9-4C77-B1E4-024EFEF8557E}" type="pres">
      <dgm:prSet presAssocID="{A307D14D-2F86-4604-BCB6-691A17056E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04A8A-9389-4500-9D89-B0385047C074}" type="pres">
      <dgm:prSet presAssocID="{0C11362B-F936-4101-95C9-5DCECB6232F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327A1B7-B4E7-4BBB-9D4E-85AD0CBBBD2F}" type="pres">
      <dgm:prSet presAssocID="{0C11362B-F936-4101-95C9-5DCECB6232F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F599DC4-0E50-46A5-AC3D-905E7B756855}" type="pres">
      <dgm:prSet presAssocID="{76EB87E5-3013-4BFB-930F-25904C4EE0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5CCE4-71A8-4CDD-8977-133E049B22E2}" type="pres">
      <dgm:prSet presAssocID="{00C1559F-44B1-47DB-8175-86212F36B5A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57E2F4F-E963-4580-AB28-6D1B10BE7CEE}" type="pres">
      <dgm:prSet presAssocID="{00C1559F-44B1-47DB-8175-86212F36B5A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529DFE1-6ED5-431D-AF2D-B05525FEFD30}" type="pres">
      <dgm:prSet presAssocID="{466F6AF2-1F9D-4942-9156-9696416A7F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E4F1F-134C-441E-9D7E-A0743C76C047}" srcId="{9ECA8656-54A3-4ED1-94D9-01D7CCD05585}" destId="{A307D14D-2F86-4604-BCB6-691A17056E55}" srcOrd="0" destOrd="0" parTransId="{881C128F-4A3C-490D-845A-26C46D321609}" sibTransId="{0C11362B-F936-4101-95C9-5DCECB6232F5}"/>
    <dgm:cxn modelId="{EAD0B5E5-771A-4ADF-B9BE-B160F04B2686}" srcId="{9ECA8656-54A3-4ED1-94D9-01D7CCD05585}" destId="{466F6AF2-1F9D-4942-9156-9696416A7F6B}" srcOrd="2" destOrd="0" parTransId="{A0D637AD-0C75-48E8-921D-B33A9CC44923}" sibTransId="{94DA926B-8FA8-42A3-AF09-33B142B06AC5}"/>
    <dgm:cxn modelId="{EC2D274A-FCBF-4690-888A-8D0AA20E44F5}" type="presOf" srcId="{00C1559F-44B1-47DB-8175-86212F36B5AC}" destId="{DB85CCE4-71A8-4CDD-8977-133E049B22E2}" srcOrd="0" destOrd="0" presId="urn:microsoft.com/office/officeart/2005/8/layout/process1"/>
    <dgm:cxn modelId="{444685B2-5534-437D-B20E-534D83573C81}" type="presOf" srcId="{466F6AF2-1F9D-4942-9156-9696416A7F6B}" destId="{5529DFE1-6ED5-431D-AF2D-B05525FEFD30}" srcOrd="0" destOrd="0" presId="urn:microsoft.com/office/officeart/2005/8/layout/process1"/>
    <dgm:cxn modelId="{AE13B00C-15A3-4DE7-B16C-29F0599B9971}" type="presOf" srcId="{0C11362B-F936-4101-95C9-5DCECB6232F5}" destId="{C1604A8A-9389-4500-9D89-B0385047C074}" srcOrd="0" destOrd="0" presId="urn:microsoft.com/office/officeart/2005/8/layout/process1"/>
    <dgm:cxn modelId="{C461AEE5-A61C-40F3-946A-31931FFE2F38}" type="presOf" srcId="{00C1559F-44B1-47DB-8175-86212F36B5AC}" destId="{757E2F4F-E963-4580-AB28-6D1B10BE7CEE}" srcOrd="1" destOrd="0" presId="urn:microsoft.com/office/officeart/2005/8/layout/process1"/>
    <dgm:cxn modelId="{75C1DF77-C3F0-4B44-BB14-1EFD517FB3A8}" type="presOf" srcId="{76EB87E5-3013-4BFB-930F-25904C4EE080}" destId="{0F599DC4-0E50-46A5-AC3D-905E7B756855}" srcOrd="0" destOrd="0" presId="urn:microsoft.com/office/officeart/2005/8/layout/process1"/>
    <dgm:cxn modelId="{05A9945C-710B-458F-9DFF-A01368A42FE1}" srcId="{9ECA8656-54A3-4ED1-94D9-01D7CCD05585}" destId="{76EB87E5-3013-4BFB-930F-25904C4EE080}" srcOrd="1" destOrd="0" parTransId="{77A236ED-043A-4296-850C-E448B4633D5B}" sibTransId="{00C1559F-44B1-47DB-8175-86212F36B5AC}"/>
    <dgm:cxn modelId="{B28116A5-CF36-42DD-B4AC-A20AE9CA63A1}" type="presOf" srcId="{9ECA8656-54A3-4ED1-94D9-01D7CCD05585}" destId="{DB060403-496A-457D-B104-F4AD12C6387D}" srcOrd="0" destOrd="0" presId="urn:microsoft.com/office/officeart/2005/8/layout/process1"/>
    <dgm:cxn modelId="{30F33C6B-9F91-4BFD-A497-E925580E3B56}" type="presOf" srcId="{A307D14D-2F86-4604-BCB6-691A17056E55}" destId="{B6240C5B-58E9-4C77-B1E4-024EFEF8557E}" srcOrd="0" destOrd="0" presId="urn:microsoft.com/office/officeart/2005/8/layout/process1"/>
    <dgm:cxn modelId="{07F8FF60-A1E8-4F1F-8EEC-AA1450BBF3D3}" type="presOf" srcId="{0C11362B-F936-4101-95C9-5DCECB6232F5}" destId="{6327A1B7-B4E7-4BBB-9D4E-85AD0CBBBD2F}" srcOrd="1" destOrd="0" presId="urn:microsoft.com/office/officeart/2005/8/layout/process1"/>
    <dgm:cxn modelId="{8D83A9A5-A03D-4868-8669-3BA82995106E}" type="presParOf" srcId="{DB060403-496A-457D-B104-F4AD12C6387D}" destId="{B6240C5B-58E9-4C77-B1E4-024EFEF8557E}" srcOrd="0" destOrd="0" presId="urn:microsoft.com/office/officeart/2005/8/layout/process1"/>
    <dgm:cxn modelId="{8638FE38-D10C-4EC1-87F0-501BC8DA81B2}" type="presParOf" srcId="{DB060403-496A-457D-B104-F4AD12C6387D}" destId="{C1604A8A-9389-4500-9D89-B0385047C074}" srcOrd="1" destOrd="0" presId="urn:microsoft.com/office/officeart/2005/8/layout/process1"/>
    <dgm:cxn modelId="{6576282E-8BD7-47CE-AB98-C226100498CE}" type="presParOf" srcId="{C1604A8A-9389-4500-9D89-B0385047C074}" destId="{6327A1B7-B4E7-4BBB-9D4E-85AD0CBBBD2F}" srcOrd="0" destOrd="0" presId="urn:microsoft.com/office/officeart/2005/8/layout/process1"/>
    <dgm:cxn modelId="{F9380E02-D02E-45EA-8DCC-8CB6B8118ED1}" type="presParOf" srcId="{DB060403-496A-457D-B104-F4AD12C6387D}" destId="{0F599DC4-0E50-46A5-AC3D-905E7B756855}" srcOrd="2" destOrd="0" presId="urn:microsoft.com/office/officeart/2005/8/layout/process1"/>
    <dgm:cxn modelId="{5C0744C6-CAAF-4FFC-8FC2-AFDDC4881282}" type="presParOf" srcId="{DB060403-496A-457D-B104-F4AD12C6387D}" destId="{DB85CCE4-71A8-4CDD-8977-133E049B22E2}" srcOrd="3" destOrd="0" presId="urn:microsoft.com/office/officeart/2005/8/layout/process1"/>
    <dgm:cxn modelId="{82148657-A848-4C6E-98FC-D76791F9019D}" type="presParOf" srcId="{DB85CCE4-71A8-4CDD-8977-133E049B22E2}" destId="{757E2F4F-E963-4580-AB28-6D1B10BE7CEE}" srcOrd="0" destOrd="0" presId="urn:microsoft.com/office/officeart/2005/8/layout/process1"/>
    <dgm:cxn modelId="{B8F54CC2-25BC-4FE2-B693-09FC4E8D3BB1}" type="presParOf" srcId="{DB060403-496A-457D-B104-F4AD12C6387D}" destId="{5529DFE1-6ED5-431D-AF2D-B05525FEFD3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FB398F-110B-408F-B19C-DF672257D96B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269C13-829C-4EF5-BD67-0B2B47FE9E8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Întrebuinţări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F4F580-129A-4E9C-A4A3-2C19FC4C47CC}" type="parTrans" cxnId="{1A15D5E2-A86C-4825-AAF3-645ED4BF1CD1}">
      <dgm:prSet/>
      <dgm:spPr/>
      <dgm:t>
        <a:bodyPr/>
        <a:lstStyle/>
        <a:p>
          <a:endParaRPr lang="en-US"/>
        </a:p>
      </dgm:t>
    </dgm:pt>
    <dgm:pt modelId="{A37537D0-4B35-49E4-A096-30BB757CCE39}" type="sibTrans" cxnId="{1A15D5E2-A86C-4825-AAF3-645ED4BF1CD1}">
      <dgm:prSet/>
      <dgm:spPr/>
      <dgm:t>
        <a:bodyPr/>
        <a:lstStyle/>
        <a:p>
          <a:endParaRPr lang="en-US"/>
        </a:p>
      </dgm:t>
    </dgm:pt>
    <dgm:pt modelId="{4756F092-EF5C-4EFC-A409-492B3CC1860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Rău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mişcare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Vomă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indusă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chimioterapice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6C2B891-42BF-407A-B211-A4C4D5C6994E}" type="parTrans" cxnId="{621F43BE-E05F-4063-9EC1-38774FEF085D}">
      <dgm:prSet/>
      <dgm:spPr/>
      <dgm:t>
        <a:bodyPr/>
        <a:lstStyle/>
        <a:p>
          <a:endParaRPr lang="en-US"/>
        </a:p>
      </dgm:t>
    </dgm:pt>
    <dgm:pt modelId="{BEA07725-A1FE-496D-A21F-637F2B940165}" type="sibTrans" cxnId="{621F43BE-E05F-4063-9EC1-38774FEF085D}">
      <dgm:prSet/>
      <dgm:spPr/>
      <dgm:t>
        <a:bodyPr/>
        <a:lstStyle/>
        <a:p>
          <a:endParaRPr lang="en-US"/>
        </a:p>
      </dgm:t>
    </dgm:pt>
    <dgm:pt modelId="{EBFD9CFF-3875-4E3F-BE42-7C22D4A3E71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Tulburări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digestive</a:t>
          </a:r>
        </a:p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dispepsie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flatulenţă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colite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000BF25F-BA7E-40B5-A424-B20797DE7C4A}" type="parTrans" cxnId="{2E682E64-92F8-47F1-B45C-EB3D2FC8B6E4}">
      <dgm:prSet/>
      <dgm:spPr/>
      <dgm:t>
        <a:bodyPr/>
        <a:lstStyle/>
        <a:p>
          <a:endParaRPr lang="en-US"/>
        </a:p>
      </dgm:t>
    </dgm:pt>
    <dgm:pt modelId="{3A9F7110-4F28-48F0-85FB-68D96F352E9A}" type="sibTrans" cxnId="{2E682E64-92F8-47F1-B45C-EB3D2FC8B6E4}">
      <dgm:prSet/>
      <dgm:spPr/>
      <dgm:t>
        <a:bodyPr/>
        <a:lstStyle/>
        <a:p>
          <a:endParaRPr lang="en-US"/>
        </a:p>
      </dgm:t>
    </dgm:pt>
    <dgm:pt modelId="{358D6172-83AC-41D3-B5E7-27DB1845B6A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Condiment</a:t>
          </a:r>
        </a:p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alimentar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58C0427A-A1E6-4B33-B4C9-40AB4085E819}" type="parTrans" cxnId="{88F1D540-E91A-4749-830D-2D89C2641007}">
      <dgm:prSet/>
      <dgm:spPr/>
      <dgm:t>
        <a:bodyPr/>
        <a:lstStyle/>
        <a:p>
          <a:endParaRPr lang="en-US"/>
        </a:p>
      </dgm:t>
    </dgm:pt>
    <dgm:pt modelId="{463D7AC3-58FA-441A-BAD5-36B55E1F990B}" type="sibTrans" cxnId="{88F1D540-E91A-4749-830D-2D89C2641007}">
      <dgm:prSet/>
      <dgm:spPr/>
      <dgm:t>
        <a:bodyPr/>
        <a:lstStyle/>
        <a:p>
          <a:endParaRPr lang="en-US"/>
        </a:p>
      </dgm:t>
    </dgm:pt>
    <dgm:pt modelId="{33EEA9D5-4643-446E-8B30-A19ADB77B9F0}" type="pres">
      <dgm:prSet presAssocID="{E7FB398F-110B-408F-B19C-DF672257D96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2A105-EF87-4070-A94B-486E188D813A}" type="pres">
      <dgm:prSet presAssocID="{17269C13-829C-4EF5-BD67-0B2B47FE9E8C}" presName="roof" presStyleLbl="dkBgShp" presStyleIdx="0" presStyleCnt="2" custLinFactNeighborX="-16797" custLinFactNeighborY="-73569"/>
      <dgm:spPr/>
      <dgm:t>
        <a:bodyPr/>
        <a:lstStyle/>
        <a:p>
          <a:endParaRPr lang="en-US"/>
        </a:p>
      </dgm:t>
    </dgm:pt>
    <dgm:pt modelId="{91609E77-30FA-490C-9369-B02AAB254F98}" type="pres">
      <dgm:prSet presAssocID="{17269C13-829C-4EF5-BD67-0B2B47FE9E8C}" presName="pillars" presStyleCnt="0"/>
      <dgm:spPr/>
    </dgm:pt>
    <dgm:pt modelId="{796EDAFE-C779-4777-BEDB-BFD662B741B7}" type="pres">
      <dgm:prSet presAssocID="{17269C13-829C-4EF5-BD67-0B2B47FE9E8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8BBAA-5F60-4AA9-BEF0-93B123C0066A}" type="pres">
      <dgm:prSet presAssocID="{EBFD9CFF-3875-4E3F-BE42-7C22D4A3E71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0D5B2-5252-4F1F-B1E4-67B24B11EC8D}" type="pres">
      <dgm:prSet presAssocID="{358D6172-83AC-41D3-B5E7-27DB1845B6A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9DE9F-D234-44D2-9845-8918F0A35FE8}" type="pres">
      <dgm:prSet presAssocID="{17269C13-829C-4EF5-BD67-0B2B47FE9E8C}" presName="base" presStyleLbl="dkBgShp" presStyleIdx="1" presStyleCnt="2"/>
      <dgm:spPr/>
    </dgm:pt>
  </dgm:ptLst>
  <dgm:cxnLst>
    <dgm:cxn modelId="{FEE57E3E-1832-41F0-8271-73BE68778973}" type="presOf" srcId="{358D6172-83AC-41D3-B5E7-27DB1845B6AF}" destId="{5DD0D5B2-5252-4F1F-B1E4-67B24B11EC8D}" srcOrd="0" destOrd="0" presId="urn:microsoft.com/office/officeart/2005/8/layout/hList3"/>
    <dgm:cxn modelId="{88F1D540-E91A-4749-830D-2D89C2641007}" srcId="{17269C13-829C-4EF5-BD67-0B2B47FE9E8C}" destId="{358D6172-83AC-41D3-B5E7-27DB1845B6AF}" srcOrd="2" destOrd="0" parTransId="{58C0427A-A1E6-4B33-B4C9-40AB4085E819}" sibTransId="{463D7AC3-58FA-441A-BAD5-36B55E1F990B}"/>
    <dgm:cxn modelId="{1A15D5E2-A86C-4825-AAF3-645ED4BF1CD1}" srcId="{E7FB398F-110B-408F-B19C-DF672257D96B}" destId="{17269C13-829C-4EF5-BD67-0B2B47FE9E8C}" srcOrd="0" destOrd="0" parTransId="{A9F4F580-129A-4E9C-A4A3-2C19FC4C47CC}" sibTransId="{A37537D0-4B35-49E4-A096-30BB757CCE39}"/>
    <dgm:cxn modelId="{621F43BE-E05F-4063-9EC1-38774FEF085D}" srcId="{17269C13-829C-4EF5-BD67-0B2B47FE9E8C}" destId="{4756F092-EF5C-4EFC-A409-492B3CC18602}" srcOrd="0" destOrd="0" parTransId="{76C2B891-42BF-407A-B211-A4C4D5C6994E}" sibTransId="{BEA07725-A1FE-496D-A21F-637F2B940165}"/>
    <dgm:cxn modelId="{E9F76DA3-A024-4CA9-926C-32C672618337}" type="presOf" srcId="{4756F092-EF5C-4EFC-A409-492B3CC18602}" destId="{796EDAFE-C779-4777-BEDB-BFD662B741B7}" srcOrd="0" destOrd="0" presId="urn:microsoft.com/office/officeart/2005/8/layout/hList3"/>
    <dgm:cxn modelId="{49EBE74B-76BC-4326-8C32-DC88EEC7B2BF}" type="presOf" srcId="{E7FB398F-110B-408F-B19C-DF672257D96B}" destId="{33EEA9D5-4643-446E-8B30-A19ADB77B9F0}" srcOrd="0" destOrd="0" presId="urn:microsoft.com/office/officeart/2005/8/layout/hList3"/>
    <dgm:cxn modelId="{55368EB0-A372-41ED-8683-02ABBB5CE824}" type="presOf" srcId="{17269C13-829C-4EF5-BD67-0B2B47FE9E8C}" destId="{87A2A105-EF87-4070-A94B-486E188D813A}" srcOrd="0" destOrd="0" presId="urn:microsoft.com/office/officeart/2005/8/layout/hList3"/>
    <dgm:cxn modelId="{2E682E64-92F8-47F1-B45C-EB3D2FC8B6E4}" srcId="{17269C13-829C-4EF5-BD67-0B2B47FE9E8C}" destId="{EBFD9CFF-3875-4E3F-BE42-7C22D4A3E718}" srcOrd="1" destOrd="0" parTransId="{000BF25F-BA7E-40B5-A424-B20797DE7C4A}" sibTransId="{3A9F7110-4F28-48F0-85FB-68D96F352E9A}"/>
    <dgm:cxn modelId="{E929EA08-4241-4333-BA64-19F3DC66A5B8}" type="presOf" srcId="{EBFD9CFF-3875-4E3F-BE42-7C22D4A3E718}" destId="{DB78BBAA-5F60-4AA9-BEF0-93B123C0066A}" srcOrd="0" destOrd="0" presId="urn:microsoft.com/office/officeart/2005/8/layout/hList3"/>
    <dgm:cxn modelId="{0DFD4EA6-92A3-4261-81F5-F28A3B582CD2}" type="presParOf" srcId="{33EEA9D5-4643-446E-8B30-A19ADB77B9F0}" destId="{87A2A105-EF87-4070-A94B-486E188D813A}" srcOrd="0" destOrd="0" presId="urn:microsoft.com/office/officeart/2005/8/layout/hList3"/>
    <dgm:cxn modelId="{557E54A6-1458-4A52-9548-786AA4612E77}" type="presParOf" srcId="{33EEA9D5-4643-446E-8B30-A19ADB77B9F0}" destId="{91609E77-30FA-490C-9369-B02AAB254F98}" srcOrd="1" destOrd="0" presId="urn:microsoft.com/office/officeart/2005/8/layout/hList3"/>
    <dgm:cxn modelId="{97F58721-FB18-45D7-BF93-8960D40C9CD3}" type="presParOf" srcId="{91609E77-30FA-490C-9369-B02AAB254F98}" destId="{796EDAFE-C779-4777-BEDB-BFD662B741B7}" srcOrd="0" destOrd="0" presId="urn:microsoft.com/office/officeart/2005/8/layout/hList3"/>
    <dgm:cxn modelId="{1B1CE76B-EC52-4556-96C1-63F41F3280B7}" type="presParOf" srcId="{91609E77-30FA-490C-9369-B02AAB254F98}" destId="{DB78BBAA-5F60-4AA9-BEF0-93B123C0066A}" srcOrd="1" destOrd="0" presId="urn:microsoft.com/office/officeart/2005/8/layout/hList3"/>
    <dgm:cxn modelId="{13014E7A-B9B0-4454-913C-2A2F1998AAF1}" type="presParOf" srcId="{91609E77-30FA-490C-9369-B02AAB254F98}" destId="{5DD0D5B2-5252-4F1F-B1E4-67B24B11EC8D}" srcOrd="2" destOrd="0" presId="urn:microsoft.com/office/officeart/2005/8/layout/hList3"/>
    <dgm:cxn modelId="{3F294132-96F7-4687-B567-B1FD77D6D9C0}" type="presParOf" srcId="{33EEA9D5-4643-446E-8B30-A19ADB77B9F0}" destId="{4D39DE9F-D234-44D2-9845-8918F0A35F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14D119-2C21-42B4-ADBA-4AEA62916FC5}" type="doc">
      <dgm:prSet loTypeId="urn:microsoft.com/office/officeart/2005/8/layout/pyramid2" loCatId="list" qsTypeId="urn:microsoft.com/office/officeart/2005/8/quickstyle/3d2" qsCatId="3D" csTypeId="urn:microsoft.com/office/officeart/2005/8/colors/accent1_3" csCatId="accent1" phldr="1"/>
      <dgm:spPr/>
    </dgm:pt>
    <dgm:pt modelId="{E78E2AFF-F5F2-440C-9413-E1E99278CBBB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●ulei volatil </a:t>
          </a:r>
          <a:r>
            <a:rPr lang="ro-RO" sz="2000" b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petasol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petasină</a:t>
          </a:r>
          <a:r>
            <a:rPr lang="ro-RO" sz="2000" b="0" dirty="0" smtClean="0">
              <a:latin typeface="Times New Roman" pitchFamily="18" charset="0"/>
              <a:cs typeface="Times New Roman" pitchFamily="18" charset="0"/>
            </a:rPr>
            <a:t>),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●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alcaloizi pirolizidinici</a:t>
          </a:r>
          <a:endParaRPr lang="ro-RO" sz="2000" b="1" dirty="0">
            <a:solidFill>
              <a:srgbClr val="FF0000"/>
            </a:solidFill>
          </a:endParaRPr>
        </a:p>
      </dgm:t>
    </dgm:pt>
    <dgm:pt modelId="{77479213-7692-499C-9197-90B6DFCFDF20}" type="parTrans" cxnId="{78F6C717-56B6-486F-8FFF-B51612E1B6BB}">
      <dgm:prSet/>
      <dgm:spPr/>
      <dgm:t>
        <a:bodyPr/>
        <a:lstStyle/>
        <a:p>
          <a:endParaRPr lang="ro-RO"/>
        </a:p>
      </dgm:t>
    </dgm:pt>
    <dgm:pt modelId="{3AA65E72-7A44-4AED-A5D2-258EBC1065AA}" type="sibTrans" cxnId="{78F6C717-56B6-486F-8FFF-B51612E1B6BB}">
      <dgm:prSet/>
      <dgm:spPr/>
      <dgm:t>
        <a:bodyPr/>
        <a:lstStyle/>
        <a:p>
          <a:endParaRPr lang="ro-RO"/>
        </a:p>
      </dgm:t>
    </dgm:pt>
    <dgm:pt modelId="{4E9AA8FB-CA37-4B92-84CC-9344CF508E8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țiune antispastică</a:t>
          </a:r>
        </a:p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(petasina  x 14 papaverina)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B21D92B6-DBEE-4153-AF71-7AE4197EB585}" type="parTrans" cxnId="{503EE5F6-77D3-45D3-B9C4-06D8B2A85BEA}">
      <dgm:prSet/>
      <dgm:spPr/>
      <dgm:t>
        <a:bodyPr/>
        <a:lstStyle/>
        <a:p>
          <a:endParaRPr lang="ro-RO"/>
        </a:p>
      </dgm:t>
    </dgm:pt>
    <dgm:pt modelId="{D70144D1-AD5C-43C7-AECC-C6799417EE99}" type="sibTrans" cxnId="{503EE5F6-77D3-45D3-B9C4-06D8B2A85BEA}">
      <dgm:prSet/>
      <dgm:spPr/>
      <dgm:t>
        <a:bodyPr/>
        <a:lstStyle/>
        <a:p>
          <a:endParaRPr lang="ro-RO"/>
        </a:p>
      </dgm:t>
    </dgm:pt>
    <dgm:pt modelId="{7AC555D9-C32C-48C6-9072-A0D572104D59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●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 astm bronşic, </a:t>
          </a:r>
          <a:r>
            <a:rPr lang="ro-RO" sz="2000" b="0" dirty="0" smtClean="0">
              <a:latin typeface="Times New Roman" pitchFamily="18" charset="0"/>
              <a:cs typeface="Times New Roman" pitchFamily="18" charset="0"/>
            </a:rPr>
            <a:t>tuse convulsivă, </a:t>
          </a:r>
        </a:p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●</a:t>
          </a:r>
          <a:r>
            <a:rPr lang="ro-RO" sz="2000" b="0" dirty="0" smtClean="0">
              <a:latin typeface="Times New Roman" pitchFamily="18" charset="0"/>
              <a:cs typeface="Times New Roman" pitchFamily="18" charset="0"/>
            </a:rPr>
            <a:t> colici 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renale, biliare</a:t>
          </a:r>
          <a:endParaRPr lang="ro-RO" sz="2000" dirty="0"/>
        </a:p>
      </dgm:t>
    </dgm:pt>
    <dgm:pt modelId="{EF3C4768-07A9-4A07-B110-7170E2D7CCC5}" type="parTrans" cxnId="{4AB6F030-2CFC-4094-86ED-36E0A508F92D}">
      <dgm:prSet/>
      <dgm:spPr/>
      <dgm:t>
        <a:bodyPr/>
        <a:lstStyle/>
        <a:p>
          <a:endParaRPr lang="ro-RO"/>
        </a:p>
      </dgm:t>
    </dgm:pt>
    <dgm:pt modelId="{652A36D8-46A2-4DB1-8D13-AF7C469A5248}" type="sibTrans" cxnId="{4AB6F030-2CFC-4094-86ED-36E0A508F92D}">
      <dgm:prSet/>
      <dgm:spPr/>
      <dgm:t>
        <a:bodyPr/>
        <a:lstStyle/>
        <a:p>
          <a:endParaRPr lang="ro-RO"/>
        </a:p>
      </dgm:t>
    </dgm:pt>
    <dgm:pt modelId="{5F2C6D84-54F9-4980-8A10-CD5BBCA267DF}" type="pres">
      <dgm:prSet presAssocID="{F914D119-2C21-42B4-ADBA-4AEA62916FC5}" presName="compositeShape" presStyleCnt="0">
        <dgm:presLayoutVars>
          <dgm:dir/>
          <dgm:resizeHandles/>
        </dgm:presLayoutVars>
      </dgm:prSet>
      <dgm:spPr/>
    </dgm:pt>
    <dgm:pt modelId="{59D95E96-B938-48AD-841A-1808A5176492}" type="pres">
      <dgm:prSet presAssocID="{F914D119-2C21-42B4-ADBA-4AEA62916FC5}" presName="pyramid" presStyleLbl="node1" presStyleIdx="0" presStyleCnt="1"/>
      <dgm:spPr/>
    </dgm:pt>
    <dgm:pt modelId="{0A059B98-D1E2-40AE-A656-6AB490E7D67D}" type="pres">
      <dgm:prSet presAssocID="{F914D119-2C21-42B4-ADBA-4AEA62916FC5}" presName="theList" presStyleCnt="0"/>
      <dgm:spPr/>
    </dgm:pt>
    <dgm:pt modelId="{65FD4B21-C4D9-41F9-BCC1-CCC17F1AB46D}" type="pres">
      <dgm:prSet presAssocID="{E78E2AFF-F5F2-440C-9413-E1E99278CBBB}" presName="aNode" presStyleLbl="fgAcc1" presStyleIdx="0" presStyleCnt="3" custScaleX="146365" custScaleY="12506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5A648FB-6471-446B-9D19-5D2D87C1CDA4}" type="pres">
      <dgm:prSet presAssocID="{E78E2AFF-F5F2-440C-9413-E1E99278CBBB}" presName="aSpace" presStyleCnt="0"/>
      <dgm:spPr/>
    </dgm:pt>
    <dgm:pt modelId="{FC850951-6E4D-4837-A743-817CD869C846}" type="pres">
      <dgm:prSet presAssocID="{4E9AA8FB-CA37-4B92-84CC-9344CF508E87}" presName="aNode" presStyleLbl="fgAcc1" presStyleIdx="1" presStyleCnt="3" custScaleX="127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24359-7721-4E04-A1A3-E5BDE83F9D24}" type="pres">
      <dgm:prSet presAssocID="{4E9AA8FB-CA37-4B92-84CC-9344CF508E87}" presName="aSpace" presStyleCnt="0"/>
      <dgm:spPr/>
    </dgm:pt>
    <dgm:pt modelId="{AEA4591D-9AE5-4FED-AE0B-DD21B73860CA}" type="pres">
      <dgm:prSet presAssocID="{7AC555D9-C32C-48C6-9072-A0D572104D59}" presName="aNode" presStyleLbl="fgAcc1" presStyleIdx="2" presStyleCnt="3" custScaleX="138111" custLinFactNeighborX="962" custLinFactNeighborY="1592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FC76800-0C15-4B70-A16F-E77AB5A124FF}" type="pres">
      <dgm:prSet presAssocID="{7AC555D9-C32C-48C6-9072-A0D572104D59}" presName="aSpace" presStyleCnt="0"/>
      <dgm:spPr/>
    </dgm:pt>
  </dgm:ptLst>
  <dgm:cxnLst>
    <dgm:cxn modelId="{3B262B3A-F3B9-42C9-B596-F5028A741FD4}" type="presOf" srcId="{7AC555D9-C32C-48C6-9072-A0D572104D59}" destId="{AEA4591D-9AE5-4FED-AE0B-DD21B73860CA}" srcOrd="0" destOrd="0" presId="urn:microsoft.com/office/officeart/2005/8/layout/pyramid2"/>
    <dgm:cxn modelId="{4AB6F030-2CFC-4094-86ED-36E0A508F92D}" srcId="{F914D119-2C21-42B4-ADBA-4AEA62916FC5}" destId="{7AC555D9-C32C-48C6-9072-A0D572104D59}" srcOrd="2" destOrd="0" parTransId="{EF3C4768-07A9-4A07-B110-7170E2D7CCC5}" sibTransId="{652A36D8-46A2-4DB1-8D13-AF7C469A5248}"/>
    <dgm:cxn modelId="{78F6C717-56B6-486F-8FFF-B51612E1B6BB}" srcId="{F914D119-2C21-42B4-ADBA-4AEA62916FC5}" destId="{E78E2AFF-F5F2-440C-9413-E1E99278CBBB}" srcOrd="0" destOrd="0" parTransId="{77479213-7692-499C-9197-90B6DFCFDF20}" sibTransId="{3AA65E72-7A44-4AED-A5D2-258EBC1065AA}"/>
    <dgm:cxn modelId="{2FA06801-E248-4F10-9C74-6D9DC6631C4E}" type="presOf" srcId="{E78E2AFF-F5F2-440C-9413-E1E99278CBBB}" destId="{65FD4B21-C4D9-41F9-BCC1-CCC17F1AB46D}" srcOrd="0" destOrd="0" presId="urn:microsoft.com/office/officeart/2005/8/layout/pyramid2"/>
    <dgm:cxn modelId="{483A2CD6-DA42-4740-A43E-1B2B423442FA}" type="presOf" srcId="{F914D119-2C21-42B4-ADBA-4AEA62916FC5}" destId="{5F2C6D84-54F9-4980-8A10-CD5BBCA267DF}" srcOrd="0" destOrd="0" presId="urn:microsoft.com/office/officeart/2005/8/layout/pyramid2"/>
    <dgm:cxn modelId="{503EE5F6-77D3-45D3-B9C4-06D8B2A85BEA}" srcId="{F914D119-2C21-42B4-ADBA-4AEA62916FC5}" destId="{4E9AA8FB-CA37-4B92-84CC-9344CF508E87}" srcOrd="1" destOrd="0" parTransId="{B21D92B6-DBEE-4153-AF71-7AE4197EB585}" sibTransId="{D70144D1-AD5C-43C7-AECC-C6799417EE99}"/>
    <dgm:cxn modelId="{99632EDF-664E-482E-9579-CAA93545B5B8}" type="presOf" srcId="{4E9AA8FB-CA37-4B92-84CC-9344CF508E87}" destId="{FC850951-6E4D-4837-A743-817CD869C846}" srcOrd="0" destOrd="0" presId="urn:microsoft.com/office/officeart/2005/8/layout/pyramid2"/>
    <dgm:cxn modelId="{ACDA0C53-EEC3-4F83-B519-02C06FECD7CA}" type="presParOf" srcId="{5F2C6D84-54F9-4980-8A10-CD5BBCA267DF}" destId="{59D95E96-B938-48AD-841A-1808A5176492}" srcOrd="0" destOrd="0" presId="urn:microsoft.com/office/officeart/2005/8/layout/pyramid2"/>
    <dgm:cxn modelId="{381D1E1D-0836-4371-8ECC-8BBAEECCFA84}" type="presParOf" srcId="{5F2C6D84-54F9-4980-8A10-CD5BBCA267DF}" destId="{0A059B98-D1E2-40AE-A656-6AB490E7D67D}" srcOrd="1" destOrd="0" presId="urn:microsoft.com/office/officeart/2005/8/layout/pyramid2"/>
    <dgm:cxn modelId="{E05B16F3-2A30-4DE1-A7D7-44B6A5EBE5E5}" type="presParOf" srcId="{0A059B98-D1E2-40AE-A656-6AB490E7D67D}" destId="{65FD4B21-C4D9-41F9-BCC1-CCC17F1AB46D}" srcOrd="0" destOrd="0" presId="urn:microsoft.com/office/officeart/2005/8/layout/pyramid2"/>
    <dgm:cxn modelId="{8D7E4935-3FAC-45E6-A4DF-BB46E98E7C71}" type="presParOf" srcId="{0A059B98-D1E2-40AE-A656-6AB490E7D67D}" destId="{B5A648FB-6471-446B-9D19-5D2D87C1CDA4}" srcOrd="1" destOrd="0" presId="urn:microsoft.com/office/officeart/2005/8/layout/pyramid2"/>
    <dgm:cxn modelId="{24AB2504-B9F6-42ED-B476-18C24FC516DC}" type="presParOf" srcId="{0A059B98-D1E2-40AE-A656-6AB490E7D67D}" destId="{FC850951-6E4D-4837-A743-817CD869C846}" srcOrd="2" destOrd="0" presId="urn:microsoft.com/office/officeart/2005/8/layout/pyramid2"/>
    <dgm:cxn modelId="{6B1F0A95-D88C-4ACD-AA94-06DBB1FEB103}" type="presParOf" srcId="{0A059B98-D1E2-40AE-A656-6AB490E7D67D}" destId="{1BE24359-7721-4E04-A1A3-E5BDE83F9D24}" srcOrd="3" destOrd="0" presId="urn:microsoft.com/office/officeart/2005/8/layout/pyramid2"/>
    <dgm:cxn modelId="{075E8C6C-6701-4096-A361-D1A0C37A1D77}" type="presParOf" srcId="{0A059B98-D1E2-40AE-A656-6AB490E7D67D}" destId="{AEA4591D-9AE5-4FED-AE0B-DD21B73860CA}" srcOrd="4" destOrd="0" presId="urn:microsoft.com/office/officeart/2005/8/layout/pyramid2"/>
    <dgm:cxn modelId="{BAFC742C-A346-4E1D-897A-FD93F4950540}" type="presParOf" srcId="{0A059B98-D1E2-40AE-A656-6AB490E7D67D}" destId="{9FC76800-0C15-4B70-A16F-E77AB5A124F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12A603-6E55-44B6-B5B7-47BE5116D007}" type="doc">
      <dgm:prSet loTypeId="urn:microsoft.com/office/officeart/2005/8/layout/list1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5D3C941-4210-421E-94EA-97ACBAF7A46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antiinflamatoare</a:t>
          </a:r>
          <a:endParaRPr lang="en-US" sz="2000" dirty="0"/>
        </a:p>
      </dgm:t>
    </dgm:pt>
    <dgm:pt modelId="{219EBD1B-B595-4665-B652-48798D59C8B9}" type="parTrans" cxnId="{3BCA42A5-99AA-4D95-A562-C51619C5C621}">
      <dgm:prSet/>
      <dgm:spPr/>
      <dgm:t>
        <a:bodyPr/>
        <a:lstStyle/>
        <a:p>
          <a:endParaRPr lang="en-US"/>
        </a:p>
      </dgm:t>
    </dgm:pt>
    <dgm:pt modelId="{27705CCA-BD54-40CA-B21D-52B3D47288E0}" type="sibTrans" cxnId="{3BCA42A5-99AA-4D95-A562-C51619C5C621}">
      <dgm:prSet/>
      <dgm:spPr/>
      <dgm:t>
        <a:bodyPr/>
        <a:lstStyle/>
        <a:p>
          <a:endParaRPr lang="en-US"/>
        </a:p>
      </dgm:t>
    </dgm:pt>
    <dgm:pt modelId="{9005F12D-C7E7-4542-A9F1-7041587DB4A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hepatoprotectoare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hipolipemiantă</a:t>
          </a:r>
          <a:endParaRPr lang="en-US" sz="2000" dirty="0"/>
        </a:p>
      </dgm:t>
    </dgm:pt>
    <dgm:pt modelId="{90298A58-8AE7-44A0-9A50-423566CBB806}" type="parTrans" cxnId="{83BC15BE-2EC0-4144-8B54-1B8B02F0A2FA}">
      <dgm:prSet/>
      <dgm:spPr/>
      <dgm:t>
        <a:bodyPr/>
        <a:lstStyle/>
        <a:p>
          <a:endParaRPr lang="en-US"/>
        </a:p>
      </dgm:t>
    </dgm:pt>
    <dgm:pt modelId="{8138D91F-8B38-4711-A9AF-D52731F7793C}" type="sibTrans" cxnId="{83BC15BE-2EC0-4144-8B54-1B8B02F0A2FA}">
      <dgm:prSet/>
      <dgm:spPr/>
      <dgm:t>
        <a:bodyPr/>
        <a:lstStyle/>
        <a:p>
          <a:endParaRPr lang="en-US"/>
        </a:p>
      </dgm:t>
    </dgm:pt>
    <dgm:pt modelId="{EA53A3A0-FFDE-4C21-AD4A-1537457F030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colagog-coleretică, carminativă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stomahică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BF491B0-A33F-47CF-AD07-0C733C426337}" type="parTrans" cxnId="{03D6B192-B6F8-4C65-9D0A-B3C0447D2FFE}">
      <dgm:prSet/>
      <dgm:spPr/>
      <dgm:t>
        <a:bodyPr/>
        <a:lstStyle/>
        <a:p>
          <a:endParaRPr lang="en-US"/>
        </a:p>
      </dgm:t>
    </dgm:pt>
    <dgm:pt modelId="{51B53BE9-C2B5-40FC-8FDA-1B21B9C47242}" type="sibTrans" cxnId="{03D6B192-B6F8-4C65-9D0A-B3C0447D2FFE}">
      <dgm:prSet/>
      <dgm:spPr/>
      <dgm:t>
        <a:bodyPr/>
        <a:lstStyle/>
        <a:p>
          <a:endParaRPr lang="en-US"/>
        </a:p>
      </dgm:t>
    </dgm:pt>
    <dgm:pt modelId="{B7F058A9-ADF7-49E8-BA51-090F6ED2FE6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inhibarea lipo- şi ciclooxigenazei</a:t>
          </a:r>
          <a:endParaRPr lang="en-US" sz="2000" dirty="0"/>
        </a:p>
      </dgm:t>
    </dgm:pt>
    <dgm:pt modelId="{1C5B70CD-4CB6-4C66-A164-E4C52ADB525C}" type="parTrans" cxnId="{F7405066-8FF5-4FB6-BBAA-B5F3BBC1033F}">
      <dgm:prSet/>
      <dgm:spPr/>
      <dgm:t>
        <a:bodyPr/>
        <a:lstStyle/>
        <a:p>
          <a:endParaRPr lang="en-US"/>
        </a:p>
      </dgm:t>
    </dgm:pt>
    <dgm:pt modelId="{61CC11AE-F722-48AE-860A-52984097C71B}" type="sibTrans" cxnId="{F7405066-8FF5-4FB6-BBAA-B5F3BBC1033F}">
      <dgm:prSet/>
      <dgm:spPr/>
      <dgm:t>
        <a:bodyPr/>
        <a:lstStyle/>
        <a:p>
          <a:endParaRPr lang="en-US"/>
        </a:p>
      </dgm:t>
    </dgm:pt>
    <dgm:pt modelId="{B7F4C064-8077-44E8-91D5-73054DB3455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limitarea absorbţiei colesterolului exogen </a:t>
          </a:r>
          <a:endParaRPr lang="en-US" sz="2000" dirty="0"/>
        </a:p>
      </dgm:t>
    </dgm:pt>
    <dgm:pt modelId="{6F55AB77-1987-4EA4-970B-734678081F7C}" type="parTrans" cxnId="{B2E4B4C2-012D-4551-BCFE-2E08F51ED4A5}">
      <dgm:prSet/>
      <dgm:spPr/>
      <dgm:t>
        <a:bodyPr/>
        <a:lstStyle/>
        <a:p>
          <a:endParaRPr lang="en-US"/>
        </a:p>
      </dgm:t>
    </dgm:pt>
    <dgm:pt modelId="{8888F435-9B1E-40F2-8589-BE43CEE8893A}" type="sibTrans" cxnId="{B2E4B4C2-012D-4551-BCFE-2E08F51ED4A5}">
      <dgm:prSet/>
      <dgm:spPr/>
      <dgm:t>
        <a:bodyPr/>
        <a:lstStyle/>
        <a:p>
          <a:endParaRPr lang="en-US"/>
        </a:p>
      </dgm:t>
    </dgm:pt>
    <dgm:pt modelId="{77C7FA9C-1687-4419-AACA-B1CD9A699B6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antitumorală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37E88-6A49-415F-A2D5-E7C858EC137A}" type="parTrans" cxnId="{F65B8D4A-2260-4EB7-A180-FB21F45C8B56}">
      <dgm:prSet/>
      <dgm:spPr/>
      <dgm:t>
        <a:bodyPr/>
        <a:lstStyle/>
        <a:p>
          <a:endParaRPr lang="en-US"/>
        </a:p>
      </dgm:t>
    </dgm:pt>
    <dgm:pt modelId="{77DF8375-0EFE-4391-94F8-A993E400A82A}" type="sibTrans" cxnId="{F65B8D4A-2260-4EB7-A180-FB21F45C8B56}">
      <dgm:prSet/>
      <dgm:spPr/>
      <dgm:t>
        <a:bodyPr/>
        <a:lstStyle/>
        <a:p>
          <a:endParaRPr lang="en-US"/>
        </a:p>
      </dgm:t>
    </dgm:pt>
    <dgm:pt modelId="{D3677351-79F8-4B35-8CE4-52E26E1CC3D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antiagregant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plachetară</a:t>
          </a:r>
          <a:endParaRPr lang="en-US" sz="2000" dirty="0"/>
        </a:p>
      </dgm:t>
    </dgm:pt>
    <dgm:pt modelId="{CDFF9321-E238-441B-AD7C-E52A20219C98}" type="parTrans" cxnId="{E9B05A5B-6C83-4AFF-B936-22744C508FE8}">
      <dgm:prSet/>
      <dgm:spPr/>
      <dgm:t>
        <a:bodyPr/>
        <a:lstStyle/>
        <a:p>
          <a:endParaRPr lang="en-US"/>
        </a:p>
      </dgm:t>
    </dgm:pt>
    <dgm:pt modelId="{8188A5ED-1C9E-48CA-9A58-916532078345}" type="sibTrans" cxnId="{E9B05A5B-6C83-4AFF-B936-22744C508FE8}">
      <dgm:prSet/>
      <dgm:spPr/>
      <dgm:t>
        <a:bodyPr/>
        <a:lstStyle/>
        <a:p>
          <a:endParaRPr lang="en-US"/>
        </a:p>
      </dgm:t>
    </dgm:pt>
    <dgm:pt modelId="{1E887556-8F1A-448A-8F67-A3B591D2CDE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antioxidantă</a:t>
          </a:r>
          <a:endParaRPr lang="en-US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2C0A9-01E3-46E4-B27B-7D6E6D5C445B}" type="parTrans" cxnId="{76ACB088-0BD5-477A-AF5E-226D0FFEEF08}">
      <dgm:prSet/>
      <dgm:spPr/>
      <dgm:t>
        <a:bodyPr/>
        <a:lstStyle/>
        <a:p>
          <a:endParaRPr lang="en-US"/>
        </a:p>
      </dgm:t>
    </dgm:pt>
    <dgm:pt modelId="{4751F939-1F10-47F0-8BED-E16067677CD1}" type="sibTrans" cxnId="{76ACB088-0BD5-477A-AF5E-226D0FFEEF08}">
      <dgm:prSet/>
      <dgm:spPr/>
      <dgm:t>
        <a:bodyPr/>
        <a:lstStyle/>
        <a:p>
          <a:endParaRPr lang="en-US"/>
        </a:p>
      </dgm:t>
    </dgm:pt>
    <dgm:pt modelId="{FC6B63A7-7457-4D6D-B4B9-0189F367AA0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inhibarea peroxidării lipidice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1B51C-70EC-4C50-8FB0-8C1BFAAE5581}" type="parTrans" cxnId="{3983795F-5020-4DC9-A0FE-55BD68D48778}">
      <dgm:prSet/>
      <dgm:spPr/>
      <dgm:t>
        <a:bodyPr/>
        <a:lstStyle/>
        <a:p>
          <a:endParaRPr lang="en-US"/>
        </a:p>
      </dgm:t>
    </dgm:pt>
    <dgm:pt modelId="{6D5C3E85-87C5-43E1-9FF4-48919075C393}" type="sibTrans" cxnId="{3983795F-5020-4DC9-A0FE-55BD68D48778}">
      <dgm:prSet/>
      <dgm:spPr/>
      <dgm:t>
        <a:bodyPr/>
        <a:lstStyle/>
        <a:p>
          <a:endParaRPr lang="en-US"/>
        </a:p>
      </dgm:t>
    </dgm:pt>
    <dgm:pt modelId="{0ED3931C-A4F6-4774-98E4-B43B84B4C8D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inhibarea sintezei de tromboxani</a:t>
          </a:r>
          <a:endParaRPr lang="en-US" sz="2000" dirty="0"/>
        </a:p>
      </dgm:t>
    </dgm:pt>
    <dgm:pt modelId="{84729242-21CE-4D61-AED2-DDE714733E49}" type="parTrans" cxnId="{E04FB1A8-F601-4C0F-AF09-F6CD17B0A404}">
      <dgm:prSet/>
      <dgm:spPr/>
      <dgm:t>
        <a:bodyPr/>
        <a:lstStyle/>
        <a:p>
          <a:endParaRPr lang="en-US"/>
        </a:p>
      </dgm:t>
    </dgm:pt>
    <dgm:pt modelId="{B08992CC-ABC3-446D-85E9-50FB341BFE04}" type="sibTrans" cxnId="{E04FB1A8-F601-4C0F-AF09-F6CD17B0A404}">
      <dgm:prSet/>
      <dgm:spPr/>
      <dgm:t>
        <a:bodyPr/>
        <a:lstStyle/>
        <a:p>
          <a:endParaRPr lang="en-US"/>
        </a:p>
      </dgm:t>
    </dgm:pt>
    <dgm:pt modelId="{4930D588-9455-4FED-A625-E9A11BD4FB0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creșterea colerezei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58043-9480-41BA-9D2D-06F3AC60E7C7}" type="parTrans" cxnId="{5B7AE31D-3DBA-4969-B344-2BE25F6A2473}">
      <dgm:prSet/>
      <dgm:spPr/>
      <dgm:t>
        <a:bodyPr/>
        <a:lstStyle/>
        <a:p>
          <a:endParaRPr lang="en-US"/>
        </a:p>
      </dgm:t>
    </dgm:pt>
    <dgm:pt modelId="{E5484D85-FAE6-49E2-A8B0-79D701722881}" type="sibTrans" cxnId="{5B7AE31D-3DBA-4969-B344-2BE25F6A2473}">
      <dgm:prSet/>
      <dgm:spPr/>
      <dgm:t>
        <a:bodyPr/>
        <a:lstStyle/>
        <a:p>
          <a:endParaRPr lang="en-US"/>
        </a:p>
      </dgm:t>
    </dgm:pt>
    <dgm:pt modelId="{5A617C11-D489-4DA8-9C3E-18DFB6F4A62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efect citotoxic (in vitro);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286F2-0CF1-4FED-A6F5-6497EB6E1823}" type="parTrans" cxnId="{A5079741-A322-4C14-A1BB-96B37F8C9517}">
      <dgm:prSet/>
      <dgm:spPr/>
      <dgm:t>
        <a:bodyPr/>
        <a:lstStyle/>
        <a:p>
          <a:endParaRPr lang="en-US"/>
        </a:p>
      </dgm:t>
    </dgm:pt>
    <dgm:pt modelId="{3F61C52D-C47F-4BAE-9F3D-694EA360BF8F}" type="sibTrans" cxnId="{A5079741-A322-4C14-A1BB-96B37F8C9517}">
      <dgm:prSet/>
      <dgm:spPr/>
      <dgm:t>
        <a:bodyPr/>
        <a:lstStyle/>
        <a:p>
          <a:endParaRPr lang="en-US"/>
        </a:p>
      </dgm:t>
    </dgm:pt>
    <dgm:pt modelId="{B300A21A-FCB2-4578-899B-75E4692897D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efect chemopreventiv (preclinic)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0F52B-6F7C-43ED-B9CF-C9CD0608ACBA}" type="parTrans" cxnId="{D51451AE-AC3E-4A5E-AF7E-8AFA48EFA8A3}">
      <dgm:prSet/>
      <dgm:spPr/>
      <dgm:t>
        <a:bodyPr/>
        <a:lstStyle/>
        <a:p>
          <a:endParaRPr lang="en-US"/>
        </a:p>
      </dgm:t>
    </dgm:pt>
    <dgm:pt modelId="{EB7D2565-06A9-4829-B680-506401441909}" type="sibTrans" cxnId="{D51451AE-AC3E-4A5E-AF7E-8AFA48EFA8A3}">
      <dgm:prSet/>
      <dgm:spPr/>
      <dgm:t>
        <a:bodyPr/>
        <a:lstStyle/>
        <a:p>
          <a:endParaRPr lang="en-US"/>
        </a:p>
      </dgm:t>
    </dgm:pt>
    <dgm:pt modelId="{B0D3A1A2-7B73-4FE5-8914-315D5438481E}" type="pres">
      <dgm:prSet presAssocID="{A712A603-6E55-44B6-B5B7-47BE5116D0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F65016C-BDF1-43EE-A80A-C0D22EBCB0E5}" type="pres">
      <dgm:prSet presAssocID="{35D3C941-4210-421E-94EA-97ACBAF7A46B}" presName="parentLin" presStyleCnt="0"/>
      <dgm:spPr/>
      <dgm:t>
        <a:bodyPr/>
        <a:lstStyle/>
        <a:p>
          <a:endParaRPr lang="en-US"/>
        </a:p>
      </dgm:t>
    </dgm:pt>
    <dgm:pt modelId="{6DCBE810-E545-4456-B3DE-96EA71673FA2}" type="pres">
      <dgm:prSet presAssocID="{35D3C941-4210-421E-94EA-97ACBAF7A46B}" presName="parentLeftMargin" presStyleLbl="node1" presStyleIdx="0" presStyleCnt="6"/>
      <dgm:spPr/>
      <dgm:t>
        <a:bodyPr/>
        <a:lstStyle/>
        <a:p>
          <a:endParaRPr lang="ro-RO"/>
        </a:p>
      </dgm:t>
    </dgm:pt>
    <dgm:pt modelId="{F23FCFF9-C78A-45AF-8B29-9C783277DEC0}" type="pres">
      <dgm:prSet presAssocID="{35D3C941-4210-421E-94EA-97ACBAF7A46B}" presName="parentText" presStyleLbl="node1" presStyleIdx="0" presStyleCnt="6" custScaleX="99479" custScaleY="297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A6254-2573-4E77-A092-8B898465BD7E}" type="pres">
      <dgm:prSet presAssocID="{35D3C941-4210-421E-94EA-97ACBAF7A46B}" presName="negativeSpace" presStyleCnt="0"/>
      <dgm:spPr/>
      <dgm:t>
        <a:bodyPr/>
        <a:lstStyle/>
        <a:p>
          <a:endParaRPr lang="en-US"/>
        </a:p>
      </dgm:t>
    </dgm:pt>
    <dgm:pt modelId="{A2CEF8A1-191C-442C-937B-B08CFC9BBC1E}" type="pres">
      <dgm:prSet presAssocID="{35D3C941-4210-421E-94EA-97ACBAF7A46B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430D2-750B-40E5-8472-B236057B7BC8}" type="pres">
      <dgm:prSet presAssocID="{27705CCA-BD54-40CA-B21D-52B3D47288E0}" presName="spaceBetweenRectangles" presStyleCnt="0"/>
      <dgm:spPr/>
      <dgm:t>
        <a:bodyPr/>
        <a:lstStyle/>
        <a:p>
          <a:endParaRPr lang="en-US"/>
        </a:p>
      </dgm:t>
    </dgm:pt>
    <dgm:pt modelId="{43A203B4-485D-4633-8819-5A5311FDD672}" type="pres">
      <dgm:prSet presAssocID="{9005F12D-C7E7-4542-A9F1-7041587DB4A9}" presName="parentLin" presStyleCnt="0"/>
      <dgm:spPr/>
      <dgm:t>
        <a:bodyPr/>
        <a:lstStyle/>
        <a:p>
          <a:endParaRPr lang="en-US"/>
        </a:p>
      </dgm:t>
    </dgm:pt>
    <dgm:pt modelId="{E1FEB488-CA8D-4A51-9604-55E7F3FDD0AA}" type="pres">
      <dgm:prSet presAssocID="{9005F12D-C7E7-4542-A9F1-7041587DB4A9}" presName="parentLeftMargin" presStyleLbl="node1" presStyleIdx="0" presStyleCnt="6"/>
      <dgm:spPr/>
      <dgm:t>
        <a:bodyPr/>
        <a:lstStyle/>
        <a:p>
          <a:endParaRPr lang="ro-RO"/>
        </a:p>
      </dgm:t>
    </dgm:pt>
    <dgm:pt modelId="{DE587050-1569-460D-BD7B-8E6DD619D58B}" type="pres">
      <dgm:prSet presAssocID="{9005F12D-C7E7-4542-A9F1-7041587DB4A9}" presName="parentText" presStyleLbl="node1" presStyleIdx="1" presStyleCnt="6" custScaleX="100000" custScaleY="2270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518F3-7BA6-4DD8-9FD0-A3B484D760FB}" type="pres">
      <dgm:prSet presAssocID="{9005F12D-C7E7-4542-A9F1-7041587DB4A9}" presName="negativeSpace" presStyleCnt="0"/>
      <dgm:spPr/>
      <dgm:t>
        <a:bodyPr/>
        <a:lstStyle/>
        <a:p>
          <a:endParaRPr lang="en-US"/>
        </a:p>
      </dgm:t>
    </dgm:pt>
    <dgm:pt modelId="{FAC8EEA9-EC4F-42BC-BB8E-9A5D232A01D7}" type="pres">
      <dgm:prSet presAssocID="{9005F12D-C7E7-4542-A9F1-7041587DB4A9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F6B4B-D781-4C9E-9419-CCADC0C66205}" type="pres">
      <dgm:prSet presAssocID="{8138D91F-8B38-4711-A9AF-D52731F7793C}" presName="spaceBetweenRectangles" presStyleCnt="0"/>
      <dgm:spPr/>
      <dgm:t>
        <a:bodyPr/>
        <a:lstStyle/>
        <a:p>
          <a:endParaRPr lang="en-US"/>
        </a:p>
      </dgm:t>
    </dgm:pt>
    <dgm:pt modelId="{CFDF93D2-21AA-4C85-A6BC-89BBC6F0AD96}" type="pres">
      <dgm:prSet presAssocID="{EA53A3A0-FFDE-4C21-AD4A-1537457F0305}" presName="parentLin" presStyleCnt="0"/>
      <dgm:spPr/>
      <dgm:t>
        <a:bodyPr/>
        <a:lstStyle/>
        <a:p>
          <a:endParaRPr lang="en-US"/>
        </a:p>
      </dgm:t>
    </dgm:pt>
    <dgm:pt modelId="{D0AFA7E3-334E-498C-9B4F-DD274FEA9F92}" type="pres">
      <dgm:prSet presAssocID="{EA53A3A0-FFDE-4C21-AD4A-1537457F0305}" presName="parentLeftMargin" presStyleLbl="node1" presStyleIdx="1" presStyleCnt="6"/>
      <dgm:spPr/>
      <dgm:t>
        <a:bodyPr/>
        <a:lstStyle/>
        <a:p>
          <a:endParaRPr lang="ro-RO"/>
        </a:p>
      </dgm:t>
    </dgm:pt>
    <dgm:pt modelId="{CC284D35-81C1-42F8-A1CF-AAEE5C24A6DB}" type="pres">
      <dgm:prSet presAssocID="{EA53A3A0-FFDE-4C21-AD4A-1537457F0305}" presName="parentText" presStyleLbl="node1" presStyleIdx="2" presStyleCnt="6" custScaleX="99206" custScaleY="2973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0EDF2-5E56-4BD9-8878-155C126CA0D4}" type="pres">
      <dgm:prSet presAssocID="{EA53A3A0-FFDE-4C21-AD4A-1537457F0305}" presName="negativeSpace" presStyleCnt="0"/>
      <dgm:spPr/>
      <dgm:t>
        <a:bodyPr/>
        <a:lstStyle/>
        <a:p>
          <a:endParaRPr lang="en-US"/>
        </a:p>
      </dgm:t>
    </dgm:pt>
    <dgm:pt modelId="{74BCA0D6-DBB3-4627-9C81-ACDC108385AE}" type="pres">
      <dgm:prSet presAssocID="{EA53A3A0-FFDE-4C21-AD4A-1537457F0305}" presName="childText" presStyleLbl="conFgAcc1" presStyleIdx="2" presStyleCnt="6" custLinFactY="479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7A2A5-D4E8-4E79-BD65-5805569C4361}" type="pres">
      <dgm:prSet presAssocID="{51B53BE9-C2B5-40FC-8FDA-1B21B9C47242}" presName="spaceBetweenRectangles" presStyleCnt="0"/>
      <dgm:spPr/>
      <dgm:t>
        <a:bodyPr/>
        <a:lstStyle/>
        <a:p>
          <a:endParaRPr lang="en-US"/>
        </a:p>
      </dgm:t>
    </dgm:pt>
    <dgm:pt modelId="{DF49D086-9E38-4672-B72A-6207E7D1C80F}" type="pres">
      <dgm:prSet presAssocID="{1E887556-8F1A-448A-8F67-A3B591D2CDEE}" presName="parentLin" presStyleCnt="0"/>
      <dgm:spPr/>
      <dgm:t>
        <a:bodyPr/>
        <a:lstStyle/>
        <a:p>
          <a:endParaRPr lang="en-US"/>
        </a:p>
      </dgm:t>
    </dgm:pt>
    <dgm:pt modelId="{585B2E9F-A0CE-4DAC-9796-D070FEAEA64B}" type="pres">
      <dgm:prSet presAssocID="{1E887556-8F1A-448A-8F67-A3B591D2CDE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3C1616E-FC4C-45A6-8579-B2380FF718A6}" type="pres">
      <dgm:prSet presAssocID="{1E887556-8F1A-448A-8F67-A3B591D2CDEE}" presName="parentText" presStyleLbl="node1" presStyleIdx="3" presStyleCnt="6" custScaleX="101683" custScaleY="2043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A0174-752E-4827-AE1E-DE9461897E1D}" type="pres">
      <dgm:prSet presAssocID="{1E887556-8F1A-448A-8F67-A3B591D2CDEE}" presName="negativeSpace" presStyleCnt="0"/>
      <dgm:spPr/>
      <dgm:t>
        <a:bodyPr/>
        <a:lstStyle/>
        <a:p>
          <a:endParaRPr lang="en-US"/>
        </a:p>
      </dgm:t>
    </dgm:pt>
    <dgm:pt modelId="{D8A78992-DE72-4E4E-95AB-9B3DC6D9BAA8}" type="pres">
      <dgm:prSet presAssocID="{1E887556-8F1A-448A-8F67-A3B591D2CDEE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41AE7-A511-40E2-B6F6-825EEA8BA6AA}" type="pres">
      <dgm:prSet presAssocID="{4751F939-1F10-47F0-8BED-E16067677CD1}" presName="spaceBetweenRectangles" presStyleCnt="0"/>
      <dgm:spPr/>
      <dgm:t>
        <a:bodyPr/>
        <a:lstStyle/>
        <a:p>
          <a:endParaRPr lang="en-US"/>
        </a:p>
      </dgm:t>
    </dgm:pt>
    <dgm:pt modelId="{568963C0-3F7B-4567-978E-D1506FC7B80E}" type="pres">
      <dgm:prSet presAssocID="{D3677351-79F8-4B35-8CE4-52E26E1CC3D0}" presName="parentLin" presStyleCnt="0"/>
      <dgm:spPr/>
      <dgm:t>
        <a:bodyPr/>
        <a:lstStyle/>
        <a:p>
          <a:endParaRPr lang="en-US"/>
        </a:p>
      </dgm:t>
    </dgm:pt>
    <dgm:pt modelId="{7B2C359C-00F4-486B-992D-B45C89BF5CBD}" type="pres">
      <dgm:prSet presAssocID="{D3677351-79F8-4B35-8CE4-52E26E1CC3D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D651FDA3-733E-4400-B254-E60FBFCF8852}" type="pres">
      <dgm:prSet presAssocID="{D3677351-79F8-4B35-8CE4-52E26E1CC3D0}" presName="parentText" presStyleLbl="node1" presStyleIdx="4" presStyleCnt="6" custScaleX="99000" custScaleY="1938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C83AF-A059-4869-B1CD-37C81B342431}" type="pres">
      <dgm:prSet presAssocID="{D3677351-79F8-4B35-8CE4-52E26E1CC3D0}" presName="negativeSpace" presStyleCnt="0"/>
      <dgm:spPr/>
      <dgm:t>
        <a:bodyPr/>
        <a:lstStyle/>
        <a:p>
          <a:endParaRPr lang="en-US"/>
        </a:p>
      </dgm:t>
    </dgm:pt>
    <dgm:pt modelId="{4D9D45E6-6206-4519-804A-0FCB84166859}" type="pres">
      <dgm:prSet presAssocID="{D3677351-79F8-4B35-8CE4-52E26E1CC3D0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90F7F-5B1F-4097-8404-A6F27D0E41CE}" type="pres">
      <dgm:prSet presAssocID="{8188A5ED-1C9E-48CA-9A58-916532078345}" presName="spaceBetweenRectangles" presStyleCnt="0"/>
      <dgm:spPr/>
      <dgm:t>
        <a:bodyPr/>
        <a:lstStyle/>
        <a:p>
          <a:endParaRPr lang="en-US"/>
        </a:p>
      </dgm:t>
    </dgm:pt>
    <dgm:pt modelId="{D8A1E3D7-2E47-4F3C-90D3-37F369CB6BB5}" type="pres">
      <dgm:prSet presAssocID="{77C7FA9C-1687-4419-AACA-B1CD9A699B62}" presName="parentLin" presStyleCnt="0"/>
      <dgm:spPr/>
      <dgm:t>
        <a:bodyPr/>
        <a:lstStyle/>
        <a:p>
          <a:endParaRPr lang="en-US"/>
        </a:p>
      </dgm:t>
    </dgm:pt>
    <dgm:pt modelId="{4762AC49-CE7D-48F8-8446-9CDAB696DBAB}" type="pres">
      <dgm:prSet presAssocID="{77C7FA9C-1687-4419-AACA-B1CD9A699B62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6B9770FA-5AA3-4DAB-8DF1-FCB6FF6B5A07}" type="pres">
      <dgm:prSet presAssocID="{77C7FA9C-1687-4419-AACA-B1CD9A699B62}" presName="parentText" presStyleLbl="node1" presStyleIdx="5" presStyleCnt="6" custScaleX="101683" custScaleY="2048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9120F-FD75-4146-958E-6C60464533A3}" type="pres">
      <dgm:prSet presAssocID="{77C7FA9C-1687-4419-AACA-B1CD9A699B62}" presName="negativeSpace" presStyleCnt="0"/>
      <dgm:spPr/>
      <dgm:t>
        <a:bodyPr/>
        <a:lstStyle/>
        <a:p>
          <a:endParaRPr lang="en-US"/>
        </a:p>
      </dgm:t>
    </dgm:pt>
    <dgm:pt modelId="{203D147B-6265-49C4-A157-05C8FA438DEB}" type="pres">
      <dgm:prSet presAssocID="{77C7FA9C-1687-4419-AACA-B1CD9A699B6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C8C24-AC1B-4A98-B48E-AFB0D254E5DA}" type="presOf" srcId="{0ED3931C-A4F6-4774-98E4-B43B84B4C8DB}" destId="{4D9D45E6-6206-4519-804A-0FCB84166859}" srcOrd="0" destOrd="0" presId="urn:microsoft.com/office/officeart/2005/8/layout/list1"/>
    <dgm:cxn modelId="{3BCA42A5-99AA-4D95-A562-C51619C5C621}" srcId="{A712A603-6E55-44B6-B5B7-47BE5116D007}" destId="{35D3C941-4210-421E-94EA-97ACBAF7A46B}" srcOrd="0" destOrd="0" parTransId="{219EBD1B-B595-4665-B652-48798D59C8B9}" sibTransId="{27705CCA-BD54-40CA-B21D-52B3D47288E0}"/>
    <dgm:cxn modelId="{576E47AA-CC05-4A8C-9D2C-19BBA2C573FA}" type="presOf" srcId="{B300A21A-FCB2-4578-899B-75E4692897D9}" destId="{203D147B-6265-49C4-A157-05C8FA438DEB}" srcOrd="0" destOrd="1" presId="urn:microsoft.com/office/officeart/2005/8/layout/list1"/>
    <dgm:cxn modelId="{91BB37B0-0F25-4FC0-8775-C096A3E5ECC2}" type="presOf" srcId="{35D3C941-4210-421E-94EA-97ACBAF7A46B}" destId="{6DCBE810-E545-4456-B3DE-96EA71673FA2}" srcOrd="0" destOrd="0" presId="urn:microsoft.com/office/officeart/2005/8/layout/list1"/>
    <dgm:cxn modelId="{F9E29FCE-32E4-4330-8C94-0E216A0B4D2D}" type="presOf" srcId="{A712A603-6E55-44B6-B5B7-47BE5116D007}" destId="{B0D3A1A2-7B73-4FE5-8914-315D5438481E}" srcOrd="0" destOrd="0" presId="urn:microsoft.com/office/officeart/2005/8/layout/list1"/>
    <dgm:cxn modelId="{76ACB088-0BD5-477A-AF5E-226D0FFEEF08}" srcId="{A712A603-6E55-44B6-B5B7-47BE5116D007}" destId="{1E887556-8F1A-448A-8F67-A3B591D2CDEE}" srcOrd="3" destOrd="0" parTransId="{C082C0A9-01E3-46E4-B27B-7D6E6D5C445B}" sibTransId="{4751F939-1F10-47F0-8BED-E16067677CD1}"/>
    <dgm:cxn modelId="{8D4E4FCC-9DC2-427C-9EC7-36FF56356ECA}" type="presOf" srcId="{B7F4C064-8077-44E8-91D5-73054DB3455E}" destId="{FAC8EEA9-EC4F-42BC-BB8E-9A5D232A01D7}" srcOrd="0" destOrd="0" presId="urn:microsoft.com/office/officeart/2005/8/layout/list1"/>
    <dgm:cxn modelId="{F65B8D4A-2260-4EB7-A180-FB21F45C8B56}" srcId="{A712A603-6E55-44B6-B5B7-47BE5116D007}" destId="{77C7FA9C-1687-4419-AACA-B1CD9A699B62}" srcOrd="5" destOrd="0" parTransId="{13437E88-6A49-415F-A2D5-E7C858EC137A}" sibTransId="{77DF8375-0EFE-4391-94F8-A993E400A82A}"/>
    <dgm:cxn modelId="{2C5C7FB2-D8F2-4101-ABA8-60A98CC818FD}" type="presOf" srcId="{EA53A3A0-FFDE-4C21-AD4A-1537457F0305}" destId="{D0AFA7E3-334E-498C-9B4F-DD274FEA9F92}" srcOrd="0" destOrd="0" presId="urn:microsoft.com/office/officeart/2005/8/layout/list1"/>
    <dgm:cxn modelId="{D790D5B7-2BD9-4A8A-9C46-B3E80E16E092}" type="presOf" srcId="{4930D588-9455-4FED-A625-E9A11BD4FB0C}" destId="{74BCA0D6-DBB3-4627-9C81-ACDC108385AE}" srcOrd="0" destOrd="0" presId="urn:microsoft.com/office/officeart/2005/8/layout/list1"/>
    <dgm:cxn modelId="{D9171DB3-17A7-44F1-A3CB-E7FAD728E1AA}" type="presOf" srcId="{D3677351-79F8-4B35-8CE4-52E26E1CC3D0}" destId="{D651FDA3-733E-4400-B254-E60FBFCF8852}" srcOrd="1" destOrd="0" presId="urn:microsoft.com/office/officeart/2005/8/layout/list1"/>
    <dgm:cxn modelId="{DDCD42E1-98BF-4A55-8530-0C1E62684944}" type="presOf" srcId="{D3677351-79F8-4B35-8CE4-52E26E1CC3D0}" destId="{7B2C359C-00F4-486B-992D-B45C89BF5CBD}" srcOrd="0" destOrd="0" presId="urn:microsoft.com/office/officeart/2005/8/layout/list1"/>
    <dgm:cxn modelId="{D51451AE-AC3E-4A5E-AF7E-8AFA48EFA8A3}" srcId="{77C7FA9C-1687-4419-AACA-B1CD9A699B62}" destId="{B300A21A-FCB2-4578-899B-75E4692897D9}" srcOrd="1" destOrd="0" parTransId="{9F00F52B-6F7C-43ED-B9CF-C9CD0608ACBA}" sibTransId="{EB7D2565-06A9-4829-B680-506401441909}"/>
    <dgm:cxn modelId="{83BC15BE-2EC0-4144-8B54-1B8B02F0A2FA}" srcId="{A712A603-6E55-44B6-B5B7-47BE5116D007}" destId="{9005F12D-C7E7-4542-A9F1-7041587DB4A9}" srcOrd="1" destOrd="0" parTransId="{90298A58-8AE7-44A0-9A50-423566CBB806}" sibTransId="{8138D91F-8B38-4711-A9AF-D52731F7793C}"/>
    <dgm:cxn modelId="{AE306BAA-B749-42B9-959A-5AF7EE8FD294}" type="presOf" srcId="{1E887556-8F1A-448A-8F67-A3B591D2CDEE}" destId="{83C1616E-FC4C-45A6-8579-B2380FF718A6}" srcOrd="1" destOrd="0" presId="urn:microsoft.com/office/officeart/2005/8/layout/list1"/>
    <dgm:cxn modelId="{F7405066-8FF5-4FB6-BBAA-B5F3BBC1033F}" srcId="{35D3C941-4210-421E-94EA-97ACBAF7A46B}" destId="{B7F058A9-ADF7-49E8-BA51-090F6ED2FE66}" srcOrd="0" destOrd="0" parTransId="{1C5B70CD-4CB6-4C66-A164-E4C52ADB525C}" sibTransId="{61CC11AE-F722-48AE-860A-52984097C71B}"/>
    <dgm:cxn modelId="{5B7AE31D-3DBA-4969-B344-2BE25F6A2473}" srcId="{EA53A3A0-FFDE-4C21-AD4A-1537457F0305}" destId="{4930D588-9455-4FED-A625-E9A11BD4FB0C}" srcOrd="0" destOrd="0" parTransId="{BFE58043-9480-41BA-9D2D-06F3AC60E7C7}" sibTransId="{E5484D85-FAE6-49E2-A8B0-79D701722881}"/>
    <dgm:cxn modelId="{6C1FE3F2-C91D-4A73-B854-3BB779156B77}" type="presOf" srcId="{77C7FA9C-1687-4419-AACA-B1CD9A699B62}" destId="{6B9770FA-5AA3-4DAB-8DF1-FCB6FF6B5A07}" srcOrd="1" destOrd="0" presId="urn:microsoft.com/office/officeart/2005/8/layout/list1"/>
    <dgm:cxn modelId="{57F10FDC-F62B-43B2-9457-DB384D8AE069}" type="presOf" srcId="{5A617C11-D489-4DA8-9C3E-18DFB6F4A62A}" destId="{203D147B-6265-49C4-A157-05C8FA438DEB}" srcOrd="0" destOrd="0" presId="urn:microsoft.com/office/officeart/2005/8/layout/list1"/>
    <dgm:cxn modelId="{A5079741-A322-4C14-A1BB-96B37F8C9517}" srcId="{77C7FA9C-1687-4419-AACA-B1CD9A699B62}" destId="{5A617C11-D489-4DA8-9C3E-18DFB6F4A62A}" srcOrd="0" destOrd="0" parTransId="{2D8286F2-0CF1-4FED-A6F5-6497EB6E1823}" sibTransId="{3F61C52D-C47F-4BAE-9F3D-694EA360BF8F}"/>
    <dgm:cxn modelId="{0C735CDE-AEA2-4FA1-85DF-3C77AB11A3E3}" type="presOf" srcId="{9005F12D-C7E7-4542-A9F1-7041587DB4A9}" destId="{DE587050-1569-460D-BD7B-8E6DD619D58B}" srcOrd="1" destOrd="0" presId="urn:microsoft.com/office/officeart/2005/8/layout/list1"/>
    <dgm:cxn modelId="{97826A21-0070-43D6-AACC-5D09675ABD5A}" type="presOf" srcId="{77C7FA9C-1687-4419-AACA-B1CD9A699B62}" destId="{4762AC49-CE7D-48F8-8446-9CDAB696DBAB}" srcOrd="0" destOrd="0" presId="urn:microsoft.com/office/officeart/2005/8/layout/list1"/>
    <dgm:cxn modelId="{E9B05A5B-6C83-4AFF-B936-22744C508FE8}" srcId="{A712A603-6E55-44B6-B5B7-47BE5116D007}" destId="{D3677351-79F8-4B35-8CE4-52E26E1CC3D0}" srcOrd="4" destOrd="0" parTransId="{CDFF9321-E238-441B-AD7C-E52A20219C98}" sibTransId="{8188A5ED-1C9E-48CA-9A58-916532078345}"/>
    <dgm:cxn modelId="{6B936F7B-03EB-42A4-8606-E9CCC9B82D02}" type="presOf" srcId="{35D3C941-4210-421E-94EA-97ACBAF7A46B}" destId="{F23FCFF9-C78A-45AF-8B29-9C783277DEC0}" srcOrd="1" destOrd="0" presId="urn:microsoft.com/office/officeart/2005/8/layout/list1"/>
    <dgm:cxn modelId="{8549C6D1-CA4B-4E1D-AB9E-3D69C3DFF088}" type="presOf" srcId="{1E887556-8F1A-448A-8F67-A3B591D2CDEE}" destId="{585B2E9F-A0CE-4DAC-9796-D070FEAEA64B}" srcOrd="0" destOrd="0" presId="urn:microsoft.com/office/officeart/2005/8/layout/list1"/>
    <dgm:cxn modelId="{3983795F-5020-4DC9-A0FE-55BD68D48778}" srcId="{1E887556-8F1A-448A-8F67-A3B591D2CDEE}" destId="{FC6B63A7-7457-4D6D-B4B9-0189F367AA0C}" srcOrd="0" destOrd="0" parTransId="{CF61B51C-70EC-4C50-8FB0-8C1BFAAE5581}" sibTransId="{6D5C3E85-87C5-43E1-9FF4-48919075C393}"/>
    <dgm:cxn modelId="{03D6B192-B6F8-4C65-9D0A-B3C0447D2FFE}" srcId="{A712A603-6E55-44B6-B5B7-47BE5116D007}" destId="{EA53A3A0-FFDE-4C21-AD4A-1537457F0305}" srcOrd="2" destOrd="0" parTransId="{8BF491B0-A33F-47CF-AD07-0C733C426337}" sibTransId="{51B53BE9-C2B5-40FC-8FDA-1B21B9C47242}"/>
    <dgm:cxn modelId="{7F548EF6-D38D-4C61-A415-675FDCF405FE}" type="presOf" srcId="{EA53A3A0-FFDE-4C21-AD4A-1537457F0305}" destId="{CC284D35-81C1-42F8-A1CF-AAEE5C24A6DB}" srcOrd="1" destOrd="0" presId="urn:microsoft.com/office/officeart/2005/8/layout/list1"/>
    <dgm:cxn modelId="{B2E4B4C2-012D-4551-BCFE-2E08F51ED4A5}" srcId="{9005F12D-C7E7-4542-A9F1-7041587DB4A9}" destId="{B7F4C064-8077-44E8-91D5-73054DB3455E}" srcOrd="0" destOrd="0" parTransId="{6F55AB77-1987-4EA4-970B-734678081F7C}" sibTransId="{8888F435-9B1E-40F2-8589-BE43CEE8893A}"/>
    <dgm:cxn modelId="{A1CEB96D-AEA3-4E89-B42F-C95566805A5A}" type="presOf" srcId="{FC6B63A7-7457-4D6D-B4B9-0189F367AA0C}" destId="{D8A78992-DE72-4E4E-95AB-9B3DC6D9BAA8}" srcOrd="0" destOrd="0" presId="urn:microsoft.com/office/officeart/2005/8/layout/list1"/>
    <dgm:cxn modelId="{D1C92700-EA5A-48F9-830F-46D2139B04FD}" type="presOf" srcId="{9005F12D-C7E7-4542-A9F1-7041587DB4A9}" destId="{E1FEB488-CA8D-4A51-9604-55E7F3FDD0AA}" srcOrd="0" destOrd="0" presId="urn:microsoft.com/office/officeart/2005/8/layout/list1"/>
    <dgm:cxn modelId="{E04FB1A8-F601-4C0F-AF09-F6CD17B0A404}" srcId="{D3677351-79F8-4B35-8CE4-52E26E1CC3D0}" destId="{0ED3931C-A4F6-4774-98E4-B43B84B4C8DB}" srcOrd="0" destOrd="0" parTransId="{84729242-21CE-4D61-AED2-DDE714733E49}" sibTransId="{B08992CC-ABC3-446D-85E9-50FB341BFE04}"/>
    <dgm:cxn modelId="{1B36E393-C4C4-4280-9CB0-D23FCBD3E498}" type="presOf" srcId="{B7F058A9-ADF7-49E8-BA51-090F6ED2FE66}" destId="{A2CEF8A1-191C-442C-937B-B08CFC9BBC1E}" srcOrd="0" destOrd="0" presId="urn:microsoft.com/office/officeart/2005/8/layout/list1"/>
    <dgm:cxn modelId="{124E3FDA-8976-408E-8A67-742AFF0AD6ED}" type="presParOf" srcId="{B0D3A1A2-7B73-4FE5-8914-315D5438481E}" destId="{2F65016C-BDF1-43EE-A80A-C0D22EBCB0E5}" srcOrd="0" destOrd="0" presId="urn:microsoft.com/office/officeart/2005/8/layout/list1"/>
    <dgm:cxn modelId="{7598EF6E-D4C9-4DC7-95D6-846B624B2486}" type="presParOf" srcId="{2F65016C-BDF1-43EE-A80A-C0D22EBCB0E5}" destId="{6DCBE810-E545-4456-B3DE-96EA71673FA2}" srcOrd="0" destOrd="0" presId="urn:microsoft.com/office/officeart/2005/8/layout/list1"/>
    <dgm:cxn modelId="{ED5F634C-00ED-4D46-B2CC-0992FD5615F8}" type="presParOf" srcId="{2F65016C-BDF1-43EE-A80A-C0D22EBCB0E5}" destId="{F23FCFF9-C78A-45AF-8B29-9C783277DEC0}" srcOrd="1" destOrd="0" presId="urn:microsoft.com/office/officeart/2005/8/layout/list1"/>
    <dgm:cxn modelId="{FC3F0A5D-E3BE-4BD8-9B97-53BAE03EAC17}" type="presParOf" srcId="{B0D3A1A2-7B73-4FE5-8914-315D5438481E}" destId="{0F9A6254-2573-4E77-A092-8B898465BD7E}" srcOrd="1" destOrd="0" presId="urn:microsoft.com/office/officeart/2005/8/layout/list1"/>
    <dgm:cxn modelId="{F152AC1A-EB56-4958-B08F-AA347F3E2D39}" type="presParOf" srcId="{B0D3A1A2-7B73-4FE5-8914-315D5438481E}" destId="{A2CEF8A1-191C-442C-937B-B08CFC9BBC1E}" srcOrd="2" destOrd="0" presId="urn:microsoft.com/office/officeart/2005/8/layout/list1"/>
    <dgm:cxn modelId="{03BD5AD6-B7F5-4AB9-8AA1-B258646B18F3}" type="presParOf" srcId="{B0D3A1A2-7B73-4FE5-8914-315D5438481E}" destId="{656430D2-750B-40E5-8472-B236057B7BC8}" srcOrd="3" destOrd="0" presId="urn:microsoft.com/office/officeart/2005/8/layout/list1"/>
    <dgm:cxn modelId="{7107AF98-227C-45C7-945B-E89E49F07DB9}" type="presParOf" srcId="{B0D3A1A2-7B73-4FE5-8914-315D5438481E}" destId="{43A203B4-485D-4633-8819-5A5311FDD672}" srcOrd="4" destOrd="0" presId="urn:microsoft.com/office/officeart/2005/8/layout/list1"/>
    <dgm:cxn modelId="{DD634C75-519E-4695-B4FA-D93C6BFB866B}" type="presParOf" srcId="{43A203B4-485D-4633-8819-5A5311FDD672}" destId="{E1FEB488-CA8D-4A51-9604-55E7F3FDD0AA}" srcOrd="0" destOrd="0" presId="urn:microsoft.com/office/officeart/2005/8/layout/list1"/>
    <dgm:cxn modelId="{C2743E32-712E-429B-85CD-C66383604823}" type="presParOf" srcId="{43A203B4-485D-4633-8819-5A5311FDD672}" destId="{DE587050-1569-460D-BD7B-8E6DD619D58B}" srcOrd="1" destOrd="0" presId="urn:microsoft.com/office/officeart/2005/8/layout/list1"/>
    <dgm:cxn modelId="{65D3A60F-88D2-4551-B6E1-CF2B03538EA2}" type="presParOf" srcId="{B0D3A1A2-7B73-4FE5-8914-315D5438481E}" destId="{A73518F3-7BA6-4DD8-9FD0-A3B484D760FB}" srcOrd="5" destOrd="0" presId="urn:microsoft.com/office/officeart/2005/8/layout/list1"/>
    <dgm:cxn modelId="{005931B4-8C49-40B2-B0A7-D00646281768}" type="presParOf" srcId="{B0D3A1A2-7B73-4FE5-8914-315D5438481E}" destId="{FAC8EEA9-EC4F-42BC-BB8E-9A5D232A01D7}" srcOrd="6" destOrd="0" presId="urn:microsoft.com/office/officeart/2005/8/layout/list1"/>
    <dgm:cxn modelId="{ADBA006B-E200-403D-A107-2F83F76E3ACC}" type="presParOf" srcId="{B0D3A1A2-7B73-4FE5-8914-315D5438481E}" destId="{7B4F6B4B-D781-4C9E-9419-CCADC0C66205}" srcOrd="7" destOrd="0" presId="urn:microsoft.com/office/officeart/2005/8/layout/list1"/>
    <dgm:cxn modelId="{6038E595-D23C-454F-86F7-09DDC5997715}" type="presParOf" srcId="{B0D3A1A2-7B73-4FE5-8914-315D5438481E}" destId="{CFDF93D2-21AA-4C85-A6BC-89BBC6F0AD96}" srcOrd="8" destOrd="0" presId="urn:microsoft.com/office/officeart/2005/8/layout/list1"/>
    <dgm:cxn modelId="{D25102EC-C762-4C3B-B401-FD8A5F3660D3}" type="presParOf" srcId="{CFDF93D2-21AA-4C85-A6BC-89BBC6F0AD96}" destId="{D0AFA7E3-334E-498C-9B4F-DD274FEA9F92}" srcOrd="0" destOrd="0" presId="urn:microsoft.com/office/officeart/2005/8/layout/list1"/>
    <dgm:cxn modelId="{6F37DCAD-57EB-40D1-8D1B-4CD5729DBEBA}" type="presParOf" srcId="{CFDF93D2-21AA-4C85-A6BC-89BBC6F0AD96}" destId="{CC284D35-81C1-42F8-A1CF-AAEE5C24A6DB}" srcOrd="1" destOrd="0" presId="urn:microsoft.com/office/officeart/2005/8/layout/list1"/>
    <dgm:cxn modelId="{B1762124-7AC9-40BA-BC53-761E9E4AF737}" type="presParOf" srcId="{B0D3A1A2-7B73-4FE5-8914-315D5438481E}" destId="{3C00EDF2-5E56-4BD9-8878-155C126CA0D4}" srcOrd="9" destOrd="0" presId="urn:microsoft.com/office/officeart/2005/8/layout/list1"/>
    <dgm:cxn modelId="{951F6DB1-61D2-4EF0-AC37-E56F0BC0134A}" type="presParOf" srcId="{B0D3A1A2-7B73-4FE5-8914-315D5438481E}" destId="{74BCA0D6-DBB3-4627-9C81-ACDC108385AE}" srcOrd="10" destOrd="0" presId="urn:microsoft.com/office/officeart/2005/8/layout/list1"/>
    <dgm:cxn modelId="{869DF835-CB36-4030-87E2-CCC60D7E40BB}" type="presParOf" srcId="{B0D3A1A2-7B73-4FE5-8914-315D5438481E}" destId="{E837A2A5-D4E8-4E79-BD65-5805569C4361}" srcOrd="11" destOrd="0" presId="urn:microsoft.com/office/officeart/2005/8/layout/list1"/>
    <dgm:cxn modelId="{689F0DD8-270C-4E32-A9EC-CB6ECC0310C5}" type="presParOf" srcId="{B0D3A1A2-7B73-4FE5-8914-315D5438481E}" destId="{DF49D086-9E38-4672-B72A-6207E7D1C80F}" srcOrd="12" destOrd="0" presId="urn:microsoft.com/office/officeart/2005/8/layout/list1"/>
    <dgm:cxn modelId="{E92F9F42-3429-4AAF-ABB4-63B095308BE4}" type="presParOf" srcId="{DF49D086-9E38-4672-B72A-6207E7D1C80F}" destId="{585B2E9F-A0CE-4DAC-9796-D070FEAEA64B}" srcOrd="0" destOrd="0" presId="urn:microsoft.com/office/officeart/2005/8/layout/list1"/>
    <dgm:cxn modelId="{9E281470-F672-45BE-99F7-9A4F975ABA37}" type="presParOf" srcId="{DF49D086-9E38-4672-B72A-6207E7D1C80F}" destId="{83C1616E-FC4C-45A6-8579-B2380FF718A6}" srcOrd="1" destOrd="0" presId="urn:microsoft.com/office/officeart/2005/8/layout/list1"/>
    <dgm:cxn modelId="{FA0A97F2-7205-4F65-B84D-79D9279BB523}" type="presParOf" srcId="{B0D3A1A2-7B73-4FE5-8914-315D5438481E}" destId="{230A0174-752E-4827-AE1E-DE9461897E1D}" srcOrd="13" destOrd="0" presId="urn:microsoft.com/office/officeart/2005/8/layout/list1"/>
    <dgm:cxn modelId="{14EEF4F4-D85A-4039-B57C-1A5015DC1E3B}" type="presParOf" srcId="{B0D3A1A2-7B73-4FE5-8914-315D5438481E}" destId="{D8A78992-DE72-4E4E-95AB-9B3DC6D9BAA8}" srcOrd="14" destOrd="0" presId="urn:microsoft.com/office/officeart/2005/8/layout/list1"/>
    <dgm:cxn modelId="{37BD18A6-D8EF-477F-8284-BD1791376E83}" type="presParOf" srcId="{B0D3A1A2-7B73-4FE5-8914-315D5438481E}" destId="{16F41AE7-A511-40E2-B6F6-825EEA8BA6AA}" srcOrd="15" destOrd="0" presId="urn:microsoft.com/office/officeart/2005/8/layout/list1"/>
    <dgm:cxn modelId="{D6C85BC6-E1C1-416F-811E-84826BF5EAC3}" type="presParOf" srcId="{B0D3A1A2-7B73-4FE5-8914-315D5438481E}" destId="{568963C0-3F7B-4567-978E-D1506FC7B80E}" srcOrd="16" destOrd="0" presId="urn:microsoft.com/office/officeart/2005/8/layout/list1"/>
    <dgm:cxn modelId="{C12B0917-6450-4127-9F53-1000682E2CEA}" type="presParOf" srcId="{568963C0-3F7B-4567-978E-D1506FC7B80E}" destId="{7B2C359C-00F4-486B-992D-B45C89BF5CBD}" srcOrd="0" destOrd="0" presId="urn:microsoft.com/office/officeart/2005/8/layout/list1"/>
    <dgm:cxn modelId="{07A87018-B01B-4CC6-8891-74BA397834B2}" type="presParOf" srcId="{568963C0-3F7B-4567-978E-D1506FC7B80E}" destId="{D651FDA3-733E-4400-B254-E60FBFCF8852}" srcOrd="1" destOrd="0" presId="urn:microsoft.com/office/officeart/2005/8/layout/list1"/>
    <dgm:cxn modelId="{44BECCB4-E21F-475C-8720-30DFB7956374}" type="presParOf" srcId="{B0D3A1A2-7B73-4FE5-8914-315D5438481E}" destId="{D20C83AF-A059-4869-B1CD-37C81B342431}" srcOrd="17" destOrd="0" presId="urn:microsoft.com/office/officeart/2005/8/layout/list1"/>
    <dgm:cxn modelId="{C88D1156-650B-48B9-9573-82BD1A634841}" type="presParOf" srcId="{B0D3A1A2-7B73-4FE5-8914-315D5438481E}" destId="{4D9D45E6-6206-4519-804A-0FCB84166859}" srcOrd="18" destOrd="0" presId="urn:microsoft.com/office/officeart/2005/8/layout/list1"/>
    <dgm:cxn modelId="{5F20CB2A-F073-4D4C-81C4-19F7ABC52FB1}" type="presParOf" srcId="{B0D3A1A2-7B73-4FE5-8914-315D5438481E}" destId="{5E690F7F-5B1F-4097-8404-A6F27D0E41CE}" srcOrd="19" destOrd="0" presId="urn:microsoft.com/office/officeart/2005/8/layout/list1"/>
    <dgm:cxn modelId="{1FC7533B-54F9-4372-9296-F5C69A8D81BD}" type="presParOf" srcId="{B0D3A1A2-7B73-4FE5-8914-315D5438481E}" destId="{D8A1E3D7-2E47-4F3C-90D3-37F369CB6BB5}" srcOrd="20" destOrd="0" presId="urn:microsoft.com/office/officeart/2005/8/layout/list1"/>
    <dgm:cxn modelId="{A3723409-D2F5-47E5-9D97-EFD0BA570262}" type="presParOf" srcId="{D8A1E3D7-2E47-4F3C-90D3-37F369CB6BB5}" destId="{4762AC49-CE7D-48F8-8446-9CDAB696DBAB}" srcOrd="0" destOrd="0" presId="urn:microsoft.com/office/officeart/2005/8/layout/list1"/>
    <dgm:cxn modelId="{C060731A-6387-455B-9CE6-7C9073FA2CE2}" type="presParOf" srcId="{D8A1E3D7-2E47-4F3C-90D3-37F369CB6BB5}" destId="{6B9770FA-5AA3-4DAB-8DF1-FCB6FF6B5A07}" srcOrd="1" destOrd="0" presId="urn:microsoft.com/office/officeart/2005/8/layout/list1"/>
    <dgm:cxn modelId="{98E8FFBD-3F71-4264-BE1E-93FD406CE735}" type="presParOf" srcId="{B0D3A1A2-7B73-4FE5-8914-315D5438481E}" destId="{CC69120F-FD75-4146-958E-6C60464533A3}" srcOrd="21" destOrd="0" presId="urn:microsoft.com/office/officeart/2005/8/layout/list1"/>
    <dgm:cxn modelId="{EBCDCEAE-BC31-4C27-93BA-BD56B7FB726F}" type="presParOf" srcId="{B0D3A1A2-7B73-4FE5-8914-315D5438481E}" destId="{203D147B-6265-49C4-A157-05C8FA438DE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3675EE-B3F8-4508-AEBA-4C039D04EE8C}" type="doc">
      <dgm:prSet loTypeId="urn:microsoft.com/office/officeart/2005/8/layout/lProcess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6AA4DD-5944-4E96-B906-490827927C6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Salvia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officinalis</a:t>
          </a:r>
          <a:endParaRPr lang="en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A0952785-5618-4C5F-AAA7-B5B296338190}" type="parTrans" cxnId="{6B9AF350-DD16-407D-BD3A-CD3D93495AAF}">
      <dgm:prSet/>
      <dgm:spPr/>
      <dgm:t>
        <a:bodyPr/>
        <a:lstStyle/>
        <a:p>
          <a:endParaRPr lang="en-US"/>
        </a:p>
      </dgm:t>
    </dgm:pt>
    <dgm:pt modelId="{0F3723FE-4326-4A77-8F3B-AD397A1599AD}" type="sibTrans" cxnId="{6B9AF350-DD16-407D-BD3A-CD3D93495AAF}">
      <dgm:prSet/>
      <dgm:spPr/>
      <dgm:t>
        <a:bodyPr/>
        <a:lstStyle/>
        <a:p>
          <a:endParaRPr lang="en-US"/>
        </a:p>
      </dgm:t>
    </dgm:pt>
    <dgm:pt modelId="{20CD089B-CC06-4AE1-B82B-79E279AD4065}">
      <dgm:prSet phldrT="[Text]" custT="1"/>
      <dgm:spPr/>
      <dgm:t>
        <a:bodyPr/>
        <a:lstStyle/>
        <a:p>
          <a:r>
            <a:rPr lang="it-IT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tuionă, camforă, viridiflorol</a:t>
          </a:r>
          <a:endParaRPr lang="en-US" sz="2000" dirty="0"/>
        </a:p>
      </dgm:t>
    </dgm:pt>
    <dgm:pt modelId="{4FAD03CF-A5FF-46D2-9153-E992AE20D914}" type="parTrans" cxnId="{8197CF08-947F-4FD5-ABC3-DD95F93024B6}">
      <dgm:prSet/>
      <dgm:spPr/>
      <dgm:t>
        <a:bodyPr/>
        <a:lstStyle/>
        <a:p>
          <a:endParaRPr lang="en-US"/>
        </a:p>
      </dgm:t>
    </dgm:pt>
    <dgm:pt modelId="{821837B1-B265-4A70-9A3A-AC635BA232B3}" type="sibTrans" cxnId="{8197CF08-947F-4FD5-ABC3-DD95F93024B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DCF53B7-DC05-4E8E-9E4B-881F3E3F58BE}">
      <dgm:prSet phldrT="[Text]" custT="1"/>
      <dgm:spPr/>
      <dgm:t>
        <a:bodyPr/>
        <a:lstStyle/>
        <a:p>
          <a:r>
            <a:rPr lang="it-IT" sz="2000" b="1" dirty="0" smtClean="0">
              <a:latin typeface="Times New Roman" pitchFamily="18" charset="0"/>
              <a:cs typeface="Times New Roman" pitchFamily="18" charset="0"/>
            </a:rPr>
            <a:t>estrogenă 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şi</a:t>
          </a:r>
          <a:r>
            <a:rPr lang="it-IT" sz="2000" b="1" dirty="0" smtClean="0">
              <a:latin typeface="Times New Roman" pitchFamily="18" charset="0"/>
              <a:cs typeface="Times New Roman" pitchFamily="18" charset="0"/>
            </a:rPr>
            <a:t> emenagogă</a:t>
          </a:r>
          <a:endParaRPr lang="en-US" sz="2000" b="1" dirty="0"/>
        </a:p>
      </dgm:t>
    </dgm:pt>
    <dgm:pt modelId="{6C20F381-94F5-4452-B53A-FCF848A7521A}" type="parTrans" cxnId="{0BBCF485-B712-4C54-A270-7CEB7DFF4CC2}">
      <dgm:prSet/>
      <dgm:spPr/>
      <dgm:t>
        <a:bodyPr/>
        <a:lstStyle/>
        <a:p>
          <a:endParaRPr lang="en-US"/>
        </a:p>
      </dgm:t>
    </dgm:pt>
    <dgm:pt modelId="{F48E0B73-1DFC-4739-B58B-906AA1848CBD}" type="sibTrans" cxnId="{0BBCF485-B712-4C54-A270-7CEB7DFF4CC2}">
      <dgm:prSet/>
      <dgm:spPr/>
      <dgm:t>
        <a:bodyPr/>
        <a:lstStyle/>
        <a:p>
          <a:endParaRPr lang="en-US"/>
        </a:p>
      </dgm:t>
    </dgm:pt>
    <dgm:pt modelId="{55A64478-23E1-48E7-BC88-07A1FA4D6EB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Salvia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sclarea</a:t>
          </a:r>
          <a:endParaRPr lang="en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1FB9ADA6-CEE6-4D1A-A168-8F54BE29A01C}" type="parTrans" cxnId="{4520940B-5B2C-432B-B79C-EE7E51744A61}">
      <dgm:prSet/>
      <dgm:spPr/>
      <dgm:t>
        <a:bodyPr/>
        <a:lstStyle/>
        <a:p>
          <a:endParaRPr lang="en-US"/>
        </a:p>
      </dgm:t>
    </dgm:pt>
    <dgm:pt modelId="{F9BB8215-4517-480C-A1D1-49677AB81C8B}" type="sibTrans" cxnId="{4520940B-5B2C-432B-B79C-EE7E51744A61}">
      <dgm:prSet/>
      <dgm:spPr/>
      <dgm:t>
        <a:bodyPr/>
        <a:lstStyle/>
        <a:p>
          <a:endParaRPr lang="en-US"/>
        </a:p>
      </dgm:t>
    </dgm:pt>
    <dgm:pt modelId="{8F5D5CDF-361F-4AE3-929A-37846AF5B368}">
      <dgm:prSet phldrT="[Text]" custT="1"/>
      <dgm:spPr/>
      <dgm:t>
        <a:bodyPr/>
        <a:lstStyle/>
        <a:p>
          <a:r>
            <a:rPr lang="it-IT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sc</a:t>
          </a:r>
          <a:r>
            <a:rPr lang="ro-RO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it-IT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areol</a:t>
          </a:r>
          <a:endParaRPr lang="en-US" sz="2000" dirty="0">
            <a:solidFill>
              <a:srgbClr val="C00000"/>
            </a:solidFill>
          </a:endParaRPr>
        </a:p>
      </dgm:t>
    </dgm:pt>
    <dgm:pt modelId="{CA7F5A42-945D-456A-9570-D5A369E7FADF}" type="parTrans" cxnId="{8300F6BE-74D7-4F14-96C3-148DB9146FEC}">
      <dgm:prSet/>
      <dgm:spPr/>
      <dgm:t>
        <a:bodyPr/>
        <a:lstStyle/>
        <a:p>
          <a:endParaRPr lang="en-US"/>
        </a:p>
      </dgm:t>
    </dgm:pt>
    <dgm:pt modelId="{1F69E03F-AE0E-4CAB-BADC-C3E6A4A46E3D}" type="sibTrans" cxnId="{8300F6BE-74D7-4F14-96C3-148DB9146FEC}">
      <dgm:prSet/>
      <dgm:spPr/>
      <dgm:t>
        <a:bodyPr/>
        <a:lstStyle/>
        <a:p>
          <a:endParaRPr lang="en-US"/>
        </a:p>
      </dgm:t>
    </dgm:pt>
    <dgm:pt modelId="{9BA3D33A-C6D1-4700-81F1-ABBAD0E576E8}">
      <dgm:prSet custT="1"/>
      <dgm:spPr/>
      <dgm:t>
        <a:bodyPr/>
        <a:lstStyle/>
        <a:p>
          <a:endParaRPr lang="ro-RO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C17953E2-4CE5-40B5-91C5-E3D5ED738312}" type="parTrans" cxnId="{4C573F8C-63C6-4AB3-BC6E-203FDAE4A71C}">
      <dgm:prSet/>
      <dgm:spPr/>
      <dgm:t>
        <a:bodyPr/>
        <a:lstStyle/>
        <a:p>
          <a:endParaRPr lang="en-US"/>
        </a:p>
      </dgm:t>
    </dgm:pt>
    <dgm:pt modelId="{D8F7EAA9-3B5E-4F62-982C-02D007AAC3A3}" type="sibTrans" cxnId="{4C573F8C-63C6-4AB3-BC6E-203FDAE4A71C}">
      <dgm:prSet/>
      <dgm:spPr/>
      <dgm:t>
        <a:bodyPr/>
        <a:lstStyle/>
        <a:p>
          <a:endParaRPr lang="en-US"/>
        </a:p>
      </dgm:t>
    </dgm:pt>
    <dgm:pt modelId="{1A6AA3F0-FF1A-4D83-A640-10EC4F4826B8}">
      <dgm:prSet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tulburări de climacteriu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A4B421A-6888-406B-9F00-233760EAC673}" type="parTrans" cxnId="{CD5F61E8-4693-4446-9448-361263DFB48B}">
      <dgm:prSet/>
      <dgm:spPr/>
      <dgm:t>
        <a:bodyPr/>
        <a:lstStyle/>
        <a:p>
          <a:endParaRPr lang="ro-RO"/>
        </a:p>
      </dgm:t>
    </dgm:pt>
    <dgm:pt modelId="{339EEE00-E9FB-4E6E-A46D-2FBDCBDDD29C}" type="sibTrans" cxnId="{CD5F61E8-4693-4446-9448-361263DFB48B}">
      <dgm:prSet/>
      <dgm:spPr/>
      <dgm:t>
        <a:bodyPr/>
        <a:lstStyle/>
        <a:p>
          <a:endParaRPr lang="ro-RO"/>
        </a:p>
      </dgm:t>
    </dgm:pt>
    <dgm:pt modelId="{BE4B19EA-1847-4885-B4CA-E5A035A8C4BB}" type="pres">
      <dgm:prSet presAssocID="{A03675EE-B3F8-4508-AEBA-4C039D04E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25633-F182-4493-9D28-57379EACFD36}" type="pres">
      <dgm:prSet presAssocID="{956AA4DD-5944-4E96-B906-490827927C62}" presName="vertFlow" presStyleCnt="0"/>
      <dgm:spPr/>
      <dgm:t>
        <a:bodyPr/>
        <a:lstStyle/>
        <a:p>
          <a:endParaRPr lang="en-US"/>
        </a:p>
      </dgm:t>
    </dgm:pt>
    <dgm:pt modelId="{9C19048E-23E6-45B0-B4A2-0CCFBE9F2725}" type="pres">
      <dgm:prSet presAssocID="{956AA4DD-5944-4E96-B906-490827927C62}" presName="header" presStyleLbl="node1" presStyleIdx="0" presStyleCnt="2"/>
      <dgm:spPr/>
      <dgm:t>
        <a:bodyPr/>
        <a:lstStyle/>
        <a:p>
          <a:endParaRPr lang="en-US"/>
        </a:p>
      </dgm:t>
    </dgm:pt>
    <dgm:pt modelId="{8ED29867-5502-44A4-A37F-FF0D765D743C}" type="pres">
      <dgm:prSet presAssocID="{4FAD03CF-A5FF-46D2-9153-E992AE20D91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FCEF7B9-753E-433D-A151-AAC663D4D111}" type="pres">
      <dgm:prSet presAssocID="{20CD089B-CC06-4AE1-B82B-79E279AD4065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EC2A8-2B1C-4EA3-8DB3-956F604B1FDC}" type="pres">
      <dgm:prSet presAssocID="{821837B1-B265-4A70-9A3A-AC635BA232B3}" presName="sibTrans" presStyleLbl="sibTrans2D1" presStyleIdx="1" presStyleCnt="5" custAng="7470351" custFlipVert="0" custFlipHor="1" custScaleX="100313" custScaleY="106494" custLinFactX="-103278" custLinFactY="375045" custLinFactNeighborX="-200000" custLinFactNeighborY="400000"/>
      <dgm:spPr/>
      <dgm:t>
        <a:bodyPr/>
        <a:lstStyle/>
        <a:p>
          <a:endParaRPr lang="en-US"/>
        </a:p>
      </dgm:t>
    </dgm:pt>
    <dgm:pt modelId="{BC50C677-4C39-48C2-9029-75586CE756FC}" type="pres">
      <dgm:prSet presAssocID="{BDCF53B7-DC05-4E8E-9E4B-881F3E3F58BE}" presName="child" presStyleLbl="alignAccFollowNode1" presStyleIdx="1" presStyleCnt="5" custLinFactY="13762" custLinFactNeighborX="642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B7D8F-B1A9-4340-AB23-D9AD3F6D5A7D}" type="pres">
      <dgm:prSet presAssocID="{F48E0B73-1DFC-4739-B58B-906AA1848CBD}" presName="sibTrans" presStyleLbl="sibTrans2D1" presStyleIdx="2" presStyleCnt="5" custFlipVert="0" custFlipHor="1" custScaleX="173733" custScaleY="94624" custLinFactY="-455961" custLinFactNeighborX="-13917" custLinFactNeighborY="-500000"/>
      <dgm:spPr/>
      <dgm:t>
        <a:bodyPr/>
        <a:lstStyle/>
        <a:p>
          <a:endParaRPr lang="en-US"/>
        </a:p>
      </dgm:t>
    </dgm:pt>
    <dgm:pt modelId="{FE5560F0-A480-41B9-A314-8E9C539CF5B7}" type="pres">
      <dgm:prSet presAssocID="{9BA3D33A-C6D1-4700-81F1-ABBAD0E576E8}" presName="child" presStyleLbl="alignAccFollowNode1" presStyleIdx="2" presStyleCnt="5" custScaleX="107515" custScaleY="104565" custLinFactY="103" custLinFactNeighborX="603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1FE4-3999-4A7C-AB15-0C4623B95376}" type="pres">
      <dgm:prSet presAssocID="{D8F7EAA9-3B5E-4F62-982C-02D007AAC3A3}" presName="sibTrans" presStyleLbl="sibTrans2D1" presStyleIdx="3" presStyleCnt="5"/>
      <dgm:spPr/>
      <dgm:t>
        <a:bodyPr/>
        <a:lstStyle/>
        <a:p>
          <a:endParaRPr lang="ro-RO"/>
        </a:p>
      </dgm:t>
    </dgm:pt>
    <dgm:pt modelId="{CC1545D7-F72D-4253-8A60-B8D6D7F897AF}" type="pres">
      <dgm:prSet presAssocID="{1A6AA3F0-FF1A-4D83-A640-10EC4F4826B8}" presName="child" presStyleLbl="alignAccFollowNode1" presStyleIdx="3" presStyleCnt="5" custLinFactY="-68900" custLinFactNeighborX="557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FF0E-F3FA-4886-96D5-305D4DCC1BE0}" type="pres">
      <dgm:prSet presAssocID="{956AA4DD-5944-4E96-B906-490827927C62}" presName="hSp" presStyleCnt="0"/>
      <dgm:spPr/>
      <dgm:t>
        <a:bodyPr/>
        <a:lstStyle/>
        <a:p>
          <a:endParaRPr lang="en-US"/>
        </a:p>
      </dgm:t>
    </dgm:pt>
    <dgm:pt modelId="{266DE092-8011-4F69-8ADA-0D7659B401A5}" type="pres">
      <dgm:prSet presAssocID="{55A64478-23E1-48E7-BC88-07A1FA4D6EB8}" presName="vertFlow" presStyleCnt="0"/>
      <dgm:spPr/>
      <dgm:t>
        <a:bodyPr/>
        <a:lstStyle/>
        <a:p>
          <a:endParaRPr lang="en-US"/>
        </a:p>
      </dgm:t>
    </dgm:pt>
    <dgm:pt modelId="{8C010264-F9DC-4902-AC3F-96B129955071}" type="pres">
      <dgm:prSet presAssocID="{55A64478-23E1-48E7-BC88-07A1FA4D6EB8}" presName="header" presStyleLbl="node1" presStyleIdx="1" presStyleCnt="2"/>
      <dgm:spPr/>
      <dgm:t>
        <a:bodyPr/>
        <a:lstStyle/>
        <a:p>
          <a:endParaRPr lang="en-US"/>
        </a:p>
      </dgm:t>
    </dgm:pt>
    <dgm:pt modelId="{0B9E11D3-2F49-400B-9BB1-8FF8F66DEA8A}" type="pres">
      <dgm:prSet presAssocID="{CA7F5A42-945D-456A-9570-D5A369E7FAD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58CA5CE-B0DD-4450-8DB3-545F56965A10}" type="pres">
      <dgm:prSet presAssocID="{8F5D5CDF-361F-4AE3-929A-37846AF5B368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E6A59-4F45-4F39-BD1D-FA4A760408C2}" type="presOf" srcId="{D8F7EAA9-3B5E-4F62-982C-02D007AAC3A3}" destId="{811E1FE4-3999-4A7C-AB15-0C4623B95376}" srcOrd="0" destOrd="0" presId="urn:microsoft.com/office/officeart/2005/8/layout/lProcess1"/>
    <dgm:cxn modelId="{60B7CE44-F737-40DC-99F3-DE86D743B854}" type="presOf" srcId="{20CD089B-CC06-4AE1-B82B-79E279AD4065}" destId="{6FCEF7B9-753E-433D-A151-AAC663D4D111}" srcOrd="0" destOrd="0" presId="urn:microsoft.com/office/officeart/2005/8/layout/lProcess1"/>
    <dgm:cxn modelId="{0BBCF485-B712-4C54-A270-7CEB7DFF4CC2}" srcId="{956AA4DD-5944-4E96-B906-490827927C62}" destId="{BDCF53B7-DC05-4E8E-9E4B-881F3E3F58BE}" srcOrd="1" destOrd="0" parTransId="{6C20F381-94F5-4452-B53A-FCF848A7521A}" sibTransId="{F48E0B73-1DFC-4739-B58B-906AA1848CBD}"/>
    <dgm:cxn modelId="{BE56439F-06ED-4B99-A31C-56548E6BA1F3}" type="presOf" srcId="{1A6AA3F0-FF1A-4D83-A640-10EC4F4826B8}" destId="{CC1545D7-F72D-4253-8A60-B8D6D7F897AF}" srcOrd="0" destOrd="0" presId="urn:microsoft.com/office/officeart/2005/8/layout/lProcess1"/>
    <dgm:cxn modelId="{4C573F8C-63C6-4AB3-BC6E-203FDAE4A71C}" srcId="{956AA4DD-5944-4E96-B906-490827927C62}" destId="{9BA3D33A-C6D1-4700-81F1-ABBAD0E576E8}" srcOrd="2" destOrd="0" parTransId="{C17953E2-4CE5-40B5-91C5-E3D5ED738312}" sibTransId="{D8F7EAA9-3B5E-4F62-982C-02D007AAC3A3}"/>
    <dgm:cxn modelId="{CA8065CA-198F-4500-BD5E-3B9E8ECEC625}" type="presOf" srcId="{821837B1-B265-4A70-9A3A-AC635BA232B3}" destId="{A2EEC2A8-2B1C-4EA3-8DB3-956F604B1FDC}" srcOrd="0" destOrd="0" presId="urn:microsoft.com/office/officeart/2005/8/layout/lProcess1"/>
    <dgm:cxn modelId="{3B43654C-8283-4385-AB98-1D764EEACA47}" type="presOf" srcId="{4FAD03CF-A5FF-46D2-9153-E992AE20D914}" destId="{8ED29867-5502-44A4-A37F-FF0D765D743C}" srcOrd="0" destOrd="0" presId="urn:microsoft.com/office/officeart/2005/8/layout/lProcess1"/>
    <dgm:cxn modelId="{B7345C26-ED23-49DD-8803-81AAE1572835}" type="presOf" srcId="{CA7F5A42-945D-456A-9570-D5A369E7FADF}" destId="{0B9E11D3-2F49-400B-9BB1-8FF8F66DEA8A}" srcOrd="0" destOrd="0" presId="urn:microsoft.com/office/officeart/2005/8/layout/lProcess1"/>
    <dgm:cxn modelId="{9AA0848F-6D55-49E1-BC6D-4EA60F8B085C}" type="presOf" srcId="{956AA4DD-5944-4E96-B906-490827927C62}" destId="{9C19048E-23E6-45B0-B4A2-0CCFBE9F2725}" srcOrd="0" destOrd="0" presId="urn:microsoft.com/office/officeart/2005/8/layout/lProcess1"/>
    <dgm:cxn modelId="{68F6B76A-8818-4D97-A493-3DE2A12AF75C}" type="presOf" srcId="{BDCF53B7-DC05-4E8E-9E4B-881F3E3F58BE}" destId="{BC50C677-4C39-48C2-9029-75586CE756FC}" srcOrd="0" destOrd="0" presId="urn:microsoft.com/office/officeart/2005/8/layout/lProcess1"/>
    <dgm:cxn modelId="{4520940B-5B2C-432B-B79C-EE7E51744A61}" srcId="{A03675EE-B3F8-4508-AEBA-4C039D04EE8C}" destId="{55A64478-23E1-48E7-BC88-07A1FA4D6EB8}" srcOrd="1" destOrd="0" parTransId="{1FB9ADA6-CEE6-4D1A-A168-8F54BE29A01C}" sibTransId="{F9BB8215-4517-480C-A1D1-49677AB81C8B}"/>
    <dgm:cxn modelId="{75D9A852-07FB-480B-837F-80E584A1DDB0}" type="presOf" srcId="{55A64478-23E1-48E7-BC88-07A1FA4D6EB8}" destId="{8C010264-F9DC-4902-AC3F-96B129955071}" srcOrd="0" destOrd="0" presId="urn:microsoft.com/office/officeart/2005/8/layout/lProcess1"/>
    <dgm:cxn modelId="{CD5F61E8-4693-4446-9448-361263DFB48B}" srcId="{956AA4DD-5944-4E96-B906-490827927C62}" destId="{1A6AA3F0-FF1A-4D83-A640-10EC4F4826B8}" srcOrd="3" destOrd="0" parTransId="{BA4B421A-6888-406B-9F00-233760EAC673}" sibTransId="{339EEE00-E9FB-4E6E-A46D-2FBDCBDDD29C}"/>
    <dgm:cxn modelId="{8300F6BE-74D7-4F14-96C3-148DB9146FEC}" srcId="{55A64478-23E1-48E7-BC88-07A1FA4D6EB8}" destId="{8F5D5CDF-361F-4AE3-929A-37846AF5B368}" srcOrd="0" destOrd="0" parTransId="{CA7F5A42-945D-456A-9570-D5A369E7FADF}" sibTransId="{1F69E03F-AE0E-4CAB-BADC-C3E6A4A46E3D}"/>
    <dgm:cxn modelId="{8197CF08-947F-4FD5-ABC3-DD95F93024B6}" srcId="{956AA4DD-5944-4E96-B906-490827927C62}" destId="{20CD089B-CC06-4AE1-B82B-79E279AD4065}" srcOrd="0" destOrd="0" parTransId="{4FAD03CF-A5FF-46D2-9153-E992AE20D914}" sibTransId="{821837B1-B265-4A70-9A3A-AC635BA232B3}"/>
    <dgm:cxn modelId="{EC1C4F9F-50B0-43D1-816D-BED8F3ACBB6E}" type="presOf" srcId="{8F5D5CDF-361F-4AE3-929A-37846AF5B368}" destId="{758CA5CE-B0DD-4450-8DB3-545F56965A10}" srcOrd="0" destOrd="0" presId="urn:microsoft.com/office/officeart/2005/8/layout/lProcess1"/>
    <dgm:cxn modelId="{5B7E76EE-FAF4-44AC-9742-DBD882D9BE71}" type="presOf" srcId="{9BA3D33A-C6D1-4700-81F1-ABBAD0E576E8}" destId="{FE5560F0-A480-41B9-A314-8E9C539CF5B7}" srcOrd="0" destOrd="0" presId="urn:microsoft.com/office/officeart/2005/8/layout/lProcess1"/>
    <dgm:cxn modelId="{576AA2CC-C6EB-48C6-A2D0-DFA7C9E1D97D}" type="presOf" srcId="{A03675EE-B3F8-4508-AEBA-4C039D04EE8C}" destId="{BE4B19EA-1847-4885-B4CA-E5A035A8C4BB}" srcOrd="0" destOrd="0" presId="urn:microsoft.com/office/officeart/2005/8/layout/lProcess1"/>
    <dgm:cxn modelId="{C111F547-4C31-451B-A04E-A4E821B9ADD6}" type="presOf" srcId="{F48E0B73-1DFC-4739-B58B-906AA1848CBD}" destId="{AA7B7D8F-B1A9-4340-AB23-D9AD3F6D5A7D}" srcOrd="0" destOrd="0" presId="urn:microsoft.com/office/officeart/2005/8/layout/lProcess1"/>
    <dgm:cxn modelId="{6B9AF350-DD16-407D-BD3A-CD3D93495AAF}" srcId="{A03675EE-B3F8-4508-AEBA-4C039D04EE8C}" destId="{956AA4DD-5944-4E96-B906-490827927C62}" srcOrd="0" destOrd="0" parTransId="{A0952785-5618-4C5F-AAA7-B5B296338190}" sibTransId="{0F3723FE-4326-4A77-8F3B-AD397A1599AD}"/>
    <dgm:cxn modelId="{661FD7A6-5ED7-40F9-ADDA-1614D6A0FA8C}" type="presParOf" srcId="{BE4B19EA-1847-4885-B4CA-E5A035A8C4BB}" destId="{54B25633-F182-4493-9D28-57379EACFD36}" srcOrd="0" destOrd="0" presId="urn:microsoft.com/office/officeart/2005/8/layout/lProcess1"/>
    <dgm:cxn modelId="{AF7AB3B6-DB23-40C2-BF23-DBE70D6292C0}" type="presParOf" srcId="{54B25633-F182-4493-9D28-57379EACFD36}" destId="{9C19048E-23E6-45B0-B4A2-0CCFBE9F2725}" srcOrd="0" destOrd="0" presId="urn:microsoft.com/office/officeart/2005/8/layout/lProcess1"/>
    <dgm:cxn modelId="{D14FF41F-094C-451B-B958-758900B9D3FA}" type="presParOf" srcId="{54B25633-F182-4493-9D28-57379EACFD36}" destId="{8ED29867-5502-44A4-A37F-FF0D765D743C}" srcOrd="1" destOrd="0" presId="urn:microsoft.com/office/officeart/2005/8/layout/lProcess1"/>
    <dgm:cxn modelId="{F117E03B-FB9D-4CEE-8D5C-BA6EB9B16A52}" type="presParOf" srcId="{54B25633-F182-4493-9D28-57379EACFD36}" destId="{6FCEF7B9-753E-433D-A151-AAC663D4D111}" srcOrd="2" destOrd="0" presId="urn:microsoft.com/office/officeart/2005/8/layout/lProcess1"/>
    <dgm:cxn modelId="{56541661-089C-4CB8-A33D-3205ABD8A93F}" type="presParOf" srcId="{54B25633-F182-4493-9D28-57379EACFD36}" destId="{A2EEC2A8-2B1C-4EA3-8DB3-956F604B1FDC}" srcOrd="3" destOrd="0" presId="urn:microsoft.com/office/officeart/2005/8/layout/lProcess1"/>
    <dgm:cxn modelId="{C348BD47-7295-420D-A643-3825922CD206}" type="presParOf" srcId="{54B25633-F182-4493-9D28-57379EACFD36}" destId="{BC50C677-4C39-48C2-9029-75586CE756FC}" srcOrd="4" destOrd="0" presId="urn:microsoft.com/office/officeart/2005/8/layout/lProcess1"/>
    <dgm:cxn modelId="{0F157FB9-F5E2-4FE9-A1F8-B1A0785DC0BC}" type="presParOf" srcId="{54B25633-F182-4493-9D28-57379EACFD36}" destId="{AA7B7D8F-B1A9-4340-AB23-D9AD3F6D5A7D}" srcOrd="5" destOrd="0" presId="urn:microsoft.com/office/officeart/2005/8/layout/lProcess1"/>
    <dgm:cxn modelId="{288E1B6B-42CB-4200-B497-38662E01F247}" type="presParOf" srcId="{54B25633-F182-4493-9D28-57379EACFD36}" destId="{FE5560F0-A480-41B9-A314-8E9C539CF5B7}" srcOrd="6" destOrd="0" presId="urn:microsoft.com/office/officeart/2005/8/layout/lProcess1"/>
    <dgm:cxn modelId="{875A97E9-D8D4-4EC6-8B28-071B675DC7E9}" type="presParOf" srcId="{54B25633-F182-4493-9D28-57379EACFD36}" destId="{811E1FE4-3999-4A7C-AB15-0C4623B95376}" srcOrd="7" destOrd="0" presId="urn:microsoft.com/office/officeart/2005/8/layout/lProcess1"/>
    <dgm:cxn modelId="{8D9CA004-0102-434B-BBA5-25D2A5C70CE0}" type="presParOf" srcId="{54B25633-F182-4493-9D28-57379EACFD36}" destId="{CC1545D7-F72D-4253-8A60-B8D6D7F897AF}" srcOrd="8" destOrd="0" presId="urn:microsoft.com/office/officeart/2005/8/layout/lProcess1"/>
    <dgm:cxn modelId="{C650724B-5BB6-4CF4-A1E3-45EF98A1D0AF}" type="presParOf" srcId="{BE4B19EA-1847-4885-B4CA-E5A035A8C4BB}" destId="{ED9BFF0E-F3FA-4886-96D5-305D4DCC1BE0}" srcOrd="1" destOrd="0" presId="urn:microsoft.com/office/officeart/2005/8/layout/lProcess1"/>
    <dgm:cxn modelId="{D6097721-96B0-4C22-96F3-9589298340C6}" type="presParOf" srcId="{BE4B19EA-1847-4885-B4CA-E5A035A8C4BB}" destId="{266DE092-8011-4F69-8ADA-0D7659B401A5}" srcOrd="2" destOrd="0" presId="urn:microsoft.com/office/officeart/2005/8/layout/lProcess1"/>
    <dgm:cxn modelId="{8A5CB165-2739-482C-984F-4F9584A4A014}" type="presParOf" srcId="{266DE092-8011-4F69-8ADA-0D7659B401A5}" destId="{8C010264-F9DC-4902-AC3F-96B129955071}" srcOrd="0" destOrd="0" presId="urn:microsoft.com/office/officeart/2005/8/layout/lProcess1"/>
    <dgm:cxn modelId="{F5A7368A-C4DF-4CD8-B163-0B1815D491EB}" type="presParOf" srcId="{266DE092-8011-4F69-8ADA-0D7659B401A5}" destId="{0B9E11D3-2F49-400B-9BB1-8FF8F66DEA8A}" srcOrd="1" destOrd="0" presId="urn:microsoft.com/office/officeart/2005/8/layout/lProcess1"/>
    <dgm:cxn modelId="{D3AEF7F5-9AF1-4B2C-B8B6-0AD1FE640304}" type="presParOf" srcId="{266DE092-8011-4F69-8ADA-0D7659B401A5}" destId="{758CA5CE-B0DD-4450-8DB3-545F56965A1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7CC274-83D7-41EE-B452-D4C975B45C4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AC5B9-F036-4D2C-A0BB-1D4FB5CE2B1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Lactone</a:t>
          </a:r>
          <a:r>
            <a:rPr lang="ro-RO" sz="2000" dirty="0" smtClean="0"/>
            <a:t> 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C 15 </a:t>
          </a:r>
        </a:p>
        <a:p>
          <a:r>
            <a:rPr lang="ro-RO" sz="2000" dirty="0" smtClean="0"/>
            <a:t>(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alantolactona</a:t>
          </a:r>
          <a:r>
            <a:rPr lang="ro-RO" sz="2000" dirty="0" smtClean="0"/>
            <a:t>, 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izoalantolactona</a:t>
          </a:r>
          <a:r>
            <a:rPr lang="ro-RO" sz="2000" dirty="0" smtClean="0"/>
            <a:t>)</a:t>
          </a:r>
          <a:endParaRPr lang="en-US" sz="2000" dirty="0"/>
        </a:p>
      </dgm:t>
    </dgm:pt>
    <dgm:pt modelId="{6A112621-0CD9-4987-809E-6845DDBA8962}" type="parTrans" cxnId="{811E0FF1-A597-4F75-A2E6-42DE926DDC83}">
      <dgm:prSet/>
      <dgm:spPr/>
      <dgm:t>
        <a:bodyPr/>
        <a:lstStyle/>
        <a:p>
          <a:endParaRPr lang="en-US"/>
        </a:p>
      </dgm:t>
    </dgm:pt>
    <dgm:pt modelId="{2366C221-1FB4-40C5-98C0-246A919822C4}" type="sibTrans" cxnId="{811E0FF1-A597-4F75-A2E6-42DE926DDC83}">
      <dgm:prSet/>
      <dgm:spPr/>
      <dgm:t>
        <a:bodyPr/>
        <a:lstStyle/>
        <a:p>
          <a:endParaRPr lang="en-US"/>
        </a:p>
      </dgm:t>
    </dgm:pt>
    <dgm:pt modelId="{21EE6B21-6923-4C62-8E3D-BDB78AA80F4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antihelmintică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F586C-E946-421C-A537-B4CCC07A16AB}" type="parTrans" cxnId="{0B763015-9B16-4F10-9A3B-36A082E357EA}">
      <dgm:prSet/>
      <dgm:spPr/>
      <dgm:t>
        <a:bodyPr/>
        <a:lstStyle/>
        <a:p>
          <a:endParaRPr lang="en-US"/>
        </a:p>
      </dgm:t>
    </dgm:pt>
    <dgm:pt modelId="{A1172394-9B12-4DD4-9251-CD86DD0C4660}" type="sibTrans" cxnId="{0B763015-9B16-4F10-9A3B-36A082E357EA}">
      <dgm:prSet/>
      <dgm:spPr/>
      <dgm:t>
        <a:bodyPr/>
        <a:lstStyle/>
        <a:p>
          <a:endParaRPr lang="en-US"/>
        </a:p>
      </dgm:t>
    </dgm:pt>
    <dgm:pt modelId="{C5CB2530-F70E-48B0-8DBF-644FBFF97FB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antibacteriană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44158-912F-45AA-A1BD-0DB3D2C97725}" type="parTrans" cxnId="{31042784-8447-465F-9833-2C6843D90C0D}">
      <dgm:prSet/>
      <dgm:spPr/>
      <dgm:t>
        <a:bodyPr/>
        <a:lstStyle/>
        <a:p>
          <a:endParaRPr lang="en-US"/>
        </a:p>
      </dgm:t>
    </dgm:pt>
    <dgm:pt modelId="{752BD9D7-43EA-43A6-A5CC-B19AF679F3E3}" type="sibTrans" cxnId="{31042784-8447-465F-9833-2C6843D90C0D}">
      <dgm:prSet/>
      <dgm:spPr/>
      <dgm:t>
        <a:bodyPr/>
        <a:lstStyle/>
        <a:p>
          <a:endParaRPr lang="en-US"/>
        </a:p>
      </dgm:t>
    </dgm:pt>
    <dgm:pt modelId="{B762825C-6EAC-436E-88EE-B1A6CE6E90B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mucolitică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14295-4F8D-4761-84C0-CDBD5DF892B6}" type="parTrans" cxnId="{0363A031-EC47-423D-8FA8-020929D222C0}">
      <dgm:prSet/>
      <dgm:spPr/>
      <dgm:t>
        <a:bodyPr/>
        <a:lstStyle/>
        <a:p>
          <a:endParaRPr lang="en-US"/>
        </a:p>
      </dgm:t>
    </dgm:pt>
    <dgm:pt modelId="{6533E049-3CC6-4B4E-909F-A9AB6EF6A5AE}" type="sibTrans" cxnId="{0363A031-EC47-423D-8FA8-020929D222C0}">
      <dgm:prSet/>
      <dgm:spPr/>
      <dgm:t>
        <a:bodyPr/>
        <a:lstStyle/>
        <a:p>
          <a:endParaRPr lang="en-US"/>
        </a:p>
      </dgm:t>
    </dgm:pt>
    <dgm:pt modelId="{081D0534-BF98-4D49-AD02-BC386A37C131}" type="pres">
      <dgm:prSet presAssocID="{D47CC274-83D7-41EE-B452-D4C975B45C4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84B46-F6F0-4CCB-B5C5-D42D71A6A94C}" type="pres">
      <dgm:prSet presAssocID="{5CFAC5B9-F036-4D2C-A0BB-1D4FB5CE2B1F}" presName="root1" presStyleCnt="0"/>
      <dgm:spPr/>
    </dgm:pt>
    <dgm:pt modelId="{266E0E71-5CE4-40E5-AB95-59A82C7CC2FA}" type="pres">
      <dgm:prSet presAssocID="{5CFAC5B9-F036-4D2C-A0BB-1D4FB5CE2B1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917ADD-9747-4464-8944-F1AD33E177FC}" type="pres">
      <dgm:prSet presAssocID="{5CFAC5B9-F036-4D2C-A0BB-1D4FB5CE2B1F}" presName="level2hierChild" presStyleCnt="0"/>
      <dgm:spPr/>
    </dgm:pt>
    <dgm:pt modelId="{E06242D0-9D4F-45CC-8EDD-9AD7667B42B6}" type="pres">
      <dgm:prSet presAssocID="{614F586C-E946-421C-A537-B4CCC07A16A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61CA605-9B55-4D5D-BB73-89DBA2578777}" type="pres">
      <dgm:prSet presAssocID="{614F586C-E946-421C-A537-B4CCC07A16A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8AF1B34-5E20-4856-BA5F-B0AA6C0C3AC5}" type="pres">
      <dgm:prSet presAssocID="{21EE6B21-6923-4C62-8E3D-BDB78AA80F4B}" presName="root2" presStyleCnt="0"/>
      <dgm:spPr/>
    </dgm:pt>
    <dgm:pt modelId="{7F4F473F-0597-40D0-A2E6-5C66CB121897}" type="pres">
      <dgm:prSet presAssocID="{21EE6B21-6923-4C62-8E3D-BDB78AA80F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878D7F-645B-4974-BE64-1DA7E0A48E65}" type="pres">
      <dgm:prSet presAssocID="{21EE6B21-6923-4C62-8E3D-BDB78AA80F4B}" presName="level3hierChild" presStyleCnt="0"/>
      <dgm:spPr/>
    </dgm:pt>
    <dgm:pt modelId="{CEEE9B13-D871-4E68-B335-343D92B1DBA3}" type="pres">
      <dgm:prSet presAssocID="{59844158-912F-45AA-A1BD-0DB3D2C9772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73056DF-2C08-4CE4-9412-E2CDA0AFAF88}" type="pres">
      <dgm:prSet presAssocID="{59844158-912F-45AA-A1BD-0DB3D2C9772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39A8D7B-71C5-4ECB-8ADD-22FA6B7F373E}" type="pres">
      <dgm:prSet presAssocID="{C5CB2530-F70E-48B0-8DBF-644FBFF97FBE}" presName="root2" presStyleCnt="0"/>
      <dgm:spPr/>
    </dgm:pt>
    <dgm:pt modelId="{05F8BCDB-F5AF-4D74-84CA-B82AC0C45597}" type="pres">
      <dgm:prSet presAssocID="{C5CB2530-F70E-48B0-8DBF-644FBFF97F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E555DF-5FB9-4A83-8865-E393129425C2}" type="pres">
      <dgm:prSet presAssocID="{C5CB2530-F70E-48B0-8DBF-644FBFF97FBE}" presName="level3hierChild" presStyleCnt="0"/>
      <dgm:spPr/>
    </dgm:pt>
    <dgm:pt modelId="{1EDAB5A5-5B74-4DCF-8B14-70B439394045}" type="pres">
      <dgm:prSet presAssocID="{33714295-4F8D-4761-84C0-CDBD5DF892B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FC5F7E2-6C01-48D5-83E0-241D1761D155}" type="pres">
      <dgm:prSet presAssocID="{33714295-4F8D-4761-84C0-CDBD5DF892B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C7037C6-D76D-4B71-90AF-8CCEE95035F6}" type="pres">
      <dgm:prSet presAssocID="{B762825C-6EAC-436E-88EE-B1A6CE6E90BE}" presName="root2" presStyleCnt="0"/>
      <dgm:spPr/>
    </dgm:pt>
    <dgm:pt modelId="{58C2AFCD-F43E-428A-B632-0B9767716419}" type="pres">
      <dgm:prSet presAssocID="{B762825C-6EAC-436E-88EE-B1A6CE6E90B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3E519-0DBC-4D0C-B09E-DF912C4469B4}" type="pres">
      <dgm:prSet presAssocID="{B762825C-6EAC-436E-88EE-B1A6CE6E90BE}" presName="level3hierChild" presStyleCnt="0"/>
      <dgm:spPr/>
    </dgm:pt>
  </dgm:ptLst>
  <dgm:cxnLst>
    <dgm:cxn modelId="{31042784-8447-465F-9833-2C6843D90C0D}" srcId="{5CFAC5B9-F036-4D2C-A0BB-1D4FB5CE2B1F}" destId="{C5CB2530-F70E-48B0-8DBF-644FBFF97FBE}" srcOrd="1" destOrd="0" parTransId="{59844158-912F-45AA-A1BD-0DB3D2C97725}" sibTransId="{752BD9D7-43EA-43A6-A5CC-B19AF679F3E3}"/>
    <dgm:cxn modelId="{71A1272F-10E6-4ABF-9DCD-123A3C53CCEB}" type="presOf" srcId="{59844158-912F-45AA-A1BD-0DB3D2C97725}" destId="{B73056DF-2C08-4CE4-9412-E2CDA0AFAF88}" srcOrd="1" destOrd="0" presId="urn:microsoft.com/office/officeart/2008/layout/HorizontalMultiLevelHierarchy"/>
    <dgm:cxn modelId="{A8A2A7F7-A0FA-434F-8C17-F584EB76630E}" type="presOf" srcId="{B762825C-6EAC-436E-88EE-B1A6CE6E90BE}" destId="{58C2AFCD-F43E-428A-B632-0B9767716419}" srcOrd="0" destOrd="0" presId="urn:microsoft.com/office/officeart/2008/layout/HorizontalMultiLevelHierarchy"/>
    <dgm:cxn modelId="{37471487-EAB6-4403-94A3-717E4FDC8899}" type="presOf" srcId="{21EE6B21-6923-4C62-8E3D-BDB78AA80F4B}" destId="{7F4F473F-0597-40D0-A2E6-5C66CB121897}" srcOrd="0" destOrd="0" presId="urn:microsoft.com/office/officeart/2008/layout/HorizontalMultiLevelHierarchy"/>
    <dgm:cxn modelId="{335801B0-18FD-41FA-87F6-B1CE39EEFBA7}" type="presOf" srcId="{614F586C-E946-421C-A537-B4CCC07A16AB}" destId="{D61CA605-9B55-4D5D-BB73-89DBA2578777}" srcOrd="1" destOrd="0" presId="urn:microsoft.com/office/officeart/2008/layout/HorizontalMultiLevelHierarchy"/>
    <dgm:cxn modelId="{FF9E8F80-8066-4511-9111-DAC330119BDD}" type="presOf" srcId="{33714295-4F8D-4761-84C0-CDBD5DF892B6}" destId="{1EDAB5A5-5B74-4DCF-8B14-70B439394045}" srcOrd="0" destOrd="0" presId="urn:microsoft.com/office/officeart/2008/layout/HorizontalMultiLevelHierarchy"/>
    <dgm:cxn modelId="{0B763015-9B16-4F10-9A3B-36A082E357EA}" srcId="{5CFAC5B9-F036-4D2C-A0BB-1D4FB5CE2B1F}" destId="{21EE6B21-6923-4C62-8E3D-BDB78AA80F4B}" srcOrd="0" destOrd="0" parTransId="{614F586C-E946-421C-A537-B4CCC07A16AB}" sibTransId="{A1172394-9B12-4DD4-9251-CD86DD0C4660}"/>
    <dgm:cxn modelId="{C715E1C0-6C16-4F22-8B7A-A5EC5A47CC04}" type="presOf" srcId="{59844158-912F-45AA-A1BD-0DB3D2C97725}" destId="{CEEE9B13-D871-4E68-B335-343D92B1DBA3}" srcOrd="0" destOrd="0" presId="urn:microsoft.com/office/officeart/2008/layout/HorizontalMultiLevelHierarchy"/>
    <dgm:cxn modelId="{BCED14EB-3F4E-449E-AAFD-3C4BBC065BF1}" type="presOf" srcId="{33714295-4F8D-4761-84C0-CDBD5DF892B6}" destId="{EFC5F7E2-6C01-48D5-83E0-241D1761D155}" srcOrd="1" destOrd="0" presId="urn:microsoft.com/office/officeart/2008/layout/HorizontalMultiLevelHierarchy"/>
    <dgm:cxn modelId="{8049C8EB-6996-4B7D-9F76-68861037E04A}" type="presOf" srcId="{C5CB2530-F70E-48B0-8DBF-644FBFF97FBE}" destId="{05F8BCDB-F5AF-4D74-84CA-B82AC0C45597}" srcOrd="0" destOrd="0" presId="urn:microsoft.com/office/officeart/2008/layout/HorizontalMultiLevelHierarchy"/>
    <dgm:cxn modelId="{811E0FF1-A597-4F75-A2E6-42DE926DDC83}" srcId="{D47CC274-83D7-41EE-B452-D4C975B45C43}" destId="{5CFAC5B9-F036-4D2C-A0BB-1D4FB5CE2B1F}" srcOrd="0" destOrd="0" parTransId="{6A112621-0CD9-4987-809E-6845DDBA8962}" sibTransId="{2366C221-1FB4-40C5-98C0-246A919822C4}"/>
    <dgm:cxn modelId="{BFEC257E-DF2D-42AC-A9B5-39A7F64726C6}" type="presOf" srcId="{D47CC274-83D7-41EE-B452-D4C975B45C43}" destId="{081D0534-BF98-4D49-AD02-BC386A37C131}" srcOrd="0" destOrd="0" presId="urn:microsoft.com/office/officeart/2008/layout/HorizontalMultiLevelHierarchy"/>
    <dgm:cxn modelId="{0A52515B-7389-43AC-98E7-080B0202E1C1}" type="presOf" srcId="{614F586C-E946-421C-A537-B4CCC07A16AB}" destId="{E06242D0-9D4F-45CC-8EDD-9AD7667B42B6}" srcOrd="0" destOrd="0" presId="urn:microsoft.com/office/officeart/2008/layout/HorizontalMultiLevelHierarchy"/>
    <dgm:cxn modelId="{0363A031-EC47-423D-8FA8-020929D222C0}" srcId="{5CFAC5B9-F036-4D2C-A0BB-1D4FB5CE2B1F}" destId="{B762825C-6EAC-436E-88EE-B1A6CE6E90BE}" srcOrd="2" destOrd="0" parTransId="{33714295-4F8D-4761-84C0-CDBD5DF892B6}" sibTransId="{6533E049-3CC6-4B4E-909F-A9AB6EF6A5AE}"/>
    <dgm:cxn modelId="{261A2570-361A-4CEC-AA66-2CDA5B959177}" type="presOf" srcId="{5CFAC5B9-F036-4D2C-A0BB-1D4FB5CE2B1F}" destId="{266E0E71-5CE4-40E5-AB95-59A82C7CC2FA}" srcOrd="0" destOrd="0" presId="urn:microsoft.com/office/officeart/2008/layout/HorizontalMultiLevelHierarchy"/>
    <dgm:cxn modelId="{1EFCB05F-8471-4034-BA9E-6C5F93770A65}" type="presParOf" srcId="{081D0534-BF98-4D49-AD02-BC386A37C131}" destId="{CBB84B46-F6F0-4CCB-B5C5-D42D71A6A94C}" srcOrd="0" destOrd="0" presId="urn:microsoft.com/office/officeart/2008/layout/HorizontalMultiLevelHierarchy"/>
    <dgm:cxn modelId="{7CA5B55A-C8D5-4832-9DE2-23E25D73B942}" type="presParOf" srcId="{CBB84B46-F6F0-4CCB-B5C5-D42D71A6A94C}" destId="{266E0E71-5CE4-40E5-AB95-59A82C7CC2FA}" srcOrd="0" destOrd="0" presId="urn:microsoft.com/office/officeart/2008/layout/HorizontalMultiLevelHierarchy"/>
    <dgm:cxn modelId="{2536D6A9-ABE3-4E28-995D-30D55C101BF9}" type="presParOf" srcId="{CBB84B46-F6F0-4CCB-B5C5-D42D71A6A94C}" destId="{F4917ADD-9747-4464-8944-F1AD33E177FC}" srcOrd="1" destOrd="0" presId="urn:microsoft.com/office/officeart/2008/layout/HorizontalMultiLevelHierarchy"/>
    <dgm:cxn modelId="{C83958E6-294D-466D-8335-0B27EEF7883D}" type="presParOf" srcId="{F4917ADD-9747-4464-8944-F1AD33E177FC}" destId="{E06242D0-9D4F-45CC-8EDD-9AD7667B42B6}" srcOrd="0" destOrd="0" presId="urn:microsoft.com/office/officeart/2008/layout/HorizontalMultiLevelHierarchy"/>
    <dgm:cxn modelId="{096E9737-3CB1-4FF0-8F74-36BC75EB1CC3}" type="presParOf" srcId="{E06242D0-9D4F-45CC-8EDD-9AD7667B42B6}" destId="{D61CA605-9B55-4D5D-BB73-89DBA2578777}" srcOrd="0" destOrd="0" presId="urn:microsoft.com/office/officeart/2008/layout/HorizontalMultiLevelHierarchy"/>
    <dgm:cxn modelId="{A3D9FAB2-E824-4E97-A316-7EF4960FE53E}" type="presParOf" srcId="{F4917ADD-9747-4464-8944-F1AD33E177FC}" destId="{48AF1B34-5E20-4856-BA5F-B0AA6C0C3AC5}" srcOrd="1" destOrd="0" presId="urn:microsoft.com/office/officeart/2008/layout/HorizontalMultiLevelHierarchy"/>
    <dgm:cxn modelId="{6D9E77DA-E6F2-40FD-BDB4-66C45775C5EC}" type="presParOf" srcId="{48AF1B34-5E20-4856-BA5F-B0AA6C0C3AC5}" destId="{7F4F473F-0597-40D0-A2E6-5C66CB121897}" srcOrd="0" destOrd="0" presId="urn:microsoft.com/office/officeart/2008/layout/HorizontalMultiLevelHierarchy"/>
    <dgm:cxn modelId="{D5FC9B77-2D6E-45E4-8034-64DC57B6F647}" type="presParOf" srcId="{48AF1B34-5E20-4856-BA5F-B0AA6C0C3AC5}" destId="{5B878D7F-645B-4974-BE64-1DA7E0A48E65}" srcOrd="1" destOrd="0" presId="urn:microsoft.com/office/officeart/2008/layout/HorizontalMultiLevelHierarchy"/>
    <dgm:cxn modelId="{E0FACD11-A717-47BB-86AD-CC21D34F8D1B}" type="presParOf" srcId="{F4917ADD-9747-4464-8944-F1AD33E177FC}" destId="{CEEE9B13-D871-4E68-B335-343D92B1DBA3}" srcOrd="2" destOrd="0" presId="urn:microsoft.com/office/officeart/2008/layout/HorizontalMultiLevelHierarchy"/>
    <dgm:cxn modelId="{5714E493-E8B9-4CEE-94C8-D3060B932161}" type="presParOf" srcId="{CEEE9B13-D871-4E68-B335-343D92B1DBA3}" destId="{B73056DF-2C08-4CE4-9412-E2CDA0AFAF88}" srcOrd="0" destOrd="0" presId="urn:microsoft.com/office/officeart/2008/layout/HorizontalMultiLevelHierarchy"/>
    <dgm:cxn modelId="{E3354BF8-2474-496B-96C5-D52A538AF07D}" type="presParOf" srcId="{F4917ADD-9747-4464-8944-F1AD33E177FC}" destId="{F39A8D7B-71C5-4ECB-8ADD-22FA6B7F373E}" srcOrd="3" destOrd="0" presId="urn:microsoft.com/office/officeart/2008/layout/HorizontalMultiLevelHierarchy"/>
    <dgm:cxn modelId="{3E96CD60-76BC-40A8-832D-DAB07FA1724F}" type="presParOf" srcId="{F39A8D7B-71C5-4ECB-8ADD-22FA6B7F373E}" destId="{05F8BCDB-F5AF-4D74-84CA-B82AC0C45597}" srcOrd="0" destOrd="0" presId="urn:microsoft.com/office/officeart/2008/layout/HorizontalMultiLevelHierarchy"/>
    <dgm:cxn modelId="{FC54590B-5396-4C5F-9734-EE21AAF95D1A}" type="presParOf" srcId="{F39A8D7B-71C5-4ECB-8ADD-22FA6B7F373E}" destId="{A4E555DF-5FB9-4A83-8865-E393129425C2}" srcOrd="1" destOrd="0" presId="urn:microsoft.com/office/officeart/2008/layout/HorizontalMultiLevelHierarchy"/>
    <dgm:cxn modelId="{B261927D-987D-4212-9BD5-832571E54D1A}" type="presParOf" srcId="{F4917ADD-9747-4464-8944-F1AD33E177FC}" destId="{1EDAB5A5-5B74-4DCF-8B14-70B439394045}" srcOrd="4" destOrd="0" presId="urn:microsoft.com/office/officeart/2008/layout/HorizontalMultiLevelHierarchy"/>
    <dgm:cxn modelId="{D8D2A044-50BD-4967-A162-8AE5B075BC66}" type="presParOf" srcId="{1EDAB5A5-5B74-4DCF-8B14-70B439394045}" destId="{EFC5F7E2-6C01-48D5-83E0-241D1761D155}" srcOrd="0" destOrd="0" presId="urn:microsoft.com/office/officeart/2008/layout/HorizontalMultiLevelHierarchy"/>
    <dgm:cxn modelId="{7123CC38-4E12-4A3D-93E8-A47EA0476261}" type="presParOf" srcId="{F4917ADD-9747-4464-8944-F1AD33E177FC}" destId="{1C7037C6-D76D-4B71-90AF-8CCEE95035F6}" srcOrd="5" destOrd="0" presId="urn:microsoft.com/office/officeart/2008/layout/HorizontalMultiLevelHierarchy"/>
    <dgm:cxn modelId="{100654F4-B7C5-49E6-A8BF-280068C60546}" type="presParOf" srcId="{1C7037C6-D76D-4B71-90AF-8CCEE95035F6}" destId="{58C2AFCD-F43E-428A-B632-0B9767716419}" srcOrd="0" destOrd="0" presId="urn:microsoft.com/office/officeart/2008/layout/HorizontalMultiLevelHierarchy"/>
    <dgm:cxn modelId="{4C286307-AA5B-443E-BEA1-E893976D1030}" type="presParOf" srcId="{1C7037C6-D76D-4B71-90AF-8CCEE95035F6}" destId="{3153E519-0DBC-4D0C-B09E-DF912C4469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3743B1D-FF00-4ABA-8A28-D60A9029CE20}" type="doc">
      <dgm:prSet loTypeId="urn:microsoft.com/office/officeart/2005/8/layout/hProcess7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E32ABB-57DF-48BF-B014-FBDACCAE8A1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E0DA82FC-CC90-46C0-A4F5-DA6D27469695}" type="parTrans" cxnId="{E62A8884-2AC0-4196-94F0-A5B8D4D7AE87}">
      <dgm:prSet/>
      <dgm:spPr/>
      <dgm:t>
        <a:bodyPr/>
        <a:lstStyle/>
        <a:p>
          <a:endParaRPr lang="en-US"/>
        </a:p>
      </dgm:t>
    </dgm:pt>
    <dgm:pt modelId="{D0044CF5-B536-4469-A5C4-3C70E3869B5F}" type="sibTrans" cxnId="{E62A8884-2AC0-4196-94F0-A5B8D4D7AE87}">
      <dgm:prSet/>
      <dgm:spPr/>
      <dgm:t>
        <a:bodyPr/>
        <a:lstStyle/>
        <a:p>
          <a:endParaRPr lang="en-US"/>
        </a:p>
      </dgm:t>
    </dgm:pt>
    <dgm:pt modelId="{EC217D1F-087E-4D9F-BCAD-4A2389584744}">
      <dgm:prSet phldrT="[Text]" custT="1"/>
      <dgm:spPr/>
      <dgm:t>
        <a:bodyPr/>
        <a:lstStyle/>
        <a:p>
          <a:pPr algn="ctr"/>
          <a:r>
            <a: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derivaţi lactonici C15</a:t>
          </a:r>
        </a:p>
        <a:p>
          <a:pPr algn="ctr"/>
          <a:r>
            <a: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u.vol. </a:t>
          </a:r>
          <a:endParaRPr lang="en-US" sz="2000" dirty="0">
            <a:solidFill>
              <a:schemeClr val="tx1"/>
            </a:solidFill>
          </a:endParaRPr>
        </a:p>
      </dgm:t>
    </dgm:pt>
    <dgm:pt modelId="{E2E73EA2-8D00-4477-BCDF-A97468F3FC9A}" type="parTrans" cxnId="{9C86C34D-221F-4F7C-B0BB-72E5822AC525}">
      <dgm:prSet/>
      <dgm:spPr/>
      <dgm:t>
        <a:bodyPr/>
        <a:lstStyle/>
        <a:p>
          <a:endParaRPr lang="en-US"/>
        </a:p>
      </dgm:t>
    </dgm:pt>
    <dgm:pt modelId="{D0003350-D4E0-4893-8972-95EDE52AC60C}" type="sibTrans" cxnId="{9C86C34D-221F-4F7C-B0BB-72E5822AC525}">
      <dgm:prSet/>
      <dgm:spPr/>
      <dgm:t>
        <a:bodyPr/>
        <a:lstStyle/>
        <a:p>
          <a:endParaRPr lang="en-US"/>
        </a:p>
      </dgm:t>
    </dgm:pt>
    <dgm:pt modelId="{D98DB506-DC44-4CD2-A040-1E3EA3BE54B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B0A790FD-9574-4B27-8911-A2901206399E}" type="parTrans" cxnId="{40EDFB19-3286-4B5D-827F-88DB79E91C80}">
      <dgm:prSet/>
      <dgm:spPr/>
      <dgm:t>
        <a:bodyPr/>
        <a:lstStyle/>
        <a:p>
          <a:endParaRPr lang="en-US"/>
        </a:p>
      </dgm:t>
    </dgm:pt>
    <dgm:pt modelId="{7B032CB4-FF68-455B-929A-E2C4C3E1482D}" type="sibTrans" cxnId="{40EDFB19-3286-4B5D-827F-88DB79E91C80}">
      <dgm:prSet/>
      <dgm:spPr/>
      <dgm:t>
        <a:bodyPr/>
        <a:lstStyle/>
        <a:p>
          <a:endParaRPr lang="en-US"/>
        </a:p>
      </dgm:t>
    </dgm:pt>
    <dgm:pt modelId="{236099F4-BA20-44C1-8164-7A5693DEB08A}">
      <dgm:prSet phldrT="[Text]" custT="1"/>
      <dgm:spPr/>
      <dgm:t>
        <a:bodyPr/>
        <a:lstStyle/>
        <a:p>
          <a:pPr algn="ctr"/>
          <a:r>
            <a:rPr lang="it-IT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Acţiune anti</a:t>
          </a:r>
          <a:r>
            <a:rPr lang="ro-RO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migrenoasă</a:t>
          </a:r>
          <a:endParaRPr lang="en-US" sz="2000" dirty="0">
            <a:solidFill>
              <a:schemeClr val="tx1"/>
            </a:solidFill>
          </a:endParaRPr>
        </a:p>
      </dgm:t>
    </dgm:pt>
    <dgm:pt modelId="{C686914F-E024-43D4-935D-FDA82C7E5C09}" type="parTrans" cxnId="{95971D05-05E4-44D6-B2A1-BBAD3D49190B}">
      <dgm:prSet/>
      <dgm:spPr/>
      <dgm:t>
        <a:bodyPr/>
        <a:lstStyle/>
        <a:p>
          <a:endParaRPr lang="en-US"/>
        </a:p>
      </dgm:t>
    </dgm:pt>
    <dgm:pt modelId="{AA2EF41A-26FA-4E38-BC34-419137019009}" type="sibTrans" cxnId="{95971D05-05E4-44D6-B2A1-BBAD3D49190B}">
      <dgm:prSet/>
      <dgm:spPr/>
      <dgm:t>
        <a:bodyPr/>
        <a:lstStyle/>
        <a:p>
          <a:endParaRPr lang="en-US"/>
        </a:p>
      </dgm:t>
    </dgm:pt>
    <dgm:pt modelId="{D5607E54-51B6-47C1-9CA8-4822C47D0C6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E5EDC789-AAFF-4D77-A305-14D59AC53589}" type="parTrans" cxnId="{2C0CAA6D-6DDC-4FB3-8997-5B3758CCCF67}">
      <dgm:prSet/>
      <dgm:spPr/>
      <dgm:t>
        <a:bodyPr/>
        <a:lstStyle/>
        <a:p>
          <a:endParaRPr lang="en-US"/>
        </a:p>
      </dgm:t>
    </dgm:pt>
    <dgm:pt modelId="{2CB72CF2-A303-46F2-8DC8-341A32302C9B}" type="sibTrans" cxnId="{2C0CAA6D-6DDC-4FB3-8997-5B3758CCCF67}">
      <dgm:prSet/>
      <dgm:spPr/>
      <dgm:t>
        <a:bodyPr/>
        <a:lstStyle/>
        <a:p>
          <a:endParaRPr lang="en-US"/>
        </a:p>
      </dgm:t>
    </dgm:pt>
    <dgm:pt modelId="{6643625A-5BFF-4141-A8E5-9077FD519968}">
      <dgm:prSet phldrT="[Text]" custT="1"/>
      <dgm:spPr/>
      <dgm:t>
        <a:bodyPr/>
        <a:lstStyle/>
        <a:p>
          <a:pPr algn="ctr"/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o-RO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prevenirea crizelor migrenoase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56BED-56C7-4D0D-B205-8B554C4E9BB1}" type="parTrans" cxnId="{DE5A78AA-9393-467B-AC7A-D70B909E2DFF}">
      <dgm:prSet/>
      <dgm:spPr/>
      <dgm:t>
        <a:bodyPr/>
        <a:lstStyle/>
        <a:p>
          <a:endParaRPr lang="en-US"/>
        </a:p>
      </dgm:t>
    </dgm:pt>
    <dgm:pt modelId="{DDB7E33F-9FBA-48C9-9295-9164D710C65D}" type="sibTrans" cxnId="{DE5A78AA-9393-467B-AC7A-D70B909E2DFF}">
      <dgm:prSet/>
      <dgm:spPr/>
      <dgm:t>
        <a:bodyPr/>
        <a:lstStyle/>
        <a:p>
          <a:endParaRPr lang="en-US"/>
        </a:p>
      </dgm:t>
    </dgm:pt>
    <dgm:pt modelId="{BF53A9F7-207E-469C-AB0A-1EB22C91DDC0}" type="pres">
      <dgm:prSet presAssocID="{F3743B1D-FF00-4ABA-8A28-D60A9029CE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2D7B8-1615-4C64-9D5B-9891DD6E8D40}" type="pres">
      <dgm:prSet presAssocID="{C9E32ABB-57DF-48BF-B014-FBDACCAE8A1A}" presName="compositeNode" presStyleCnt="0">
        <dgm:presLayoutVars>
          <dgm:bulletEnabled val="1"/>
        </dgm:presLayoutVars>
      </dgm:prSet>
      <dgm:spPr/>
    </dgm:pt>
    <dgm:pt modelId="{41686BED-55E0-4C23-A0C6-E187C7F82629}" type="pres">
      <dgm:prSet presAssocID="{C9E32ABB-57DF-48BF-B014-FBDACCAE8A1A}" presName="bgRect" presStyleLbl="node1" presStyleIdx="0" presStyleCnt="3" custScaleX="68187"/>
      <dgm:spPr/>
      <dgm:t>
        <a:bodyPr/>
        <a:lstStyle/>
        <a:p>
          <a:endParaRPr lang="en-US"/>
        </a:p>
      </dgm:t>
    </dgm:pt>
    <dgm:pt modelId="{9E51AE16-6275-47F8-97CD-A2248E422E6E}" type="pres">
      <dgm:prSet presAssocID="{C9E32ABB-57DF-48BF-B014-FBDACCAE8A1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039C5-F3E2-48FE-92EF-23C69E2CB489}" type="pres">
      <dgm:prSet presAssocID="{C9E32ABB-57DF-48BF-B014-FBDACCAE8A1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94180-BB22-4AFC-86DC-3BF0137BBF91}" type="pres">
      <dgm:prSet presAssocID="{D0044CF5-B536-4469-A5C4-3C70E3869B5F}" presName="hSp" presStyleCnt="0"/>
      <dgm:spPr/>
    </dgm:pt>
    <dgm:pt modelId="{DB571AB1-637D-4CCB-BD5E-1AC5B05718C8}" type="pres">
      <dgm:prSet presAssocID="{D0044CF5-B536-4469-A5C4-3C70E3869B5F}" presName="vProcSp" presStyleCnt="0"/>
      <dgm:spPr/>
    </dgm:pt>
    <dgm:pt modelId="{0137C80F-AA71-4381-9F6B-98AE7FA34273}" type="pres">
      <dgm:prSet presAssocID="{D0044CF5-B536-4469-A5C4-3C70E3869B5F}" presName="vSp1" presStyleCnt="0"/>
      <dgm:spPr/>
    </dgm:pt>
    <dgm:pt modelId="{EEE4D846-3369-47D9-98F9-D22B51D8F6F0}" type="pres">
      <dgm:prSet presAssocID="{D0044CF5-B536-4469-A5C4-3C70E3869B5F}" presName="simulatedConn" presStyleLbl="solidFgAcc1" presStyleIdx="0" presStyleCnt="2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245AB13D-6CFE-457F-9B3F-986879E73EEE}" type="pres">
      <dgm:prSet presAssocID="{D0044CF5-B536-4469-A5C4-3C70E3869B5F}" presName="vSp2" presStyleCnt="0"/>
      <dgm:spPr/>
    </dgm:pt>
    <dgm:pt modelId="{FAEA90B8-24B2-40D2-B023-2EC3642E9BA6}" type="pres">
      <dgm:prSet presAssocID="{D0044CF5-B536-4469-A5C4-3C70E3869B5F}" presName="sibTrans" presStyleCnt="0"/>
      <dgm:spPr/>
    </dgm:pt>
    <dgm:pt modelId="{615A78FC-C5CC-4562-86F8-D7CEBF16A578}" type="pres">
      <dgm:prSet presAssocID="{D98DB506-DC44-4CD2-A040-1E3EA3BE54BB}" presName="compositeNode" presStyleCnt="0">
        <dgm:presLayoutVars>
          <dgm:bulletEnabled val="1"/>
        </dgm:presLayoutVars>
      </dgm:prSet>
      <dgm:spPr/>
    </dgm:pt>
    <dgm:pt modelId="{A9821652-9D2B-4D27-9AE3-D33CB9591323}" type="pres">
      <dgm:prSet presAssocID="{D98DB506-DC44-4CD2-A040-1E3EA3BE54BB}" presName="bgRect" presStyleLbl="node1" presStyleIdx="1" presStyleCnt="3" custLinFactNeighborY="-3862"/>
      <dgm:spPr/>
      <dgm:t>
        <a:bodyPr/>
        <a:lstStyle/>
        <a:p>
          <a:endParaRPr lang="en-US"/>
        </a:p>
      </dgm:t>
    </dgm:pt>
    <dgm:pt modelId="{878CB9D0-FA39-48ED-A307-7D5475553125}" type="pres">
      <dgm:prSet presAssocID="{D98DB506-DC44-4CD2-A040-1E3EA3BE54B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20641-7140-47A6-ADA1-736C10853ED0}" type="pres">
      <dgm:prSet presAssocID="{D98DB506-DC44-4CD2-A040-1E3EA3BE54B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9C40B-B282-4BA8-911D-542B0E5D1B6E}" type="pres">
      <dgm:prSet presAssocID="{7B032CB4-FF68-455B-929A-E2C4C3E1482D}" presName="hSp" presStyleCnt="0"/>
      <dgm:spPr/>
    </dgm:pt>
    <dgm:pt modelId="{869B3364-5A1E-4649-8B1F-131DEB217995}" type="pres">
      <dgm:prSet presAssocID="{7B032CB4-FF68-455B-929A-E2C4C3E1482D}" presName="vProcSp" presStyleCnt="0"/>
      <dgm:spPr/>
    </dgm:pt>
    <dgm:pt modelId="{59E77B3C-E661-45A2-AEDF-CC615FDE166C}" type="pres">
      <dgm:prSet presAssocID="{7B032CB4-FF68-455B-929A-E2C4C3E1482D}" presName="vSp1" presStyleCnt="0"/>
      <dgm:spPr/>
    </dgm:pt>
    <dgm:pt modelId="{2C637D72-2F58-4F90-8381-B268ECC70F78}" type="pres">
      <dgm:prSet presAssocID="{7B032CB4-FF68-455B-929A-E2C4C3E1482D}" presName="simulatedConn" presStyleLbl="solidFgAcc1" presStyleIdx="1" presStyleCnt="2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64421050-C2B1-4064-98AF-6E493AA37A45}" type="pres">
      <dgm:prSet presAssocID="{7B032CB4-FF68-455B-929A-E2C4C3E1482D}" presName="vSp2" presStyleCnt="0"/>
      <dgm:spPr/>
    </dgm:pt>
    <dgm:pt modelId="{FFCD3A1B-7B5F-4E7C-A0B4-2200972AE061}" type="pres">
      <dgm:prSet presAssocID="{7B032CB4-FF68-455B-929A-E2C4C3E1482D}" presName="sibTrans" presStyleCnt="0"/>
      <dgm:spPr/>
    </dgm:pt>
    <dgm:pt modelId="{6A7C7C26-799C-4147-A24D-789CB2F2D057}" type="pres">
      <dgm:prSet presAssocID="{D5607E54-51B6-47C1-9CA8-4822C47D0C64}" presName="compositeNode" presStyleCnt="0">
        <dgm:presLayoutVars>
          <dgm:bulletEnabled val="1"/>
        </dgm:presLayoutVars>
      </dgm:prSet>
      <dgm:spPr/>
    </dgm:pt>
    <dgm:pt modelId="{B5EE3EB6-5772-4291-939A-E5CE5B9D4F87}" type="pres">
      <dgm:prSet presAssocID="{D5607E54-51B6-47C1-9CA8-4822C47D0C64}" presName="bgRect" presStyleLbl="node1" presStyleIdx="2" presStyleCnt="3"/>
      <dgm:spPr/>
      <dgm:t>
        <a:bodyPr/>
        <a:lstStyle/>
        <a:p>
          <a:endParaRPr lang="en-US"/>
        </a:p>
      </dgm:t>
    </dgm:pt>
    <dgm:pt modelId="{3683F137-0FA5-4C9D-9772-B3C21FE909AF}" type="pres">
      <dgm:prSet presAssocID="{D5607E54-51B6-47C1-9CA8-4822C47D0C6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3CFE4-52EF-41C5-A1BA-A96A74C73ABE}" type="pres">
      <dgm:prSet presAssocID="{D5607E54-51B6-47C1-9CA8-4822C47D0C6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4B70BD-97D9-474B-9E66-3EDBE12739EE}" type="presOf" srcId="{6643625A-5BFF-4141-A8E5-9077FD519968}" destId="{E313CFE4-52EF-41C5-A1BA-A96A74C73ABE}" srcOrd="0" destOrd="0" presId="urn:microsoft.com/office/officeart/2005/8/layout/hProcess7#3"/>
    <dgm:cxn modelId="{0B499B5B-EDC7-47F9-99E2-26875598D977}" type="presOf" srcId="{D98DB506-DC44-4CD2-A040-1E3EA3BE54BB}" destId="{A9821652-9D2B-4D27-9AE3-D33CB9591323}" srcOrd="0" destOrd="0" presId="urn:microsoft.com/office/officeart/2005/8/layout/hProcess7#3"/>
    <dgm:cxn modelId="{33031F4B-C771-4300-B330-0D8A65D40A1D}" type="presOf" srcId="{F3743B1D-FF00-4ABA-8A28-D60A9029CE20}" destId="{BF53A9F7-207E-469C-AB0A-1EB22C91DDC0}" srcOrd="0" destOrd="0" presId="urn:microsoft.com/office/officeart/2005/8/layout/hProcess7#3"/>
    <dgm:cxn modelId="{45FB8F05-C7BD-49CC-8EA9-B31E4B1FDD4A}" type="presOf" srcId="{D98DB506-DC44-4CD2-A040-1E3EA3BE54BB}" destId="{878CB9D0-FA39-48ED-A307-7D5475553125}" srcOrd="1" destOrd="0" presId="urn:microsoft.com/office/officeart/2005/8/layout/hProcess7#3"/>
    <dgm:cxn modelId="{2C0CAA6D-6DDC-4FB3-8997-5B3758CCCF67}" srcId="{F3743B1D-FF00-4ABA-8A28-D60A9029CE20}" destId="{D5607E54-51B6-47C1-9CA8-4822C47D0C64}" srcOrd="2" destOrd="0" parTransId="{E5EDC789-AAFF-4D77-A305-14D59AC53589}" sibTransId="{2CB72CF2-A303-46F2-8DC8-341A32302C9B}"/>
    <dgm:cxn modelId="{40EDFB19-3286-4B5D-827F-88DB79E91C80}" srcId="{F3743B1D-FF00-4ABA-8A28-D60A9029CE20}" destId="{D98DB506-DC44-4CD2-A040-1E3EA3BE54BB}" srcOrd="1" destOrd="0" parTransId="{B0A790FD-9574-4B27-8911-A2901206399E}" sibTransId="{7B032CB4-FF68-455B-929A-E2C4C3E1482D}"/>
    <dgm:cxn modelId="{E62A8884-2AC0-4196-94F0-A5B8D4D7AE87}" srcId="{F3743B1D-FF00-4ABA-8A28-D60A9029CE20}" destId="{C9E32ABB-57DF-48BF-B014-FBDACCAE8A1A}" srcOrd="0" destOrd="0" parTransId="{E0DA82FC-CC90-46C0-A4F5-DA6D27469695}" sibTransId="{D0044CF5-B536-4469-A5C4-3C70E3869B5F}"/>
    <dgm:cxn modelId="{9C86C34D-221F-4F7C-B0BB-72E5822AC525}" srcId="{C9E32ABB-57DF-48BF-B014-FBDACCAE8A1A}" destId="{EC217D1F-087E-4D9F-BCAD-4A2389584744}" srcOrd="0" destOrd="0" parTransId="{E2E73EA2-8D00-4477-BCDF-A97468F3FC9A}" sibTransId="{D0003350-D4E0-4893-8972-95EDE52AC60C}"/>
    <dgm:cxn modelId="{17BBECBC-7806-46FD-A21A-23EB74E418E3}" type="presOf" srcId="{C9E32ABB-57DF-48BF-B014-FBDACCAE8A1A}" destId="{9E51AE16-6275-47F8-97CD-A2248E422E6E}" srcOrd="1" destOrd="0" presId="urn:microsoft.com/office/officeart/2005/8/layout/hProcess7#3"/>
    <dgm:cxn modelId="{ECC1D1FE-004D-4030-8BAD-7DEC84569D81}" type="presOf" srcId="{D5607E54-51B6-47C1-9CA8-4822C47D0C64}" destId="{B5EE3EB6-5772-4291-939A-E5CE5B9D4F87}" srcOrd="0" destOrd="0" presId="urn:microsoft.com/office/officeart/2005/8/layout/hProcess7#3"/>
    <dgm:cxn modelId="{9132FB25-8FDC-4DAE-8F9B-1F419AFAD1CA}" type="presOf" srcId="{236099F4-BA20-44C1-8164-7A5693DEB08A}" destId="{BD220641-7140-47A6-ADA1-736C10853ED0}" srcOrd="0" destOrd="0" presId="urn:microsoft.com/office/officeart/2005/8/layout/hProcess7#3"/>
    <dgm:cxn modelId="{95971D05-05E4-44D6-B2A1-BBAD3D49190B}" srcId="{D98DB506-DC44-4CD2-A040-1E3EA3BE54BB}" destId="{236099F4-BA20-44C1-8164-7A5693DEB08A}" srcOrd="0" destOrd="0" parTransId="{C686914F-E024-43D4-935D-FDA82C7E5C09}" sibTransId="{AA2EF41A-26FA-4E38-BC34-419137019009}"/>
    <dgm:cxn modelId="{D44DA626-1DC1-4340-B5D2-72BB9751BA27}" type="presOf" srcId="{D5607E54-51B6-47C1-9CA8-4822C47D0C64}" destId="{3683F137-0FA5-4C9D-9772-B3C21FE909AF}" srcOrd="1" destOrd="0" presId="urn:microsoft.com/office/officeart/2005/8/layout/hProcess7#3"/>
    <dgm:cxn modelId="{E4C5C84D-AB15-4E51-9BEA-6D4168B3E7D5}" type="presOf" srcId="{EC217D1F-087E-4D9F-BCAD-4A2389584744}" destId="{784039C5-F3E2-48FE-92EF-23C69E2CB489}" srcOrd="0" destOrd="0" presId="urn:microsoft.com/office/officeart/2005/8/layout/hProcess7#3"/>
    <dgm:cxn modelId="{DE5A78AA-9393-467B-AC7A-D70B909E2DFF}" srcId="{D5607E54-51B6-47C1-9CA8-4822C47D0C64}" destId="{6643625A-5BFF-4141-A8E5-9077FD519968}" srcOrd="0" destOrd="0" parTransId="{D5456BED-56C7-4D0D-B205-8B554C4E9BB1}" sibTransId="{DDB7E33F-9FBA-48C9-9295-9164D710C65D}"/>
    <dgm:cxn modelId="{B5FDF4B1-6942-451D-A799-F85AC3620888}" type="presOf" srcId="{C9E32ABB-57DF-48BF-B014-FBDACCAE8A1A}" destId="{41686BED-55E0-4C23-A0C6-E187C7F82629}" srcOrd="0" destOrd="0" presId="urn:microsoft.com/office/officeart/2005/8/layout/hProcess7#3"/>
    <dgm:cxn modelId="{30BF063D-3301-4CC6-A07F-A072A3129628}" type="presParOf" srcId="{BF53A9F7-207E-469C-AB0A-1EB22C91DDC0}" destId="{7CB2D7B8-1615-4C64-9D5B-9891DD6E8D40}" srcOrd="0" destOrd="0" presId="urn:microsoft.com/office/officeart/2005/8/layout/hProcess7#3"/>
    <dgm:cxn modelId="{3B832FA2-DCB9-4B7E-AEC7-96FBA655CB42}" type="presParOf" srcId="{7CB2D7B8-1615-4C64-9D5B-9891DD6E8D40}" destId="{41686BED-55E0-4C23-A0C6-E187C7F82629}" srcOrd="0" destOrd="0" presId="urn:microsoft.com/office/officeart/2005/8/layout/hProcess7#3"/>
    <dgm:cxn modelId="{0B302247-9008-495E-ADA5-482D488B83B2}" type="presParOf" srcId="{7CB2D7B8-1615-4C64-9D5B-9891DD6E8D40}" destId="{9E51AE16-6275-47F8-97CD-A2248E422E6E}" srcOrd="1" destOrd="0" presId="urn:microsoft.com/office/officeart/2005/8/layout/hProcess7#3"/>
    <dgm:cxn modelId="{D7029440-A965-4E7B-A954-F72BCAEF3264}" type="presParOf" srcId="{7CB2D7B8-1615-4C64-9D5B-9891DD6E8D40}" destId="{784039C5-F3E2-48FE-92EF-23C69E2CB489}" srcOrd="2" destOrd="0" presId="urn:microsoft.com/office/officeart/2005/8/layout/hProcess7#3"/>
    <dgm:cxn modelId="{FB409E13-B724-40DE-A3D4-A99044EC78AE}" type="presParOf" srcId="{BF53A9F7-207E-469C-AB0A-1EB22C91DDC0}" destId="{3E494180-BB22-4AFC-86DC-3BF0137BBF91}" srcOrd="1" destOrd="0" presId="urn:microsoft.com/office/officeart/2005/8/layout/hProcess7#3"/>
    <dgm:cxn modelId="{56AD52FE-CDFC-4EF1-AAA1-3AC9F260BC2E}" type="presParOf" srcId="{BF53A9F7-207E-469C-AB0A-1EB22C91DDC0}" destId="{DB571AB1-637D-4CCB-BD5E-1AC5B05718C8}" srcOrd="2" destOrd="0" presId="urn:microsoft.com/office/officeart/2005/8/layout/hProcess7#3"/>
    <dgm:cxn modelId="{96105ECC-A73F-4E9C-AA8F-67E3C2B14F85}" type="presParOf" srcId="{DB571AB1-637D-4CCB-BD5E-1AC5B05718C8}" destId="{0137C80F-AA71-4381-9F6B-98AE7FA34273}" srcOrd="0" destOrd="0" presId="urn:microsoft.com/office/officeart/2005/8/layout/hProcess7#3"/>
    <dgm:cxn modelId="{8D05A89D-5B5A-4FA3-A15A-EA0E1682EF68}" type="presParOf" srcId="{DB571AB1-637D-4CCB-BD5E-1AC5B05718C8}" destId="{EEE4D846-3369-47D9-98F9-D22B51D8F6F0}" srcOrd="1" destOrd="0" presId="urn:microsoft.com/office/officeart/2005/8/layout/hProcess7#3"/>
    <dgm:cxn modelId="{81F4423C-5CC3-4B9A-9A55-84A16F8A19DB}" type="presParOf" srcId="{DB571AB1-637D-4CCB-BD5E-1AC5B05718C8}" destId="{245AB13D-6CFE-457F-9B3F-986879E73EEE}" srcOrd="2" destOrd="0" presId="urn:microsoft.com/office/officeart/2005/8/layout/hProcess7#3"/>
    <dgm:cxn modelId="{EDB9A95F-302D-4522-B225-850ECA0B8B21}" type="presParOf" srcId="{BF53A9F7-207E-469C-AB0A-1EB22C91DDC0}" destId="{FAEA90B8-24B2-40D2-B023-2EC3642E9BA6}" srcOrd="3" destOrd="0" presId="urn:microsoft.com/office/officeart/2005/8/layout/hProcess7#3"/>
    <dgm:cxn modelId="{072BC579-0594-4EDE-94A9-0A698889BBCF}" type="presParOf" srcId="{BF53A9F7-207E-469C-AB0A-1EB22C91DDC0}" destId="{615A78FC-C5CC-4562-86F8-D7CEBF16A578}" srcOrd="4" destOrd="0" presId="urn:microsoft.com/office/officeart/2005/8/layout/hProcess7#3"/>
    <dgm:cxn modelId="{D460D68F-CE55-48CF-9361-DBE63DF9096F}" type="presParOf" srcId="{615A78FC-C5CC-4562-86F8-D7CEBF16A578}" destId="{A9821652-9D2B-4D27-9AE3-D33CB9591323}" srcOrd="0" destOrd="0" presId="urn:microsoft.com/office/officeart/2005/8/layout/hProcess7#3"/>
    <dgm:cxn modelId="{DA47387D-DD5B-4524-B128-3AF361DC0800}" type="presParOf" srcId="{615A78FC-C5CC-4562-86F8-D7CEBF16A578}" destId="{878CB9D0-FA39-48ED-A307-7D5475553125}" srcOrd="1" destOrd="0" presId="urn:microsoft.com/office/officeart/2005/8/layout/hProcess7#3"/>
    <dgm:cxn modelId="{7BF534FF-7B32-4EFB-8897-290AE28CE5C4}" type="presParOf" srcId="{615A78FC-C5CC-4562-86F8-D7CEBF16A578}" destId="{BD220641-7140-47A6-ADA1-736C10853ED0}" srcOrd="2" destOrd="0" presId="urn:microsoft.com/office/officeart/2005/8/layout/hProcess7#3"/>
    <dgm:cxn modelId="{B2401022-FFBF-42AB-ADD4-8C00BE7C6B82}" type="presParOf" srcId="{BF53A9F7-207E-469C-AB0A-1EB22C91DDC0}" destId="{5979C40B-B282-4BA8-911D-542B0E5D1B6E}" srcOrd="5" destOrd="0" presId="urn:microsoft.com/office/officeart/2005/8/layout/hProcess7#3"/>
    <dgm:cxn modelId="{2DA4DFCC-1895-48BB-BAA7-9EF85AB5FBC2}" type="presParOf" srcId="{BF53A9F7-207E-469C-AB0A-1EB22C91DDC0}" destId="{869B3364-5A1E-4649-8B1F-131DEB217995}" srcOrd="6" destOrd="0" presId="urn:microsoft.com/office/officeart/2005/8/layout/hProcess7#3"/>
    <dgm:cxn modelId="{9E59E542-7950-4217-A297-64820923543C}" type="presParOf" srcId="{869B3364-5A1E-4649-8B1F-131DEB217995}" destId="{59E77B3C-E661-45A2-AEDF-CC615FDE166C}" srcOrd="0" destOrd="0" presId="urn:microsoft.com/office/officeart/2005/8/layout/hProcess7#3"/>
    <dgm:cxn modelId="{45793D89-26F8-41FF-BF66-BF6F79049E74}" type="presParOf" srcId="{869B3364-5A1E-4649-8B1F-131DEB217995}" destId="{2C637D72-2F58-4F90-8381-B268ECC70F78}" srcOrd="1" destOrd="0" presId="urn:microsoft.com/office/officeart/2005/8/layout/hProcess7#3"/>
    <dgm:cxn modelId="{D2837338-9A18-42AF-A548-5635FF624BEE}" type="presParOf" srcId="{869B3364-5A1E-4649-8B1F-131DEB217995}" destId="{64421050-C2B1-4064-98AF-6E493AA37A45}" srcOrd="2" destOrd="0" presId="urn:microsoft.com/office/officeart/2005/8/layout/hProcess7#3"/>
    <dgm:cxn modelId="{92A553E6-8D0F-473C-9C90-8E2484AE67A8}" type="presParOf" srcId="{BF53A9F7-207E-469C-AB0A-1EB22C91DDC0}" destId="{FFCD3A1B-7B5F-4E7C-A0B4-2200972AE061}" srcOrd="7" destOrd="0" presId="urn:microsoft.com/office/officeart/2005/8/layout/hProcess7#3"/>
    <dgm:cxn modelId="{2EA39266-BDAA-4922-AA22-B1A6F32299EE}" type="presParOf" srcId="{BF53A9F7-207E-469C-AB0A-1EB22C91DDC0}" destId="{6A7C7C26-799C-4147-A24D-789CB2F2D057}" srcOrd="8" destOrd="0" presId="urn:microsoft.com/office/officeart/2005/8/layout/hProcess7#3"/>
    <dgm:cxn modelId="{E86080C5-4596-41F7-9243-3F7C009113EF}" type="presParOf" srcId="{6A7C7C26-799C-4147-A24D-789CB2F2D057}" destId="{B5EE3EB6-5772-4291-939A-E5CE5B9D4F87}" srcOrd="0" destOrd="0" presId="urn:microsoft.com/office/officeart/2005/8/layout/hProcess7#3"/>
    <dgm:cxn modelId="{EBBC1C24-4350-4625-A06B-9F5762612468}" type="presParOf" srcId="{6A7C7C26-799C-4147-A24D-789CB2F2D057}" destId="{3683F137-0FA5-4C9D-9772-B3C21FE909AF}" srcOrd="1" destOrd="0" presId="urn:microsoft.com/office/officeart/2005/8/layout/hProcess7#3"/>
    <dgm:cxn modelId="{C2446546-3BA1-4833-8717-B6DC374631D8}" type="presParOf" srcId="{6A7C7C26-799C-4147-A24D-789CB2F2D057}" destId="{E313CFE4-52EF-41C5-A1BA-A96A74C73ABE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C3CB92A-C8AE-414B-815E-88B62F557E8B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601D7D0-CB4F-4B92-8762-C055146CC4B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Antiinflamatoare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AEF5A-9290-4168-8C8B-2A0CFF262804}" type="parTrans" cxnId="{92E6962B-B6CA-414F-B8C3-F52797E0F3A4}">
      <dgm:prSet/>
      <dgm:spPr/>
      <dgm:t>
        <a:bodyPr/>
        <a:lstStyle/>
        <a:p>
          <a:endParaRPr lang="en-US"/>
        </a:p>
      </dgm:t>
    </dgm:pt>
    <dgm:pt modelId="{9D9AD254-25E8-4B73-8BA5-A66D810A62A2}" type="sibTrans" cxnId="{92E6962B-B6CA-414F-B8C3-F52797E0F3A4}">
      <dgm:prSet/>
      <dgm:spPr/>
      <dgm:t>
        <a:bodyPr/>
        <a:lstStyle/>
        <a:p>
          <a:endParaRPr lang="en-US"/>
        </a:p>
      </dgm:t>
    </dgm:pt>
    <dgm:pt modelId="{76A4CE24-B4E0-4575-99C2-F6FAF0F4D0F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Decongestivă la nivelul prostatei (lactone C 15)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704D0-A2A8-4BC3-B5B5-F4D9DADFDF7E}" type="parTrans" cxnId="{DFC55FF3-0B09-4D40-9B3C-064F378A21D6}">
      <dgm:prSet/>
      <dgm:spPr/>
      <dgm:t>
        <a:bodyPr/>
        <a:lstStyle/>
        <a:p>
          <a:endParaRPr lang="en-US"/>
        </a:p>
      </dgm:t>
    </dgm:pt>
    <dgm:pt modelId="{4A427AF7-6C42-434B-84EF-5719FAEDBD7B}" type="sibTrans" cxnId="{DFC55FF3-0B09-4D40-9B3C-064F378A21D6}">
      <dgm:prSet/>
      <dgm:spPr/>
      <dgm:t>
        <a:bodyPr/>
        <a:lstStyle/>
        <a:p>
          <a:endParaRPr lang="en-US"/>
        </a:p>
      </dgm:t>
    </dgm:pt>
    <dgm:pt modelId="{8EFC0C53-DF48-493B-A105-1D7B5566B9F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Diuretică </a:t>
          </a:r>
        </a:p>
        <a:p>
          <a:pPr algn="ctr"/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(flavone, saponozide)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F9BE2-42FF-49D0-A64B-28DADFB97B91}" type="parTrans" cxnId="{1030352E-4BF6-4730-8F43-D31986AE23C6}">
      <dgm:prSet/>
      <dgm:spPr/>
      <dgm:t>
        <a:bodyPr/>
        <a:lstStyle/>
        <a:p>
          <a:endParaRPr lang="en-US"/>
        </a:p>
      </dgm:t>
    </dgm:pt>
    <dgm:pt modelId="{0FF92235-CD39-4D77-ACC5-71100264DC12}" type="sibTrans" cxnId="{1030352E-4BF6-4730-8F43-D31986AE23C6}">
      <dgm:prSet/>
      <dgm:spPr/>
      <dgm:t>
        <a:bodyPr/>
        <a:lstStyle/>
        <a:p>
          <a:endParaRPr lang="en-US"/>
        </a:p>
      </dgm:t>
    </dgm:pt>
    <dgm:pt modelId="{3C94091F-1EFE-4952-9961-497606C03F60}" type="pres">
      <dgm:prSet presAssocID="{2C3CB92A-C8AE-414B-815E-88B62F557E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8025F-761F-49EA-9F6C-7D8C7028CD0C}" type="pres">
      <dgm:prSet presAssocID="{3601D7D0-CB4F-4B92-8762-C055146CC4B2}" presName="parentLin" presStyleCnt="0"/>
      <dgm:spPr/>
    </dgm:pt>
    <dgm:pt modelId="{5045E22D-8B2D-4B65-B833-7DA64BD11877}" type="pres">
      <dgm:prSet presAssocID="{3601D7D0-CB4F-4B92-8762-C055146CC4B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3543DD7-ED22-40A1-9D15-89B9550F43F2}" type="pres">
      <dgm:prSet presAssocID="{3601D7D0-CB4F-4B92-8762-C055146CC4B2}" presName="parentText" presStyleLbl="node1" presStyleIdx="0" presStyleCnt="3" custScaleX="1177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F415F-4806-4296-B2EF-3B9F49F7DF5B}" type="pres">
      <dgm:prSet presAssocID="{3601D7D0-CB4F-4B92-8762-C055146CC4B2}" presName="negativeSpace" presStyleCnt="0"/>
      <dgm:spPr/>
    </dgm:pt>
    <dgm:pt modelId="{728C8B89-1258-4D81-8C49-70976136BA1E}" type="pres">
      <dgm:prSet presAssocID="{3601D7D0-CB4F-4B92-8762-C055146CC4B2}" presName="childText" presStyleLbl="conFgAcc1" presStyleIdx="0" presStyleCnt="3">
        <dgm:presLayoutVars>
          <dgm:bulletEnabled val="1"/>
        </dgm:presLayoutVars>
      </dgm:prSet>
      <dgm:spPr/>
    </dgm:pt>
    <dgm:pt modelId="{B35372E2-2D5F-4188-9A05-1AB3A33789FB}" type="pres">
      <dgm:prSet presAssocID="{9D9AD254-25E8-4B73-8BA5-A66D810A62A2}" presName="spaceBetweenRectangles" presStyleCnt="0"/>
      <dgm:spPr/>
    </dgm:pt>
    <dgm:pt modelId="{E06E259A-9927-4069-BE52-FB25F90051FF}" type="pres">
      <dgm:prSet presAssocID="{76A4CE24-B4E0-4575-99C2-F6FAF0F4D0F1}" presName="parentLin" presStyleCnt="0"/>
      <dgm:spPr/>
    </dgm:pt>
    <dgm:pt modelId="{5E31285B-26AD-4D05-B3B6-E76C4FC869DA}" type="pres">
      <dgm:prSet presAssocID="{76A4CE24-B4E0-4575-99C2-F6FAF0F4D0F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6C67EFE-46BB-4E76-8475-DB438E99E980}" type="pres">
      <dgm:prSet presAssocID="{76A4CE24-B4E0-4575-99C2-F6FAF0F4D0F1}" presName="parentText" presStyleLbl="node1" presStyleIdx="1" presStyleCnt="3" custScaleX="117786" custLinFactNeighborX="29511" custLinFactNeighborY="-41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52131-DAB5-4A2F-94FC-E72ED64BA780}" type="pres">
      <dgm:prSet presAssocID="{76A4CE24-B4E0-4575-99C2-F6FAF0F4D0F1}" presName="negativeSpace" presStyleCnt="0"/>
      <dgm:spPr/>
    </dgm:pt>
    <dgm:pt modelId="{AA5BF945-C911-4414-B866-0CF4F7BA583E}" type="pres">
      <dgm:prSet presAssocID="{76A4CE24-B4E0-4575-99C2-F6FAF0F4D0F1}" presName="childText" presStyleLbl="conFgAcc1" presStyleIdx="1" presStyleCnt="3">
        <dgm:presLayoutVars>
          <dgm:bulletEnabled val="1"/>
        </dgm:presLayoutVars>
      </dgm:prSet>
      <dgm:spPr/>
    </dgm:pt>
    <dgm:pt modelId="{EE7E71E5-DED8-4932-9151-9A23B18F4FB5}" type="pres">
      <dgm:prSet presAssocID="{4A427AF7-6C42-434B-84EF-5719FAEDBD7B}" presName="spaceBetweenRectangles" presStyleCnt="0"/>
      <dgm:spPr/>
    </dgm:pt>
    <dgm:pt modelId="{F8D3F92C-6888-42A8-8780-D7FFCDAFBDA1}" type="pres">
      <dgm:prSet presAssocID="{8EFC0C53-DF48-493B-A105-1D7B5566B9FE}" presName="parentLin" presStyleCnt="0"/>
      <dgm:spPr/>
    </dgm:pt>
    <dgm:pt modelId="{FF589F8E-67DE-46C0-81AC-A2491742C08E}" type="pres">
      <dgm:prSet presAssocID="{8EFC0C53-DF48-493B-A105-1D7B5566B9F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B1BC5B3-4621-4657-B5A5-45463CBE0A18}" type="pres">
      <dgm:prSet presAssocID="{8EFC0C53-DF48-493B-A105-1D7B5566B9FE}" presName="parentText" presStyleLbl="node1" presStyleIdx="2" presStyleCnt="3" custScaleX="1177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821B6-445A-40B6-8396-3CBEF3BF575B}" type="pres">
      <dgm:prSet presAssocID="{8EFC0C53-DF48-493B-A105-1D7B5566B9FE}" presName="negativeSpace" presStyleCnt="0"/>
      <dgm:spPr/>
    </dgm:pt>
    <dgm:pt modelId="{95DF04D4-3DD9-419A-8C32-DC9BE2FFF7CE}" type="pres">
      <dgm:prSet presAssocID="{8EFC0C53-DF48-493B-A105-1D7B5566B9F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30352E-4BF6-4730-8F43-D31986AE23C6}" srcId="{2C3CB92A-C8AE-414B-815E-88B62F557E8B}" destId="{8EFC0C53-DF48-493B-A105-1D7B5566B9FE}" srcOrd="2" destOrd="0" parTransId="{BADF9BE2-42FF-49D0-A64B-28DADFB97B91}" sibTransId="{0FF92235-CD39-4D77-ACC5-71100264DC12}"/>
    <dgm:cxn modelId="{DFC55FF3-0B09-4D40-9B3C-064F378A21D6}" srcId="{2C3CB92A-C8AE-414B-815E-88B62F557E8B}" destId="{76A4CE24-B4E0-4575-99C2-F6FAF0F4D0F1}" srcOrd="1" destOrd="0" parTransId="{ED5704D0-A2A8-4BC3-B5B5-F4D9DADFDF7E}" sibTransId="{4A427AF7-6C42-434B-84EF-5719FAEDBD7B}"/>
    <dgm:cxn modelId="{3BFCA3AF-C793-4754-8DD7-63326E91CDDA}" type="presOf" srcId="{3601D7D0-CB4F-4B92-8762-C055146CC4B2}" destId="{5045E22D-8B2D-4B65-B833-7DA64BD11877}" srcOrd="0" destOrd="0" presId="urn:microsoft.com/office/officeart/2005/8/layout/list1"/>
    <dgm:cxn modelId="{050C6385-79A5-4A8C-A7BE-6FE4DCAB9442}" type="presOf" srcId="{3601D7D0-CB4F-4B92-8762-C055146CC4B2}" destId="{E3543DD7-ED22-40A1-9D15-89B9550F43F2}" srcOrd="1" destOrd="0" presId="urn:microsoft.com/office/officeart/2005/8/layout/list1"/>
    <dgm:cxn modelId="{7997861F-4EE3-4343-9280-5554E892ADA4}" type="presOf" srcId="{8EFC0C53-DF48-493B-A105-1D7B5566B9FE}" destId="{FF589F8E-67DE-46C0-81AC-A2491742C08E}" srcOrd="0" destOrd="0" presId="urn:microsoft.com/office/officeart/2005/8/layout/list1"/>
    <dgm:cxn modelId="{781768C0-844B-4B71-ACA4-C355E6086D6D}" type="presOf" srcId="{8EFC0C53-DF48-493B-A105-1D7B5566B9FE}" destId="{BB1BC5B3-4621-4657-B5A5-45463CBE0A18}" srcOrd="1" destOrd="0" presId="urn:microsoft.com/office/officeart/2005/8/layout/list1"/>
    <dgm:cxn modelId="{5A95F0F1-A5AA-4B27-B311-2DD48FB3FE32}" type="presOf" srcId="{76A4CE24-B4E0-4575-99C2-F6FAF0F4D0F1}" destId="{5E31285B-26AD-4D05-B3B6-E76C4FC869DA}" srcOrd="0" destOrd="0" presId="urn:microsoft.com/office/officeart/2005/8/layout/list1"/>
    <dgm:cxn modelId="{92E6962B-B6CA-414F-B8C3-F52797E0F3A4}" srcId="{2C3CB92A-C8AE-414B-815E-88B62F557E8B}" destId="{3601D7D0-CB4F-4B92-8762-C055146CC4B2}" srcOrd="0" destOrd="0" parTransId="{00AAEF5A-9290-4168-8C8B-2A0CFF262804}" sibTransId="{9D9AD254-25E8-4B73-8BA5-A66D810A62A2}"/>
    <dgm:cxn modelId="{16BB0305-FB16-4994-95F8-DDE9B5A33D2B}" type="presOf" srcId="{76A4CE24-B4E0-4575-99C2-F6FAF0F4D0F1}" destId="{56C67EFE-46BB-4E76-8475-DB438E99E980}" srcOrd="1" destOrd="0" presId="urn:microsoft.com/office/officeart/2005/8/layout/list1"/>
    <dgm:cxn modelId="{FD72464B-0A14-442E-982C-16DFB09AAB5D}" type="presOf" srcId="{2C3CB92A-C8AE-414B-815E-88B62F557E8B}" destId="{3C94091F-1EFE-4952-9961-497606C03F60}" srcOrd="0" destOrd="0" presId="urn:microsoft.com/office/officeart/2005/8/layout/list1"/>
    <dgm:cxn modelId="{9A33CFFF-30B6-4B0E-9E56-F51BE3F1EFB1}" type="presParOf" srcId="{3C94091F-1EFE-4952-9961-497606C03F60}" destId="{A1E8025F-761F-49EA-9F6C-7D8C7028CD0C}" srcOrd="0" destOrd="0" presId="urn:microsoft.com/office/officeart/2005/8/layout/list1"/>
    <dgm:cxn modelId="{24946DFC-C11E-4A97-8BE5-C541B225CFCE}" type="presParOf" srcId="{A1E8025F-761F-49EA-9F6C-7D8C7028CD0C}" destId="{5045E22D-8B2D-4B65-B833-7DA64BD11877}" srcOrd="0" destOrd="0" presId="urn:microsoft.com/office/officeart/2005/8/layout/list1"/>
    <dgm:cxn modelId="{28B68CEB-ED2A-4286-B8DA-7B1CCC169F3A}" type="presParOf" srcId="{A1E8025F-761F-49EA-9F6C-7D8C7028CD0C}" destId="{E3543DD7-ED22-40A1-9D15-89B9550F43F2}" srcOrd="1" destOrd="0" presId="urn:microsoft.com/office/officeart/2005/8/layout/list1"/>
    <dgm:cxn modelId="{4A81E44A-AF5A-41FF-800A-B5AA7E463605}" type="presParOf" srcId="{3C94091F-1EFE-4952-9961-497606C03F60}" destId="{CAAF415F-4806-4296-B2EF-3B9F49F7DF5B}" srcOrd="1" destOrd="0" presId="urn:microsoft.com/office/officeart/2005/8/layout/list1"/>
    <dgm:cxn modelId="{8B5A7081-2141-45B0-9117-879E9F7C97FA}" type="presParOf" srcId="{3C94091F-1EFE-4952-9961-497606C03F60}" destId="{728C8B89-1258-4D81-8C49-70976136BA1E}" srcOrd="2" destOrd="0" presId="urn:microsoft.com/office/officeart/2005/8/layout/list1"/>
    <dgm:cxn modelId="{B6572156-392B-4D0D-BFA1-F0ABC3759516}" type="presParOf" srcId="{3C94091F-1EFE-4952-9961-497606C03F60}" destId="{B35372E2-2D5F-4188-9A05-1AB3A33789FB}" srcOrd="3" destOrd="0" presId="urn:microsoft.com/office/officeart/2005/8/layout/list1"/>
    <dgm:cxn modelId="{DBDBFCF1-EB33-4514-861E-78F16AD2DC61}" type="presParOf" srcId="{3C94091F-1EFE-4952-9961-497606C03F60}" destId="{E06E259A-9927-4069-BE52-FB25F90051FF}" srcOrd="4" destOrd="0" presId="urn:microsoft.com/office/officeart/2005/8/layout/list1"/>
    <dgm:cxn modelId="{DEF45845-0630-4D05-8CB4-BDF5EE99B753}" type="presParOf" srcId="{E06E259A-9927-4069-BE52-FB25F90051FF}" destId="{5E31285B-26AD-4D05-B3B6-E76C4FC869DA}" srcOrd="0" destOrd="0" presId="urn:microsoft.com/office/officeart/2005/8/layout/list1"/>
    <dgm:cxn modelId="{AFC2F92B-DBC1-4BAC-9D17-AAC4113E9CBE}" type="presParOf" srcId="{E06E259A-9927-4069-BE52-FB25F90051FF}" destId="{56C67EFE-46BB-4E76-8475-DB438E99E980}" srcOrd="1" destOrd="0" presId="urn:microsoft.com/office/officeart/2005/8/layout/list1"/>
    <dgm:cxn modelId="{B82D221F-6E61-45C5-9752-099E23E8D6BB}" type="presParOf" srcId="{3C94091F-1EFE-4952-9961-497606C03F60}" destId="{47652131-DAB5-4A2F-94FC-E72ED64BA780}" srcOrd="5" destOrd="0" presId="urn:microsoft.com/office/officeart/2005/8/layout/list1"/>
    <dgm:cxn modelId="{625F2E4E-8B64-4C1D-841C-B9380E0874E0}" type="presParOf" srcId="{3C94091F-1EFE-4952-9961-497606C03F60}" destId="{AA5BF945-C911-4414-B866-0CF4F7BA583E}" srcOrd="6" destOrd="0" presId="urn:microsoft.com/office/officeart/2005/8/layout/list1"/>
    <dgm:cxn modelId="{AB033DBB-44D2-472B-9976-C9527E37A998}" type="presParOf" srcId="{3C94091F-1EFE-4952-9961-497606C03F60}" destId="{EE7E71E5-DED8-4932-9151-9A23B18F4FB5}" srcOrd="7" destOrd="0" presId="urn:microsoft.com/office/officeart/2005/8/layout/list1"/>
    <dgm:cxn modelId="{04D31E0F-1469-499C-9443-4B55F85CC394}" type="presParOf" srcId="{3C94091F-1EFE-4952-9961-497606C03F60}" destId="{F8D3F92C-6888-42A8-8780-D7FFCDAFBDA1}" srcOrd="8" destOrd="0" presId="urn:microsoft.com/office/officeart/2005/8/layout/list1"/>
    <dgm:cxn modelId="{E1046D1F-51FA-453C-B4EF-5CBC4B97AE73}" type="presParOf" srcId="{F8D3F92C-6888-42A8-8780-D7FFCDAFBDA1}" destId="{FF589F8E-67DE-46C0-81AC-A2491742C08E}" srcOrd="0" destOrd="0" presId="urn:microsoft.com/office/officeart/2005/8/layout/list1"/>
    <dgm:cxn modelId="{54274C25-EA60-4775-BDED-1DB1124B3041}" type="presParOf" srcId="{F8D3F92C-6888-42A8-8780-D7FFCDAFBDA1}" destId="{BB1BC5B3-4621-4657-B5A5-45463CBE0A18}" srcOrd="1" destOrd="0" presId="urn:microsoft.com/office/officeart/2005/8/layout/list1"/>
    <dgm:cxn modelId="{A23A53C7-C3AF-48C1-9F81-AE90C98B4664}" type="presParOf" srcId="{3C94091F-1EFE-4952-9961-497606C03F60}" destId="{BE8821B6-445A-40B6-8396-3CBEF3BF575B}" srcOrd="9" destOrd="0" presId="urn:microsoft.com/office/officeart/2005/8/layout/list1"/>
    <dgm:cxn modelId="{0C6E3859-77D8-4D41-9C52-0C0EF301B8DD}" type="presParOf" srcId="{3C94091F-1EFE-4952-9961-497606C03F60}" destId="{95DF04D4-3DD9-419A-8C32-DC9BE2FFF7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9CFE8-5FD1-4640-A63B-FAA59785DC6C}" type="doc">
      <dgm:prSet loTypeId="urn:microsoft.com/office/officeart/2005/8/layout/radial1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5F2CDAB-30D4-4006-8512-BD496D2EFD99}">
      <dgm:prSet phldrT="[Text]"/>
      <dgm:spPr/>
      <dgm:t>
        <a:bodyPr/>
        <a:lstStyle/>
        <a:p>
          <a:r>
            <a:rPr lang="ro-RO" dirty="0" smtClean="0"/>
            <a:t>ISOP</a:t>
          </a:r>
          <a:endParaRPr lang="en-US" dirty="0"/>
        </a:p>
      </dgm:t>
    </dgm:pt>
    <dgm:pt modelId="{55D4755D-B39E-4FF7-8C6F-3A870D19CD6F}" type="parTrans" cxnId="{7EE944C5-FE47-4516-9F17-76DE7EB7D841}">
      <dgm:prSet/>
      <dgm:spPr/>
      <dgm:t>
        <a:bodyPr/>
        <a:lstStyle/>
        <a:p>
          <a:endParaRPr lang="en-US"/>
        </a:p>
      </dgm:t>
    </dgm:pt>
    <dgm:pt modelId="{81DCA600-3292-4FFD-A805-A7C0A8D56C3A}" type="sibTrans" cxnId="{7EE944C5-FE47-4516-9F17-76DE7EB7D841}">
      <dgm:prSet/>
      <dgm:spPr/>
      <dgm:t>
        <a:bodyPr/>
        <a:lstStyle/>
        <a:p>
          <a:endParaRPr lang="en-US"/>
        </a:p>
      </dgm:t>
    </dgm:pt>
    <dgm:pt modelId="{5CC4DB9C-9F81-473F-BCED-1CFB327045B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m</a:t>
          </a:r>
          <a:r>
            <a:rPr lang="it-IT" sz="2000" b="1" dirty="0" smtClean="0">
              <a:latin typeface="Times New Roman" pitchFamily="18" charset="0"/>
              <a:cs typeface="Times New Roman" pitchFamily="18" charset="0"/>
            </a:rPr>
            <a:t>ucolitică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(ul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.vol.)</a:t>
          </a:r>
          <a:endParaRPr lang="en-US" sz="2000" dirty="0"/>
        </a:p>
      </dgm:t>
    </dgm:pt>
    <dgm:pt modelId="{2D7FEECE-C55F-4851-AFAB-0B51E6912D9A}" type="parTrans" cxnId="{6ABB6FD6-8D0E-4839-8322-19F24CDDDBE9}">
      <dgm:prSet/>
      <dgm:spPr/>
      <dgm:t>
        <a:bodyPr/>
        <a:lstStyle/>
        <a:p>
          <a:endParaRPr lang="en-US"/>
        </a:p>
      </dgm:t>
    </dgm:pt>
    <dgm:pt modelId="{DDDA60D2-5FEE-42A9-8F8F-448BB9D74F06}" type="sibTrans" cxnId="{6ABB6FD6-8D0E-4839-8322-19F24CDDDBE9}">
      <dgm:prSet/>
      <dgm:spPr/>
      <dgm:t>
        <a:bodyPr/>
        <a:lstStyle/>
        <a:p>
          <a:endParaRPr lang="en-US"/>
        </a:p>
      </dgm:t>
    </dgm:pt>
    <dgm:pt modelId="{1FE8255F-AF30-43DB-B8CE-DFEFFC51ABD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000" b="1" dirty="0" smtClean="0">
              <a:latin typeface="Times New Roman" pitchFamily="18" charset="0"/>
              <a:cs typeface="Times New Roman" pitchFamily="18" charset="0"/>
            </a:rPr>
            <a:t>carminativă, stomahică </a:t>
          </a:r>
        </a:p>
        <a:p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(pr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.amare</a:t>
          </a:r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, u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.vol.)</a:t>
          </a:r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/>
        </a:p>
      </dgm:t>
    </dgm:pt>
    <dgm:pt modelId="{F9B889D1-9913-4E38-8A56-63747D47D720}" type="parTrans" cxnId="{6A05CEDD-2771-4EB9-97BA-5F237A0BD63C}">
      <dgm:prSet/>
      <dgm:spPr/>
      <dgm:t>
        <a:bodyPr/>
        <a:lstStyle/>
        <a:p>
          <a:endParaRPr lang="en-US"/>
        </a:p>
      </dgm:t>
    </dgm:pt>
    <dgm:pt modelId="{08287A6A-3781-414C-8993-987CA550170C}" type="sibTrans" cxnId="{6A05CEDD-2771-4EB9-97BA-5F237A0BD63C}">
      <dgm:prSet/>
      <dgm:spPr/>
      <dgm:t>
        <a:bodyPr/>
        <a:lstStyle/>
        <a:p>
          <a:endParaRPr lang="en-US"/>
        </a:p>
      </dgm:t>
    </dgm:pt>
    <dgm:pt modelId="{FA015B47-E4D3-4234-8A80-758E014FABE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000" b="1" dirty="0" smtClean="0">
              <a:latin typeface="Times New Roman" pitchFamily="18" charset="0"/>
              <a:cs typeface="Times New Roman" pitchFamily="18" charset="0"/>
            </a:rPr>
            <a:t>antiseptică</a:t>
          </a:r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(u.v.)</a:t>
          </a:r>
        </a:p>
      </dgm:t>
    </dgm:pt>
    <dgm:pt modelId="{110048FB-F71C-4399-8178-C7FA1672A7F1}" type="parTrans" cxnId="{99D96596-E361-4F38-A692-9E298DF991A4}">
      <dgm:prSet/>
      <dgm:spPr/>
      <dgm:t>
        <a:bodyPr/>
        <a:lstStyle/>
        <a:p>
          <a:endParaRPr lang="en-US"/>
        </a:p>
      </dgm:t>
    </dgm:pt>
    <dgm:pt modelId="{5BE6C608-0859-48CD-A740-9C77C64A1B2D}" type="sibTrans" cxnId="{99D96596-E361-4F38-A692-9E298DF991A4}">
      <dgm:prSet/>
      <dgm:spPr/>
      <dgm:t>
        <a:bodyPr/>
        <a:lstStyle/>
        <a:p>
          <a:endParaRPr lang="en-US"/>
        </a:p>
      </dgm:t>
    </dgm:pt>
    <dgm:pt modelId="{80A54EBD-FD65-4401-9097-6D00DF925DB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expectorantă</a:t>
          </a:r>
        </a:p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(marubină, u.v)</a:t>
          </a:r>
        </a:p>
        <a:p>
          <a:endParaRPr lang="ro-RO" sz="1100" dirty="0"/>
        </a:p>
      </dgm:t>
    </dgm:pt>
    <dgm:pt modelId="{C9D5B7CB-EBF9-412A-8F9B-1B0A793A84FC}" type="parTrans" cxnId="{F3455608-7952-4195-BABE-922CE27277B6}">
      <dgm:prSet/>
      <dgm:spPr/>
      <dgm:t>
        <a:bodyPr/>
        <a:lstStyle/>
        <a:p>
          <a:endParaRPr lang="en-US"/>
        </a:p>
      </dgm:t>
    </dgm:pt>
    <dgm:pt modelId="{3C468336-7F7B-4038-B819-4C60EF773DA5}" type="sibTrans" cxnId="{F3455608-7952-4195-BABE-922CE27277B6}">
      <dgm:prSet/>
      <dgm:spPr/>
      <dgm:t>
        <a:bodyPr/>
        <a:lstStyle/>
        <a:p>
          <a:endParaRPr lang="en-US"/>
        </a:p>
      </dgm:t>
    </dgm:pt>
    <dgm:pt modelId="{2CBF10F8-73FD-49CA-8907-52A46B652728}" type="pres">
      <dgm:prSet presAssocID="{30C9CFE8-5FD1-4640-A63B-FAA59785DC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8DA3F-7A3B-44CF-B390-C478FE0DE73B}" type="pres">
      <dgm:prSet presAssocID="{45F2CDAB-30D4-4006-8512-BD496D2EFD99}" presName="centerShape" presStyleLbl="node0" presStyleIdx="0" presStyleCnt="1"/>
      <dgm:spPr/>
      <dgm:t>
        <a:bodyPr/>
        <a:lstStyle/>
        <a:p>
          <a:endParaRPr lang="en-US"/>
        </a:p>
      </dgm:t>
    </dgm:pt>
    <dgm:pt modelId="{403125AE-6F75-4423-8C1C-0371C45F4FD7}" type="pres">
      <dgm:prSet presAssocID="{2D7FEECE-C55F-4851-AFAB-0B51E6912D9A}" presName="Name9" presStyleLbl="parChTrans1D2" presStyleIdx="0" presStyleCnt="4"/>
      <dgm:spPr/>
      <dgm:t>
        <a:bodyPr/>
        <a:lstStyle/>
        <a:p>
          <a:endParaRPr lang="en-US"/>
        </a:p>
      </dgm:t>
    </dgm:pt>
    <dgm:pt modelId="{445A914F-50A2-4BE7-B007-7D3A2103F7BB}" type="pres">
      <dgm:prSet presAssocID="{2D7FEECE-C55F-4851-AFAB-0B51E6912D9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5C9AE6A-472D-4A4E-913F-C73224FBDFEC}" type="pres">
      <dgm:prSet presAssocID="{5CC4DB9C-9F81-473F-BCED-1CFB327045B9}" presName="node" presStyleLbl="node1" presStyleIdx="0" presStyleCnt="4" custScaleX="154330" custScaleY="90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06CC7-08A3-41D0-B132-F5B07797CE18}" type="pres">
      <dgm:prSet presAssocID="{F9B889D1-9913-4E38-8A56-63747D47D720}" presName="Name9" presStyleLbl="parChTrans1D2" presStyleIdx="1" presStyleCnt="4"/>
      <dgm:spPr/>
      <dgm:t>
        <a:bodyPr/>
        <a:lstStyle/>
        <a:p>
          <a:endParaRPr lang="en-US"/>
        </a:p>
      </dgm:t>
    </dgm:pt>
    <dgm:pt modelId="{4BECBEDE-AF12-4E1F-8C7E-D244233C4916}" type="pres">
      <dgm:prSet presAssocID="{F9B889D1-9913-4E38-8A56-63747D47D72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560B059-4923-4E7C-8320-23C8B3D824A0}" type="pres">
      <dgm:prSet presAssocID="{1FE8255F-AF30-43DB-B8CE-DFEFFC51ABD9}" presName="node" presStyleLbl="node1" presStyleIdx="1" presStyleCnt="4" custScaleX="169312" custScaleY="110663" custRadScaleRad="125620" custRadScaleInc="3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915DC-DDE1-40AC-AAC1-70134465F1E2}" type="pres">
      <dgm:prSet presAssocID="{110048FB-F71C-4399-8178-C7FA1672A7F1}" presName="Name9" presStyleLbl="parChTrans1D2" presStyleIdx="2" presStyleCnt="4"/>
      <dgm:spPr/>
      <dgm:t>
        <a:bodyPr/>
        <a:lstStyle/>
        <a:p>
          <a:endParaRPr lang="en-US"/>
        </a:p>
      </dgm:t>
    </dgm:pt>
    <dgm:pt modelId="{26FE06C5-35C2-4379-87CF-FEFE06B3FEED}" type="pres">
      <dgm:prSet presAssocID="{110048FB-F71C-4399-8178-C7FA1672A7F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37F9D16-FE9C-4670-839E-7B670988088D}" type="pres">
      <dgm:prSet presAssocID="{FA015B47-E4D3-4234-8A80-758E014FABEE}" presName="node" presStyleLbl="node1" presStyleIdx="2" presStyleCnt="4" custScaleX="178519" custScaleY="92750" custRadScaleRad="101491" custRadScaleInc="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3E163-A849-4822-9F01-C29B643515CD}" type="pres">
      <dgm:prSet presAssocID="{C9D5B7CB-EBF9-412A-8F9B-1B0A793A84FC}" presName="Name9" presStyleLbl="parChTrans1D2" presStyleIdx="3" presStyleCnt="4"/>
      <dgm:spPr/>
      <dgm:t>
        <a:bodyPr/>
        <a:lstStyle/>
        <a:p>
          <a:endParaRPr lang="en-US"/>
        </a:p>
      </dgm:t>
    </dgm:pt>
    <dgm:pt modelId="{F3EE1DD6-2446-4BBF-9057-4260388F7E88}" type="pres">
      <dgm:prSet presAssocID="{C9D5B7CB-EBF9-412A-8F9B-1B0A793A84F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CD09120-C88E-4ADE-813A-E2C1AB35167F}" type="pres">
      <dgm:prSet presAssocID="{80A54EBD-FD65-4401-9097-6D00DF925DB2}" presName="node" presStyleLbl="node1" presStyleIdx="3" presStyleCnt="4" custScaleX="197952" custScaleY="113460" custRadScaleRad="12110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B76BC-5BAD-4715-8DFD-B0D72ECEE197}" type="presOf" srcId="{C9D5B7CB-EBF9-412A-8F9B-1B0A793A84FC}" destId="{DA43E163-A849-4822-9F01-C29B643515CD}" srcOrd="0" destOrd="0" presId="urn:microsoft.com/office/officeart/2005/8/layout/radial1"/>
    <dgm:cxn modelId="{1D7FE48C-570C-4015-A5A5-8A6B27DC2AA1}" type="presOf" srcId="{110048FB-F71C-4399-8178-C7FA1672A7F1}" destId="{26FE06C5-35C2-4379-87CF-FEFE06B3FEED}" srcOrd="1" destOrd="0" presId="urn:microsoft.com/office/officeart/2005/8/layout/radial1"/>
    <dgm:cxn modelId="{E8F37355-BF03-481D-A88C-29F79E25FC3F}" type="presOf" srcId="{F9B889D1-9913-4E38-8A56-63747D47D720}" destId="{4BECBEDE-AF12-4E1F-8C7E-D244233C4916}" srcOrd="1" destOrd="0" presId="urn:microsoft.com/office/officeart/2005/8/layout/radial1"/>
    <dgm:cxn modelId="{BF6FE8B0-D19A-4259-BDFF-516A80AFB094}" type="presOf" srcId="{F9B889D1-9913-4E38-8A56-63747D47D720}" destId="{29306CC7-08A3-41D0-B132-F5B07797CE18}" srcOrd="0" destOrd="0" presId="urn:microsoft.com/office/officeart/2005/8/layout/radial1"/>
    <dgm:cxn modelId="{E40F64FC-B892-43A3-B7AD-2969E70CFE58}" type="presOf" srcId="{110048FB-F71C-4399-8178-C7FA1672A7F1}" destId="{CEB915DC-DDE1-40AC-AAC1-70134465F1E2}" srcOrd="0" destOrd="0" presId="urn:microsoft.com/office/officeart/2005/8/layout/radial1"/>
    <dgm:cxn modelId="{6A05CEDD-2771-4EB9-97BA-5F237A0BD63C}" srcId="{45F2CDAB-30D4-4006-8512-BD496D2EFD99}" destId="{1FE8255F-AF30-43DB-B8CE-DFEFFC51ABD9}" srcOrd="1" destOrd="0" parTransId="{F9B889D1-9913-4E38-8A56-63747D47D720}" sibTransId="{08287A6A-3781-414C-8993-987CA550170C}"/>
    <dgm:cxn modelId="{33318BF9-2F5E-4B99-A46D-93F80DE8F4ED}" type="presOf" srcId="{45F2CDAB-30D4-4006-8512-BD496D2EFD99}" destId="{4F08DA3F-7A3B-44CF-B390-C478FE0DE73B}" srcOrd="0" destOrd="0" presId="urn:microsoft.com/office/officeart/2005/8/layout/radial1"/>
    <dgm:cxn modelId="{F3455608-7952-4195-BABE-922CE27277B6}" srcId="{45F2CDAB-30D4-4006-8512-BD496D2EFD99}" destId="{80A54EBD-FD65-4401-9097-6D00DF925DB2}" srcOrd="3" destOrd="0" parTransId="{C9D5B7CB-EBF9-412A-8F9B-1B0A793A84FC}" sibTransId="{3C468336-7F7B-4038-B819-4C60EF773DA5}"/>
    <dgm:cxn modelId="{B8A788BF-3460-4175-B00E-7B56A6B6F6DB}" type="presOf" srcId="{5CC4DB9C-9F81-473F-BCED-1CFB327045B9}" destId="{15C9AE6A-472D-4A4E-913F-C73224FBDFEC}" srcOrd="0" destOrd="0" presId="urn:microsoft.com/office/officeart/2005/8/layout/radial1"/>
    <dgm:cxn modelId="{6F072660-262A-446B-AFE0-731CC4DEDD72}" type="presOf" srcId="{C9D5B7CB-EBF9-412A-8F9B-1B0A793A84FC}" destId="{F3EE1DD6-2446-4BBF-9057-4260388F7E88}" srcOrd="1" destOrd="0" presId="urn:microsoft.com/office/officeart/2005/8/layout/radial1"/>
    <dgm:cxn modelId="{6ABB6FD6-8D0E-4839-8322-19F24CDDDBE9}" srcId="{45F2CDAB-30D4-4006-8512-BD496D2EFD99}" destId="{5CC4DB9C-9F81-473F-BCED-1CFB327045B9}" srcOrd="0" destOrd="0" parTransId="{2D7FEECE-C55F-4851-AFAB-0B51E6912D9A}" sibTransId="{DDDA60D2-5FEE-42A9-8F8F-448BB9D74F06}"/>
    <dgm:cxn modelId="{99D96596-E361-4F38-A692-9E298DF991A4}" srcId="{45F2CDAB-30D4-4006-8512-BD496D2EFD99}" destId="{FA015B47-E4D3-4234-8A80-758E014FABEE}" srcOrd="2" destOrd="0" parTransId="{110048FB-F71C-4399-8178-C7FA1672A7F1}" sibTransId="{5BE6C608-0859-48CD-A740-9C77C64A1B2D}"/>
    <dgm:cxn modelId="{038C78F2-3C8C-4C1C-A61B-E553BA063149}" type="presOf" srcId="{30C9CFE8-5FD1-4640-A63B-FAA59785DC6C}" destId="{2CBF10F8-73FD-49CA-8907-52A46B652728}" srcOrd="0" destOrd="0" presId="urn:microsoft.com/office/officeart/2005/8/layout/radial1"/>
    <dgm:cxn modelId="{7EE944C5-FE47-4516-9F17-76DE7EB7D841}" srcId="{30C9CFE8-5FD1-4640-A63B-FAA59785DC6C}" destId="{45F2CDAB-30D4-4006-8512-BD496D2EFD99}" srcOrd="0" destOrd="0" parTransId="{55D4755D-B39E-4FF7-8C6F-3A870D19CD6F}" sibTransId="{81DCA600-3292-4FFD-A805-A7C0A8D56C3A}"/>
    <dgm:cxn modelId="{DCEABAC5-AA63-4FE8-817C-C14122DF39C1}" type="presOf" srcId="{FA015B47-E4D3-4234-8A80-758E014FABEE}" destId="{C37F9D16-FE9C-4670-839E-7B670988088D}" srcOrd="0" destOrd="0" presId="urn:microsoft.com/office/officeart/2005/8/layout/radial1"/>
    <dgm:cxn modelId="{F75F0C16-13B0-4DA0-8831-105E25A5D0D8}" type="presOf" srcId="{1FE8255F-AF30-43DB-B8CE-DFEFFC51ABD9}" destId="{4560B059-4923-4E7C-8320-23C8B3D824A0}" srcOrd="0" destOrd="0" presId="urn:microsoft.com/office/officeart/2005/8/layout/radial1"/>
    <dgm:cxn modelId="{23DBC3DA-9181-4308-AE70-5B11F1A2FF18}" type="presOf" srcId="{2D7FEECE-C55F-4851-AFAB-0B51E6912D9A}" destId="{403125AE-6F75-4423-8C1C-0371C45F4FD7}" srcOrd="0" destOrd="0" presId="urn:microsoft.com/office/officeart/2005/8/layout/radial1"/>
    <dgm:cxn modelId="{EED0DDB0-64FC-492C-A107-12212E9ED386}" type="presOf" srcId="{80A54EBD-FD65-4401-9097-6D00DF925DB2}" destId="{6CD09120-C88E-4ADE-813A-E2C1AB35167F}" srcOrd="0" destOrd="0" presId="urn:microsoft.com/office/officeart/2005/8/layout/radial1"/>
    <dgm:cxn modelId="{6C02FCC4-7DB9-47E3-8E93-AC10D881F93F}" type="presOf" srcId="{2D7FEECE-C55F-4851-AFAB-0B51E6912D9A}" destId="{445A914F-50A2-4BE7-B007-7D3A2103F7BB}" srcOrd="1" destOrd="0" presId="urn:microsoft.com/office/officeart/2005/8/layout/radial1"/>
    <dgm:cxn modelId="{5C16B588-81F3-474A-B157-0117895E3470}" type="presParOf" srcId="{2CBF10F8-73FD-49CA-8907-52A46B652728}" destId="{4F08DA3F-7A3B-44CF-B390-C478FE0DE73B}" srcOrd="0" destOrd="0" presId="urn:microsoft.com/office/officeart/2005/8/layout/radial1"/>
    <dgm:cxn modelId="{6B9DB83D-0A07-4ADF-B7C0-A67D6482E1AF}" type="presParOf" srcId="{2CBF10F8-73FD-49CA-8907-52A46B652728}" destId="{403125AE-6F75-4423-8C1C-0371C45F4FD7}" srcOrd="1" destOrd="0" presId="urn:microsoft.com/office/officeart/2005/8/layout/radial1"/>
    <dgm:cxn modelId="{B5E761E9-AFD9-47FE-A9E1-63FFD2EF0E72}" type="presParOf" srcId="{403125AE-6F75-4423-8C1C-0371C45F4FD7}" destId="{445A914F-50A2-4BE7-B007-7D3A2103F7BB}" srcOrd="0" destOrd="0" presId="urn:microsoft.com/office/officeart/2005/8/layout/radial1"/>
    <dgm:cxn modelId="{E44E762E-2E5E-4E34-A055-279A8DA00170}" type="presParOf" srcId="{2CBF10F8-73FD-49CA-8907-52A46B652728}" destId="{15C9AE6A-472D-4A4E-913F-C73224FBDFEC}" srcOrd="2" destOrd="0" presId="urn:microsoft.com/office/officeart/2005/8/layout/radial1"/>
    <dgm:cxn modelId="{5A76CC42-95D1-4D5F-84A8-E60BC9CDEFC0}" type="presParOf" srcId="{2CBF10F8-73FD-49CA-8907-52A46B652728}" destId="{29306CC7-08A3-41D0-B132-F5B07797CE18}" srcOrd="3" destOrd="0" presId="urn:microsoft.com/office/officeart/2005/8/layout/radial1"/>
    <dgm:cxn modelId="{6B5975EA-5E97-4A67-B25F-19302E5F9BB0}" type="presParOf" srcId="{29306CC7-08A3-41D0-B132-F5B07797CE18}" destId="{4BECBEDE-AF12-4E1F-8C7E-D244233C4916}" srcOrd="0" destOrd="0" presId="urn:microsoft.com/office/officeart/2005/8/layout/radial1"/>
    <dgm:cxn modelId="{30BB25EA-0BC0-409A-9CEF-2690ADAAFFC0}" type="presParOf" srcId="{2CBF10F8-73FD-49CA-8907-52A46B652728}" destId="{4560B059-4923-4E7C-8320-23C8B3D824A0}" srcOrd="4" destOrd="0" presId="urn:microsoft.com/office/officeart/2005/8/layout/radial1"/>
    <dgm:cxn modelId="{5D81CB79-C3ED-4280-8B26-92D42AAA93A3}" type="presParOf" srcId="{2CBF10F8-73FD-49CA-8907-52A46B652728}" destId="{CEB915DC-DDE1-40AC-AAC1-70134465F1E2}" srcOrd="5" destOrd="0" presId="urn:microsoft.com/office/officeart/2005/8/layout/radial1"/>
    <dgm:cxn modelId="{F2EFA4FE-DEF7-4BC9-AFDB-C6A41B0036F8}" type="presParOf" srcId="{CEB915DC-DDE1-40AC-AAC1-70134465F1E2}" destId="{26FE06C5-35C2-4379-87CF-FEFE06B3FEED}" srcOrd="0" destOrd="0" presId="urn:microsoft.com/office/officeart/2005/8/layout/radial1"/>
    <dgm:cxn modelId="{E061D796-DC2F-4BA6-BD0C-AB5174A3C96F}" type="presParOf" srcId="{2CBF10F8-73FD-49CA-8907-52A46B652728}" destId="{C37F9D16-FE9C-4670-839E-7B670988088D}" srcOrd="6" destOrd="0" presId="urn:microsoft.com/office/officeart/2005/8/layout/radial1"/>
    <dgm:cxn modelId="{6A6EF60B-5057-4AA0-B0C2-D612E9D7478E}" type="presParOf" srcId="{2CBF10F8-73FD-49CA-8907-52A46B652728}" destId="{DA43E163-A849-4822-9F01-C29B643515CD}" srcOrd="7" destOrd="0" presId="urn:microsoft.com/office/officeart/2005/8/layout/radial1"/>
    <dgm:cxn modelId="{6875BDA3-B451-4339-AB9F-116AAF377E37}" type="presParOf" srcId="{DA43E163-A849-4822-9F01-C29B643515CD}" destId="{F3EE1DD6-2446-4BBF-9057-4260388F7E88}" srcOrd="0" destOrd="0" presId="urn:microsoft.com/office/officeart/2005/8/layout/radial1"/>
    <dgm:cxn modelId="{7BA752F3-656D-4797-9139-32F2513234A2}" type="presParOf" srcId="{2CBF10F8-73FD-49CA-8907-52A46B652728}" destId="{6CD09120-C88E-4ADE-813A-E2C1AB35167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06770-830C-4CC9-B0CB-BE6F0AF7E48B}" type="doc">
      <dgm:prSet loTypeId="urn:microsoft.com/office/officeart/2011/layout/Tab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1C314F-0FA5-4C2A-8333-C9E93565399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Acid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rosmarinic</a:t>
          </a:r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(AFC)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6A31F-BF59-4AD4-A631-4FE9949925B4}" type="parTrans" cxnId="{5074E9BE-4C83-4367-B1B4-C2467E6E827B}">
      <dgm:prSet/>
      <dgm:spPr/>
      <dgm:t>
        <a:bodyPr/>
        <a:lstStyle/>
        <a:p>
          <a:endParaRPr lang="en-US"/>
        </a:p>
      </dgm:t>
    </dgm:pt>
    <dgm:pt modelId="{0C23A4FB-D048-4BE3-99D4-BB000FE83445}" type="sibTrans" cxnId="{5074E9BE-4C83-4367-B1B4-C2467E6E827B}">
      <dgm:prSet/>
      <dgm:spPr/>
      <dgm:t>
        <a:bodyPr/>
        <a:lstStyle/>
        <a:p>
          <a:endParaRPr lang="en-US"/>
        </a:p>
      </dgm:t>
    </dgm:pt>
    <dgm:pt modelId="{F0A7835F-80A8-4C67-8A81-DA38A551E15E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Stimulent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circulaţiei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cerebrale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microcirculaţiei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AF3D0-9ECE-4A72-A685-8A27AE5D8ACB}" type="parTrans" cxnId="{BBAFCAE9-7E6D-4F99-99F3-750F7B3D3E1F}">
      <dgm:prSet/>
      <dgm:spPr/>
      <dgm:t>
        <a:bodyPr/>
        <a:lstStyle/>
        <a:p>
          <a:endParaRPr lang="en-US"/>
        </a:p>
      </dgm:t>
    </dgm:pt>
    <dgm:pt modelId="{43324618-9BC1-4C03-8179-A415D7D04465}" type="sibTrans" cxnId="{BBAFCAE9-7E6D-4F99-99F3-750F7B3D3E1F}">
      <dgm:prSet/>
      <dgm:spPr/>
      <dgm:t>
        <a:bodyPr/>
        <a:lstStyle/>
        <a:p>
          <a:endParaRPr lang="en-US"/>
        </a:p>
      </dgm:t>
    </dgm:pt>
    <dgm:pt modelId="{6C7CCB55-DCB3-48AF-A81F-BD7A426A3FF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AFC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1C944-C560-4FDC-98A8-0371DD32E694}" type="parTrans" cxnId="{3BDD3256-C37F-4236-BD13-685485B418C8}">
      <dgm:prSet/>
      <dgm:spPr/>
      <dgm:t>
        <a:bodyPr/>
        <a:lstStyle/>
        <a:p>
          <a:endParaRPr lang="en-US"/>
        </a:p>
      </dgm:t>
    </dgm:pt>
    <dgm:pt modelId="{5139045C-BECA-4A46-90CA-9ADF8F001A9E}" type="sibTrans" cxnId="{3BDD3256-C37F-4236-BD13-685485B418C8}">
      <dgm:prSet/>
      <dgm:spPr/>
      <dgm:t>
        <a:bodyPr/>
        <a:lstStyle/>
        <a:p>
          <a:endParaRPr lang="en-US"/>
        </a:p>
      </dgm:t>
    </dgm:pt>
    <dgm:pt modelId="{0825D489-3061-4242-8984-7DA147D62286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Hipocolesterolemiant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coleretic-colagog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0D1B3-7F2B-4A17-8203-E031B2EAFC42}" type="parTrans" cxnId="{E0F46CFB-C450-4500-ABFE-65EAE6CA58BD}">
      <dgm:prSet/>
      <dgm:spPr/>
      <dgm:t>
        <a:bodyPr/>
        <a:lstStyle/>
        <a:p>
          <a:endParaRPr lang="en-US"/>
        </a:p>
      </dgm:t>
    </dgm:pt>
    <dgm:pt modelId="{67BE9D82-6B8D-4960-89C5-E85D2CEEFFF6}" type="sibTrans" cxnId="{E0F46CFB-C450-4500-ABFE-65EAE6CA58BD}">
      <dgm:prSet/>
      <dgm:spPr/>
      <dgm:t>
        <a:bodyPr/>
        <a:lstStyle/>
        <a:p>
          <a:endParaRPr lang="en-US"/>
        </a:p>
      </dgm:t>
    </dgm:pt>
    <dgm:pt modelId="{F1761A09-2106-4E9D-AB21-C2CF0C0FD85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Flavone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9FF82-5397-4098-B48E-D95E0FA82970}" type="parTrans" cxnId="{AD848811-0010-4928-9E71-396615AA2279}">
      <dgm:prSet/>
      <dgm:spPr/>
      <dgm:t>
        <a:bodyPr/>
        <a:lstStyle/>
        <a:p>
          <a:endParaRPr lang="en-US"/>
        </a:p>
      </dgm:t>
    </dgm:pt>
    <dgm:pt modelId="{1A381813-4602-49C7-956B-E3D424906A16}" type="sibTrans" cxnId="{AD848811-0010-4928-9E71-396615AA2279}">
      <dgm:prSet/>
      <dgm:spPr/>
      <dgm:t>
        <a:bodyPr/>
        <a:lstStyle/>
        <a:p>
          <a:endParaRPr lang="en-US"/>
        </a:p>
      </dgm:t>
    </dgm:pt>
    <dgm:pt modelId="{95955606-65AE-423B-B49E-30CC39224BBE}">
      <dgm:prSet phldrT="[Text]" phldr="1"/>
      <dgm:spPr/>
      <dgm:t>
        <a:bodyPr/>
        <a:lstStyle/>
        <a:p>
          <a:endParaRPr lang="en-US" dirty="0"/>
        </a:p>
      </dgm:t>
    </dgm:pt>
    <dgm:pt modelId="{DE410251-A8F2-498B-83B5-97A063A864E9}" type="parTrans" cxnId="{2FC41689-31C1-4C17-B6F7-D2F1DCEDA91D}">
      <dgm:prSet/>
      <dgm:spPr/>
      <dgm:t>
        <a:bodyPr/>
        <a:lstStyle/>
        <a:p>
          <a:endParaRPr lang="en-US"/>
        </a:p>
      </dgm:t>
    </dgm:pt>
    <dgm:pt modelId="{7BC4DAA9-FE97-49AC-9890-BABB5B955113}" type="sibTrans" cxnId="{2FC41689-31C1-4C17-B6F7-D2F1DCEDA91D}">
      <dgm:prSet/>
      <dgm:spPr/>
      <dgm:t>
        <a:bodyPr/>
        <a:lstStyle/>
        <a:p>
          <a:endParaRPr lang="en-US"/>
        </a:p>
      </dgm:t>
    </dgm:pt>
    <dgm:pt modelId="{A10940AF-ED08-47E8-AE5B-F61264B39062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Antioxidant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B77E5-E919-4461-9C28-63AEE44753BE}" type="parTrans" cxnId="{8CA6E8D8-C3E3-4EC0-B794-59004A991B75}">
      <dgm:prSet/>
      <dgm:spPr/>
      <dgm:t>
        <a:bodyPr/>
        <a:lstStyle/>
        <a:p>
          <a:endParaRPr lang="en-US"/>
        </a:p>
      </dgm:t>
    </dgm:pt>
    <dgm:pt modelId="{41915FCD-948A-4F38-9B3B-054C98CAB4D2}" type="sibTrans" cxnId="{8CA6E8D8-C3E3-4EC0-B794-59004A991B75}">
      <dgm:prSet/>
      <dgm:spPr/>
      <dgm:t>
        <a:bodyPr/>
        <a:lstStyle/>
        <a:p>
          <a:endParaRPr lang="en-US"/>
        </a:p>
      </dgm:t>
    </dgm:pt>
    <dgm:pt modelId="{0F37F8BD-86CF-4BFF-A3BB-C18B7CD4265B}">
      <dgm:prSet phldrT="[Text]"/>
      <dgm:spPr/>
      <dgm:t>
        <a:bodyPr/>
        <a:lstStyle/>
        <a:p>
          <a:endParaRPr lang="en-US" dirty="0"/>
        </a:p>
      </dgm:t>
    </dgm:pt>
    <dgm:pt modelId="{2A5F4EE9-CD2D-44E7-AE66-236D04CD1A54}" type="sibTrans" cxnId="{95C335F0-B09D-406F-A473-6E2FD866CACA}">
      <dgm:prSet/>
      <dgm:spPr/>
      <dgm:t>
        <a:bodyPr/>
        <a:lstStyle/>
        <a:p>
          <a:endParaRPr lang="en-US"/>
        </a:p>
      </dgm:t>
    </dgm:pt>
    <dgm:pt modelId="{1F2E1716-F5DD-49D9-B2B4-EE139DD59AEB}" type="parTrans" cxnId="{95C335F0-B09D-406F-A473-6E2FD866CACA}">
      <dgm:prSet/>
      <dgm:spPr/>
      <dgm:t>
        <a:bodyPr/>
        <a:lstStyle/>
        <a:p>
          <a:endParaRPr lang="en-US"/>
        </a:p>
      </dgm:t>
    </dgm:pt>
    <dgm:pt modelId="{87CDA584-E85B-4385-BE6D-7564BC059DB8}">
      <dgm:prSet phldrT="[Text]" phldr="1"/>
      <dgm:spPr/>
      <dgm:t>
        <a:bodyPr/>
        <a:lstStyle/>
        <a:p>
          <a:endParaRPr lang="en-US" dirty="0"/>
        </a:p>
      </dgm:t>
    </dgm:pt>
    <dgm:pt modelId="{3DF8D7DF-0E67-4D03-8C6B-73BC4FADE796}" type="sibTrans" cxnId="{982EF2DE-AAE1-4E4E-937C-A8734E91AA14}">
      <dgm:prSet/>
      <dgm:spPr/>
      <dgm:t>
        <a:bodyPr/>
        <a:lstStyle/>
        <a:p>
          <a:endParaRPr lang="en-US"/>
        </a:p>
      </dgm:t>
    </dgm:pt>
    <dgm:pt modelId="{4FD09F85-9A65-457D-8ECB-1B8C8134CEA7}" type="parTrans" cxnId="{982EF2DE-AAE1-4E4E-937C-A8734E91AA14}">
      <dgm:prSet/>
      <dgm:spPr/>
      <dgm:t>
        <a:bodyPr/>
        <a:lstStyle/>
        <a:p>
          <a:endParaRPr lang="en-US"/>
        </a:p>
      </dgm:t>
    </dgm:pt>
    <dgm:pt modelId="{35BFE406-6F9B-4E2B-857B-C023CEE5E04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Ulei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volatil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AB470-D0CB-47A7-8E42-CD1167698C8C}" type="parTrans" cxnId="{34728468-E6E1-4C99-9409-AA3AE469D4BE}">
      <dgm:prSet/>
      <dgm:spPr/>
      <dgm:t>
        <a:bodyPr/>
        <a:lstStyle/>
        <a:p>
          <a:endParaRPr lang="en-US"/>
        </a:p>
      </dgm:t>
    </dgm:pt>
    <dgm:pt modelId="{8CB680C5-7DBE-4E61-9DE2-84E6508BDD14}" type="sibTrans" cxnId="{34728468-E6E1-4C99-9409-AA3AE469D4BE}">
      <dgm:prSet/>
      <dgm:spPr/>
      <dgm:t>
        <a:bodyPr/>
        <a:lstStyle/>
        <a:p>
          <a:endParaRPr lang="en-US"/>
        </a:p>
      </dgm:t>
    </dgm:pt>
    <dgm:pt modelId="{04EEA479-E3CD-4DC1-B4BF-4DD9FEFC45FC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Antispastic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CE18F-E63A-4C25-A512-30008C7ABB6B}" type="parTrans" cxnId="{3C0F4AFC-7268-44AE-BE8B-D29B7B829A37}">
      <dgm:prSet/>
      <dgm:spPr/>
      <dgm:t>
        <a:bodyPr/>
        <a:lstStyle/>
        <a:p>
          <a:endParaRPr lang="en-US"/>
        </a:p>
      </dgm:t>
    </dgm:pt>
    <dgm:pt modelId="{C5E9158C-1DF4-47F0-B794-6E0AB7DB141A}" type="sibTrans" cxnId="{3C0F4AFC-7268-44AE-BE8B-D29B7B829A37}">
      <dgm:prSet/>
      <dgm:spPr/>
      <dgm:t>
        <a:bodyPr/>
        <a:lstStyle/>
        <a:p>
          <a:endParaRPr lang="en-US"/>
        </a:p>
      </dgm:t>
    </dgm:pt>
    <dgm:pt modelId="{CE2499A7-B514-46D1-ADF2-A2C700D543FB}" type="pres">
      <dgm:prSet presAssocID="{4AD06770-830C-4CC9-B0CB-BE6F0AF7E48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98672B-1125-443A-A6C5-B00C9E6A1170}" type="pres">
      <dgm:prSet presAssocID="{571C314F-0FA5-4C2A-8333-C9E93565399D}" presName="composite" presStyleCnt="0"/>
      <dgm:spPr/>
    </dgm:pt>
    <dgm:pt modelId="{CFBB2BE0-BE8C-4F35-87D3-E879593CA5CA}" type="pres">
      <dgm:prSet presAssocID="{571C314F-0FA5-4C2A-8333-C9E93565399D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68B62-03F5-4F60-8364-A4E1CB385139}" type="pres">
      <dgm:prSet presAssocID="{571C314F-0FA5-4C2A-8333-C9E93565399D}" presName="Parent" presStyleLbl="alignNode1" presStyleIdx="0" presStyleCnt="4" custScaleX="1226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1B57-F31D-4870-95AC-5B157940A1BB}" type="pres">
      <dgm:prSet presAssocID="{571C314F-0FA5-4C2A-8333-C9E93565399D}" presName="Accent" presStyleLbl="parChTrans1D1" presStyleIdx="0" presStyleCnt="4"/>
      <dgm:spPr/>
    </dgm:pt>
    <dgm:pt modelId="{45CEC976-BD1A-46D5-B67B-A133F566A057}" type="pres">
      <dgm:prSet presAssocID="{571C314F-0FA5-4C2A-8333-C9E93565399D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44AF4-E6A8-418E-A90C-2874B8F77E9E}" type="pres">
      <dgm:prSet presAssocID="{0C23A4FB-D048-4BE3-99D4-BB000FE83445}" presName="sibTrans" presStyleCnt="0"/>
      <dgm:spPr/>
    </dgm:pt>
    <dgm:pt modelId="{7B41BB75-35C9-44A2-997F-0F898F49E935}" type="pres">
      <dgm:prSet presAssocID="{6C7CCB55-DCB3-48AF-A81F-BD7A426A3FFE}" presName="composite" presStyleCnt="0"/>
      <dgm:spPr/>
    </dgm:pt>
    <dgm:pt modelId="{70DFA871-F773-4432-A936-04DE51854514}" type="pres">
      <dgm:prSet presAssocID="{6C7CCB55-DCB3-48AF-A81F-BD7A426A3FFE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5DA07-F312-4050-93F1-F7EFD2EB8F16}" type="pres">
      <dgm:prSet presAssocID="{6C7CCB55-DCB3-48AF-A81F-BD7A426A3FFE}" presName="Parent" presStyleLbl="alignNode1" presStyleIdx="1" presStyleCnt="4" custScaleX="163506" custLinFactNeighborX="20420" custLinFactNeighborY="29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103CE-50D8-41D5-AAFF-FDF5786283D4}" type="pres">
      <dgm:prSet presAssocID="{6C7CCB55-DCB3-48AF-A81F-BD7A426A3FFE}" presName="Accent" presStyleLbl="parChTrans1D1" presStyleIdx="1" presStyleCnt="4"/>
      <dgm:spPr/>
    </dgm:pt>
    <dgm:pt modelId="{45E6A142-68B4-4399-80AF-ECDF72D7A58E}" type="pres">
      <dgm:prSet presAssocID="{6C7CCB55-DCB3-48AF-A81F-BD7A426A3FFE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C4EAC-F205-4055-A848-CC12160AB11A}" type="pres">
      <dgm:prSet presAssocID="{5139045C-BECA-4A46-90CA-9ADF8F001A9E}" presName="sibTrans" presStyleCnt="0"/>
      <dgm:spPr/>
    </dgm:pt>
    <dgm:pt modelId="{6C553DF3-4366-44D8-8F54-ED9594463901}" type="pres">
      <dgm:prSet presAssocID="{F1761A09-2106-4E9D-AB21-C2CF0C0FD852}" presName="composite" presStyleCnt="0"/>
      <dgm:spPr/>
    </dgm:pt>
    <dgm:pt modelId="{7AA912C2-EFFB-432B-9B15-02EE2F0BC028}" type="pres">
      <dgm:prSet presAssocID="{F1761A09-2106-4E9D-AB21-C2CF0C0FD852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3E583-9397-438C-A2FC-A24AB0B751A5}" type="pres">
      <dgm:prSet presAssocID="{F1761A09-2106-4E9D-AB21-C2CF0C0FD852}" presName="Parent" presStyleLbl="alignNode1" presStyleIdx="2" presStyleCnt="4" custScaleX="190765" custLinFactNeighborX="27234" custLinFactNeighborY="151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B09E0-A930-4FA8-9A28-D5D6CF464727}" type="pres">
      <dgm:prSet presAssocID="{F1761A09-2106-4E9D-AB21-C2CF0C0FD852}" presName="Accent" presStyleLbl="parChTrans1D1" presStyleIdx="2" presStyleCnt="4"/>
      <dgm:spPr/>
    </dgm:pt>
    <dgm:pt modelId="{2E5D8035-AF0F-42DD-9488-5A8F5E15FBEB}" type="pres">
      <dgm:prSet presAssocID="{F1761A09-2106-4E9D-AB21-C2CF0C0FD852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5022C-5F8B-44A1-8259-8EACADC12739}" type="pres">
      <dgm:prSet presAssocID="{1A381813-4602-49C7-956B-E3D424906A16}" presName="sibTrans" presStyleCnt="0"/>
      <dgm:spPr/>
    </dgm:pt>
    <dgm:pt modelId="{B35272B8-7ED3-460A-BDBB-744A37152FAB}" type="pres">
      <dgm:prSet presAssocID="{35BFE406-6F9B-4E2B-857B-C023CEE5E044}" presName="composite" presStyleCnt="0"/>
      <dgm:spPr/>
    </dgm:pt>
    <dgm:pt modelId="{E8D9BA92-60A6-4D77-B23C-7DEC14BF9A06}" type="pres">
      <dgm:prSet presAssocID="{35BFE406-6F9B-4E2B-857B-C023CEE5E04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74689E34-45FD-4104-9AE7-0E3B3DA2915D}" type="pres">
      <dgm:prSet presAssocID="{35BFE406-6F9B-4E2B-857B-C023CEE5E044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C5835-DD6A-406E-B7DF-87C54350B448}" type="pres">
      <dgm:prSet presAssocID="{35BFE406-6F9B-4E2B-857B-C023CEE5E044}" presName="Accent" presStyleLbl="parChTrans1D1" presStyleIdx="3" presStyleCnt="4"/>
      <dgm:spPr/>
    </dgm:pt>
  </dgm:ptLst>
  <dgm:cxnLst>
    <dgm:cxn modelId="{3C0F4AFC-7268-44AE-BE8B-D29B7B829A37}" srcId="{F1761A09-2106-4E9D-AB21-C2CF0C0FD852}" destId="{04EEA479-E3CD-4DC1-B4BF-4DD9FEFC45FC}" srcOrd="2" destOrd="0" parTransId="{D20CE18F-E63A-4C25-A512-30008C7ABB6B}" sibTransId="{C5E9158C-1DF4-47F0-B794-6E0AB7DB141A}"/>
    <dgm:cxn modelId="{F3DEFD41-28F9-48F3-AF3A-C9FC8AAC137B}" type="presOf" srcId="{F0A7835F-80A8-4C67-8A81-DA38A551E15E}" destId="{45CEC976-BD1A-46D5-B67B-A133F566A057}" srcOrd="0" destOrd="0" presId="urn:microsoft.com/office/officeart/2011/layout/TabList"/>
    <dgm:cxn modelId="{12C4F767-587B-444A-86CA-5F1BDD9B9746}" type="presOf" srcId="{35BFE406-6F9B-4E2B-857B-C023CEE5E044}" destId="{74689E34-45FD-4104-9AE7-0E3B3DA2915D}" srcOrd="0" destOrd="0" presId="urn:microsoft.com/office/officeart/2011/layout/TabList"/>
    <dgm:cxn modelId="{3BDD3256-C37F-4236-BD13-685485B418C8}" srcId="{4AD06770-830C-4CC9-B0CB-BE6F0AF7E48B}" destId="{6C7CCB55-DCB3-48AF-A81F-BD7A426A3FFE}" srcOrd="1" destOrd="0" parTransId="{95E1C944-C560-4FDC-98A8-0371DD32E694}" sibTransId="{5139045C-BECA-4A46-90CA-9ADF8F001A9E}"/>
    <dgm:cxn modelId="{5074E9BE-4C83-4367-B1B4-C2467E6E827B}" srcId="{4AD06770-830C-4CC9-B0CB-BE6F0AF7E48B}" destId="{571C314F-0FA5-4C2A-8333-C9E93565399D}" srcOrd="0" destOrd="0" parTransId="{5B06A31F-BF59-4AD4-A631-4FE9949925B4}" sibTransId="{0C23A4FB-D048-4BE3-99D4-BB000FE83445}"/>
    <dgm:cxn modelId="{C5E2FEC3-32AE-4EF4-B567-34DA6A02BC54}" type="presOf" srcId="{04EEA479-E3CD-4DC1-B4BF-4DD9FEFC45FC}" destId="{2E5D8035-AF0F-42DD-9488-5A8F5E15FBEB}" srcOrd="0" destOrd="1" presId="urn:microsoft.com/office/officeart/2011/layout/TabList"/>
    <dgm:cxn modelId="{18131B1B-461A-47B6-8CA3-2A11DDB883BA}" type="presOf" srcId="{571C314F-0FA5-4C2A-8333-C9E93565399D}" destId="{4B868B62-03F5-4F60-8364-A4E1CB385139}" srcOrd="0" destOrd="0" presId="urn:microsoft.com/office/officeart/2011/layout/TabList"/>
    <dgm:cxn modelId="{E0F46CFB-C450-4500-ABFE-65EAE6CA58BD}" srcId="{6C7CCB55-DCB3-48AF-A81F-BD7A426A3FFE}" destId="{0825D489-3061-4242-8984-7DA147D62286}" srcOrd="1" destOrd="0" parTransId="{1850D1B3-7F2B-4A17-8203-E031B2EAFC42}" sibTransId="{67BE9D82-6B8D-4960-89C5-E85D2CEEFFF6}"/>
    <dgm:cxn modelId="{A3317C46-DF4A-46E5-9E97-09A9DD0504E6}" type="presOf" srcId="{A10940AF-ED08-47E8-AE5B-F61264B39062}" destId="{2E5D8035-AF0F-42DD-9488-5A8F5E15FBEB}" srcOrd="0" destOrd="0" presId="urn:microsoft.com/office/officeart/2011/layout/TabList"/>
    <dgm:cxn modelId="{16F80F7E-9084-4E8C-AE0C-4ABB476B34B0}" type="presOf" srcId="{87CDA584-E85B-4385-BE6D-7564BC059DB8}" destId="{70DFA871-F773-4432-A936-04DE51854514}" srcOrd="0" destOrd="0" presId="urn:microsoft.com/office/officeart/2011/layout/TabList"/>
    <dgm:cxn modelId="{71E878B4-C16F-468D-85C6-B7AD735DF47C}" type="presOf" srcId="{F1761A09-2106-4E9D-AB21-C2CF0C0FD852}" destId="{B923E583-9397-438C-A2FC-A24AB0B751A5}" srcOrd="0" destOrd="0" presId="urn:microsoft.com/office/officeart/2011/layout/TabList"/>
    <dgm:cxn modelId="{EC919860-6843-441A-9F8B-ED2F9F0DCF2E}" type="presOf" srcId="{6C7CCB55-DCB3-48AF-A81F-BD7A426A3FFE}" destId="{79E5DA07-F312-4050-93F1-F7EFD2EB8F16}" srcOrd="0" destOrd="0" presId="urn:microsoft.com/office/officeart/2011/layout/TabList"/>
    <dgm:cxn modelId="{38F9C771-BE00-45C3-B573-83DA8446AD20}" type="presOf" srcId="{0825D489-3061-4242-8984-7DA147D62286}" destId="{45E6A142-68B4-4399-80AF-ECDF72D7A58E}" srcOrd="0" destOrd="0" presId="urn:microsoft.com/office/officeart/2011/layout/TabList"/>
    <dgm:cxn modelId="{95C335F0-B09D-406F-A473-6E2FD866CACA}" srcId="{571C314F-0FA5-4C2A-8333-C9E93565399D}" destId="{0F37F8BD-86CF-4BFF-A3BB-C18B7CD4265B}" srcOrd="0" destOrd="0" parTransId="{1F2E1716-F5DD-49D9-B2B4-EE139DD59AEB}" sibTransId="{2A5F4EE9-CD2D-44E7-AE66-236D04CD1A54}"/>
    <dgm:cxn modelId="{2C2FB4B2-004C-4FF0-86E2-101C7CA012C4}" type="presOf" srcId="{0F37F8BD-86CF-4BFF-A3BB-C18B7CD4265B}" destId="{CFBB2BE0-BE8C-4F35-87D3-E879593CA5CA}" srcOrd="0" destOrd="0" presId="urn:microsoft.com/office/officeart/2011/layout/TabList"/>
    <dgm:cxn modelId="{AD848811-0010-4928-9E71-396615AA2279}" srcId="{4AD06770-830C-4CC9-B0CB-BE6F0AF7E48B}" destId="{F1761A09-2106-4E9D-AB21-C2CF0C0FD852}" srcOrd="2" destOrd="0" parTransId="{B6F9FF82-5397-4098-B48E-D95E0FA82970}" sibTransId="{1A381813-4602-49C7-956B-E3D424906A16}"/>
    <dgm:cxn modelId="{E4949B09-1E59-48FC-B4D6-D450BBE1D3FC}" type="presOf" srcId="{95955606-65AE-423B-B49E-30CC39224BBE}" destId="{7AA912C2-EFFB-432B-9B15-02EE2F0BC028}" srcOrd="0" destOrd="0" presId="urn:microsoft.com/office/officeart/2011/layout/TabList"/>
    <dgm:cxn modelId="{B87E32BA-FED8-4086-9993-18A8EC8DF4D4}" type="presOf" srcId="{4AD06770-830C-4CC9-B0CB-BE6F0AF7E48B}" destId="{CE2499A7-B514-46D1-ADF2-A2C700D543FB}" srcOrd="0" destOrd="0" presId="urn:microsoft.com/office/officeart/2011/layout/TabList"/>
    <dgm:cxn modelId="{34728468-E6E1-4C99-9409-AA3AE469D4BE}" srcId="{4AD06770-830C-4CC9-B0CB-BE6F0AF7E48B}" destId="{35BFE406-6F9B-4E2B-857B-C023CEE5E044}" srcOrd="3" destOrd="0" parTransId="{992AB470-D0CB-47A7-8E42-CD1167698C8C}" sibTransId="{8CB680C5-7DBE-4E61-9DE2-84E6508BDD14}"/>
    <dgm:cxn modelId="{BBAFCAE9-7E6D-4F99-99F3-750F7B3D3E1F}" srcId="{571C314F-0FA5-4C2A-8333-C9E93565399D}" destId="{F0A7835F-80A8-4C67-8A81-DA38A551E15E}" srcOrd="1" destOrd="0" parTransId="{10CAF3D0-9ECE-4A72-A685-8A27AE5D8ACB}" sibTransId="{43324618-9BC1-4C03-8179-A415D7D04465}"/>
    <dgm:cxn modelId="{982EF2DE-AAE1-4E4E-937C-A8734E91AA14}" srcId="{6C7CCB55-DCB3-48AF-A81F-BD7A426A3FFE}" destId="{87CDA584-E85B-4385-BE6D-7564BC059DB8}" srcOrd="0" destOrd="0" parTransId="{4FD09F85-9A65-457D-8ECB-1B8C8134CEA7}" sibTransId="{3DF8D7DF-0E67-4D03-8C6B-73BC4FADE796}"/>
    <dgm:cxn modelId="{8CA6E8D8-C3E3-4EC0-B794-59004A991B75}" srcId="{F1761A09-2106-4E9D-AB21-C2CF0C0FD852}" destId="{A10940AF-ED08-47E8-AE5B-F61264B39062}" srcOrd="1" destOrd="0" parTransId="{4D2B77E5-E919-4461-9C28-63AEE44753BE}" sibTransId="{41915FCD-948A-4F38-9B3B-054C98CAB4D2}"/>
    <dgm:cxn modelId="{2FC41689-31C1-4C17-B6F7-D2F1DCEDA91D}" srcId="{F1761A09-2106-4E9D-AB21-C2CF0C0FD852}" destId="{95955606-65AE-423B-B49E-30CC39224BBE}" srcOrd="0" destOrd="0" parTransId="{DE410251-A8F2-498B-83B5-97A063A864E9}" sibTransId="{7BC4DAA9-FE97-49AC-9890-BABB5B955113}"/>
    <dgm:cxn modelId="{54C6EE8C-002B-49F5-94BB-DF47E4CE7480}" type="presParOf" srcId="{CE2499A7-B514-46D1-ADF2-A2C700D543FB}" destId="{E498672B-1125-443A-A6C5-B00C9E6A1170}" srcOrd="0" destOrd="0" presId="urn:microsoft.com/office/officeart/2011/layout/TabList"/>
    <dgm:cxn modelId="{5BF17094-545F-4127-99C6-B1E994F78D3F}" type="presParOf" srcId="{E498672B-1125-443A-A6C5-B00C9E6A1170}" destId="{CFBB2BE0-BE8C-4F35-87D3-E879593CA5CA}" srcOrd="0" destOrd="0" presId="urn:microsoft.com/office/officeart/2011/layout/TabList"/>
    <dgm:cxn modelId="{A89589DA-AD1B-4C4A-AC79-8408F13FF22F}" type="presParOf" srcId="{E498672B-1125-443A-A6C5-B00C9E6A1170}" destId="{4B868B62-03F5-4F60-8364-A4E1CB385139}" srcOrd="1" destOrd="0" presId="urn:microsoft.com/office/officeart/2011/layout/TabList"/>
    <dgm:cxn modelId="{90318DA9-B12C-41DD-B1CF-BC21874209DA}" type="presParOf" srcId="{E498672B-1125-443A-A6C5-B00C9E6A1170}" destId="{731D1B57-F31D-4870-95AC-5B157940A1BB}" srcOrd="2" destOrd="0" presId="urn:microsoft.com/office/officeart/2011/layout/TabList"/>
    <dgm:cxn modelId="{1EFBADC2-2670-4F08-A7C9-39682B92C309}" type="presParOf" srcId="{CE2499A7-B514-46D1-ADF2-A2C700D543FB}" destId="{45CEC976-BD1A-46D5-B67B-A133F566A057}" srcOrd="1" destOrd="0" presId="urn:microsoft.com/office/officeart/2011/layout/TabList"/>
    <dgm:cxn modelId="{DED626AB-B10B-4F29-99CD-0A0C7A6A695E}" type="presParOf" srcId="{CE2499A7-B514-46D1-ADF2-A2C700D543FB}" destId="{7E244AF4-E6A8-418E-A90C-2874B8F77E9E}" srcOrd="2" destOrd="0" presId="urn:microsoft.com/office/officeart/2011/layout/TabList"/>
    <dgm:cxn modelId="{1531F0CB-5AD9-4CD4-9DF4-0528D1FF6AAE}" type="presParOf" srcId="{CE2499A7-B514-46D1-ADF2-A2C700D543FB}" destId="{7B41BB75-35C9-44A2-997F-0F898F49E935}" srcOrd="3" destOrd="0" presId="urn:microsoft.com/office/officeart/2011/layout/TabList"/>
    <dgm:cxn modelId="{8819DEC2-5617-4E44-AEBD-F1D219C5B7F9}" type="presParOf" srcId="{7B41BB75-35C9-44A2-997F-0F898F49E935}" destId="{70DFA871-F773-4432-A936-04DE51854514}" srcOrd="0" destOrd="0" presId="urn:microsoft.com/office/officeart/2011/layout/TabList"/>
    <dgm:cxn modelId="{2AEE4F3D-9624-40AD-A75D-7628082371E8}" type="presParOf" srcId="{7B41BB75-35C9-44A2-997F-0F898F49E935}" destId="{79E5DA07-F312-4050-93F1-F7EFD2EB8F16}" srcOrd="1" destOrd="0" presId="urn:microsoft.com/office/officeart/2011/layout/TabList"/>
    <dgm:cxn modelId="{E568F849-A537-4386-978E-7B0E5033EC63}" type="presParOf" srcId="{7B41BB75-35C9-44A2-997F-0F898F49E935}" destId="{22C103CE-50D8-41D5-AAFF-FDF5786283D4}" srcOrd="2" destOrd="0" presId="urn:microsoft.com/office/officeart/2011/layout/TabList"/>
    <dgm:cxn modelId="{11A37A47-EA13-43C4-921A-503AD8190EEE}" type="presParOf" srcId="{CE2499A7-B514-46D1-ADF2-A2C700D543FB}" destId="{45E6A142-68B4-4399-80AF-ECDF72D7A58E}" srcOrd="4" destOrd="0" presId="urn:microsoft.com/office/officeart/2011/layout/TabList"/>
    <dgm:cxn modelId="{F34DC111-9831-4DE6-8742-5DC68EA1971F}" type="presParOf" srcId="{CE2499A7-B514-46D1-ADF2-A2C700D543FB}" destId="{D0EC4EAC-F205-4055-A848-CC12160AB11A}" srcOrd="5" destOrd="0" presId="urn:microsoft.com/office/officeart/2011/layout/TabList"/>
    <dgm:cxn modelId="{D2F13DEB-20E5-405F-B8D2-464675C7B63F}" type="presParOf" srcId="{CE2499A7-B514-46D1-ADF2-A2C700D543FB}" destId="{6C553DF3-4366-44D8-8F54-ED9594463901}" srcOrd="6" destOrd="0" presId="urn:microsoft.com/office/officeart/2011/layout/TabList"/>
    <dgm:cxn modelId="{ED3694CC-723F-41D9-B6FA-E36169A0714D}" type="presParOf" srcId="{6C553DF3-4366-44D8-8F54-ED9594463901}" destId="{7AA912C2-EFFB-432B-9B15-02EE2F0BC028}" srcOrd="0" destOrd="0" presId="urn:microsoft.com/office/officeart/2011/layout/TabList"/>
    <dgm:cxn modelId="{0D1888FC-4C4F-4575-AFFB-6F6C4EBB7DB0}" type="presParOf" srcId="{6C553DF3-4366-44D8-8F54-ED9594463901}" destId="{B923E583-9397-438C-A2FC-A24AB0B751A5}" srcOrd="1" destOrd="0" presId="urn:microsoft.com/office/officeart/2011/layout/TabList"/>
    <dgm:cxn modelId="{ACEC8437-6FD6-4A47-AAC9-99F03B261E8B}" type="presParOf" srcId="{6C553DF3-4366-44D8-8F54-ED9594463901}" destId="{6B6B09E0-A930-4FA8-9A28-D5D6CF464727}" srcOrd="2" destOrd="0" presId="urn:microsoft.com/office/officeart/2011/layout/TabList"/>
    <dgm:cxn modelId="{D16416EC-981E-4450-AF09-E53E45E0FAA4}" type="presParOf" srcId="{CE2499A7-B514-46D1-ADF2-A2C700D543FB}" destId="{2E5D8035-AF0F-42DD-9488-5A8F5E15FBEB}" srcOrd="7" destOrd="0" presId="urn:microsoft.com/office/officeart/2011/layout/TabList"/>
    <dgm:cxn modelId="{717E85A5-EB9E-437E-BD88-66F3F68DBCD4}" type="presParOf" srcId="{CE2499A7-B514-46D1-ADF2-A2C700D543FB}" destId="{A885022C-5F8B-44A1-8259-8EACADC12739}" srcOrd="8" destOrd="0" presId="urn:microsoft.com/office/officeart/2011/layout/TabList"/>
    <dgm:cxn modelId="{37DEA5BE-7B05-423C-B4B3-38877D1CF30D}" type="presParOf" srcId="{CE2499A7-B514-46D1-ADF2-A2C700D543FB}" destId="{B35272B8-7ED3-460A-BDBB-744A37152FAB}" srcOrd="9" destOrd="0" presId="urn:microsoft.com/office/officeart/2011/layout/TabList"/>
    <dgm:cxn modelId="{14535CD3-1001-4A26-A337-3E630A6C63A2}" type="presParOf" srcId="{B35272B8-7ED3-460A-BDBB-744A37152FAB}" destId="{E8D9BA92-60A6-4D77-B23C-7DEC14BF9A06}" srcOrd="0" destOrd="0" presId="urn:microsoft.com/office/officeart/2011/layout/TabList"/>
    <dgm:cxn modelId="{3D793D41-B0E4-4430-833C-6BF281D72BC8}" type="presParOf" srcId="{B35272B8-7ED3-460A-BDBB-744A37152FAB}" destId="{74689E34-45FD-4104-9AE7-0E3B3DA2915D}" srcOrd="1" destOrd="0" presId="urn:microsoft.com/office/officeart/2011/layout/TabList"/>
    <dgm:cxn modelId="{C787EB9D-9C0D-4624-BA7F-DFFBE6AC2165}" type="presParOf" srcId="{B35272B8-7ED3-460A-BDBB-744A37152FAB}" destId="{BCDC5835-DD6A-406E-B7DF-87C54350B44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1FA51-37A4-4441-91CE-931C13A96FCB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C29DB7-A498-42F4-A9FD-ED182F0F6F8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tulburări circulatorii cerebrale (migrene, vertij etc.) - 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extracte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B14CB-88F7-4B48-842C-D37EC3697BAD}" type="parTrans" cxnId="{491116E8-85D2-4827-91BE-FB8C56F5D8F5}">
      <dgm:prSet/>
      <dgm:spPr/>
      <dgm:t>
        <a:bodyPr/>
        <a:lstStyle/>
        <a:p>
          <a:endParaRPr lang="en-US"/>
        </a:p>
      </dgm:t>
    </dgm:pt>
    <dgm:pt modelId="{9DB8CC62-6E07-4E1A-A1C1-457A5044E6EA}" type="sibTrans" cxnId="{491116E8-85D2-4827-91BE-FB8C56F5D8F5}">
      <dgm:prSet/>
      <dgm:spPr/>
      <dgm:t>
        <a:bodyPr/>
        <a:lstStyle/>
        <a:p>
          <a:endParaRPr lang="en-US"/>
        </a:p>
      </dgm:t>
    </dgm:pt>
    <dgm:pt modelId="{EDD6E676-8C09-45FC-AF9A-FDA14595877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Disfuncţii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hepatobiliare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EB6CD-A4F0-40F7-8D43-027C193D5342}" type="parTrans" cxnId="{EFE0D76F-D0EB-4512-A754-B3D39DC24260}">
      <dgm:prSet/>
      <dgm:spPr/>
      <dgm:t>
        <a:bodyPr/>
        <a:lstStyle/>
        <a:p>
          <a:endParaRPr lang="en-US"/>
        </a:p>
      </dgm:t>
    </dgm:pt>
    <dgm:pt modelId="{2A6E8EB4-016F-45B9-BE2E-EA73F6E98CCD}" type="sibTrans" cxnId="{EFE0D76F-D0EB-4512-A754-B3D39DC24260}">
      <dgm:prSet/>
      <dgm:spPr/>
      <dgm:t>
        <a:bodyPr/>
        <a:lstStyle/>
        <a:p>
          <a:endParaRPr lang="en-US"/>
        </a:p>
      </dgm:t>
    </dgm:pt>
    <dgm:pt modelId="{E34084B2-B608-4C3A-A7A3-8646EB75311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Geriatrie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senescenţă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extracte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50707-9E62-45B9-B2D3-758CEBC14BBF}" type="parTrans" cxnId="{D7BFC0BE-B3ED-4BF7-AAAB-E9DC028BF96B}">
      <dgm:prSet/>
      <dgm:spPr/>
      <dgm:t>
        <a:bodyPr/>
        <a:lstStyle/>
        <a:p>
          <a:endParaRPr lang="en-US"/>
        </a:p>
      </dgm:t>
    </dgm:pt>
    <dgm:pt modelId="{6D4FA0EA-CD4C-45AF-87D5-B38B9C674F30}" type="sibTrans" cxnId="{D7BFC0BE-B3ED-4BF7-AAAB-E9DC028BF96B}">
      <dgm:prSet/>
      <dgm:spPr/>
      <dgm:t>
        <a:bodyPr/>
        <a:lstStyle/>
        <a:p>
          <a:endParaRPr lang="en-US"/>
        </a:p>
      </dgm:t>
    </dgm:pt>
    <dgm:pt modelId="{25236C57-BEA2-4058-BCA8-BFA29D50186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Dispepsie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59174-3E5A-490A-9A04-C33F905CA422}" type="parTrans" cxnId="{BC434BEE-5D11-4EB7-A2D1-ED08133581D8}">
      <dgm:prSet/>
      <dgm:spPr/>
      <dgm:t>
        <a:bodyPr/>
        <a:lstStyle/>
        <a:p>
          <a:endParaRPr lang="en-US"/>
        </a:p>
      </dgm:t>
    </dgm:pt>
    <dgm:pt modelId="{B6B78986-71FF-4826-965C-A615CDF47944}" type="sibTrans" cxnId="{BC434BEE-5D11-4EB7-A2D1-ED08133581D8}">
      <dgm:prSet/>
      <dgm:spPr/>
      <dgm:t>
        <a:bodyPr/>
        <a:lstStyle/>
        <a:p>
          <a:endParaRPr lang="en-US"/>
        </a:p>
      </dgm:t>
    </dgm:pt>
    <dgm:pt modelId="{14FA17E6-804D-4EEB-8CD5-F00D5583DA61}" type="pres">
      <dgm:prSet presAssocID="{B131FA51-37A4-4441-91CE-931C13A96F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0DB170-F270-427A-A000-6BC48D157013}" type="pres">
      <dgm:prSet presAssocID="{B5C29DB7-A498-42F4-A9FD-ED182F0F6F84}" presName="composite" presStyleCnt="0"/>
      <dgm:spPr/>
    </dgm:pt>
    <dgm:pt modelId="{E34B32D8-57DE-466C-9383-3600256B8452}" type="pres">
      <dgm:prSet presAssocID="{B5C29DB7-A498-42F4-A9FD-ED182F0F6F84}" presName="rect1" presStyleLbl="trAlignAcc1" presStyleIdx="0" presStyleCnt="4" custScaleX="104467" custScaleY="103327" custLinFactNeighborX="5264" custLinFactNeighborY="2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10ADC-53DA-4180-A161-CD28C51BD333}" type="pres">
      <dgm:prSet presAssocID="{B5C29DB7-A498-42F4-A9FD-ED182F0F6F84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ro-RO"/>
        </a:p>
      </dgm:t>
    </dgm:pt>
    <dgm:pt modelId="{7FDCF164-B273-43C1-93F7-0A997BB446B9}" type="pres">
      <dgm:prSet presAssocID="{9DB8CC62-6E07-4E1A-A1C1-457A5044E6EA}" presName="sibTrans" presStyleCnt="0"/>
      <dgm:spPr/>
    </dgm:pt>
    <dgm:pt modelId="{F6DD8EEB-EAD6-4467-BB5D-3C49BB096E4D}" type="pres">
      <dgm:prSet presAssocID="{EDD6E676-8C09-45FC-AF9A-FDA145958772}" presName="composite" presStyleCnt="0"/>
      <dgm:spPr/>
    </dgm:pt>
    <dgm:pt modelId="{0F475F7E-A29A-47CD-91E7-A60BD6B11105}" type="pres">
      <dgm:prSet presAssocID="{EDD6E676-8C09-45FC-AF9A-FDA145958772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2AAAA-0D74-40A0-B561-52BC06AC4ED5}" type="pres">
      <dgm:prSet presAssocID="{EDD6E676-8C09-45FC-AF9A-FDA145958772}" presName="rect2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ro-RO"/>
        </a:p>
      </dgm:t>
    </dgm:pt>
    <dgm:pt modelId="{53DE7462-E535-4115-AB52-131B955C0A7D}" type="pres">
      <dgm:prSet presAssocID="{2A6E8EB4-016F-45B9-BE2E-EA73F6E98CCD}" presName="sibTrans" presStyleCnt="0"/>
      <dgm:spPr/>
    </dgm:pt>
    <dgm:pt modelId="{6204227D-F310-4D45-9AA8-BC24924B6862}" type="pres">
      <dgm:prSet presAssocID="{25236C57-BEA2-4058-BCA8-BFA29D501864}" presName="composite" presStyleCnt="0"/>
      <dgm:spPr/>
    </dgm:pt>
    <dgm:pt modelId="{A329F8E7-E986-4DDA-BED0-A5B9A56F9509}" type="pres">
      <dgm:prSet presAssocID="{25236C57-BEA2-4058-BCA8-BFA29D501864}" presName="rect1" presStyleLbl="trAlignAcc1" presStyleIdx="2" presStyleCnt="4" custLinFactNeighborX="-2800" custLinFactNeighborY="1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7ACF1-087E-4B08-A588-54A193DF2AD2}" type="pres">
      <dgm:prSet presAssocID="{25236C57-BEA2-4058-BCA8-BFA29D501864}" presName="rect2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ro-RO"/>
        </a:p>
      </dgm:t>
    </dgm:pt>
    <dgm:pt modelId="{A92FCCB5-AD30-4EFE-9080-F755B4AD598C}" type="pres">
      <dgm:prSet presAssocID="{B6B78986-71FF-4826-965C-A615CDF47944}" presName="sibTrans" presStyleCnt="0"/>
      <dgm:spPr/>
    </dgm:pt>
    <dgm:pt modelId="{3D02C603-B3C2-440D-A044-4D9F8DA3CAAD}" type="pres">
      <dgm:prSet presAssocID="{E34084B2-B608-4C3A-A7A3-8646EB753119}" presName="composite" presStyleCnt="0"/>
      <dgm:spPr/>
    </dgm:pt>
    <dgm:pt modelId="{7C6CB182-3791-4BF0-8CF3-4C7FFEB8E921}" type="pres">
      <dgm:prSet presAssocID="{E34084B2-B608-4C3A-A7A3-8646EB75311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3F870-CA11-4093-BEFD-00EB48BEB839}" type="pres">
      <dgm:prSet presAssocID="{E34084B2-B608-4C3A-A7A3-8646EB753119}" presName="rect2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ro-RO"/>
        </a:p>
      </dgm:t>
    </dgm:pt>
  </dgm:ptLst>
  <dgm:cxnLst>
    <dgm:cxn modelId="{EA59B99F-7E8B-443F-988E-76FD28D143D0}" type="presOf" srcId="{B131FA51-37A4-4441-91CE-931C13A96FCB}" destId="{14FA17E6-804D-4EEB-8CD5-F00D5583DA61}" srcOrd="0" destOrd="0" presId="urn:microsoft.com/office/officeart/2008/layout/PictureStrips"/>
    <dgm:cxn modelId="{BC434BEE-5D11-4EB7-A2D1-ED08133581D8}" srcId="{B131FA51-37A4-4441-91CE-931C13A96FCB}" destId="{25236C57-BEA2-4058-BCA8-BFA29D501864}" srcOrd="2" destOrd="0" parTransId="{2FB59174-3E5A-490A-9A04-C33F905CA422}" sibTransId="{B6B78986-71FF-4826-965C-A615CDF47944}"/>
    <dgm:cxn modelId="{815FBE92-C64F-4F21-9984-CF46B6736970}" type="presOf" srcId="{B5C29DB7-A498-42F4-A9FD-ED182F0F6F84}" destId="{E34B32D8-57DE-466C-9383-3600256B8452}" srcOrd="0" destOrd="0" presId="urn:microsoft.com/office/officeart/2008/layout/PictureStrips"/>
    <dgm:cxn modelId="{491116E8-85D2-4827-91BE-FB8C56F5D8F5}" srcId="{B131FA51-37A4-4441-91CE-931C13A96FCB}" destId="{B5C29DB7-A498-42F4-A9FD-ED182F0F6F84}" srcOrd="0" destOrd="0" parTransId="{7BCB14CB-88F7-4B48-842C-D37EC3697BAD}" sibTransId="{9DB8CC62-6E07-4E1A-A1C1-457A5044E6EA}"/>
    <dgm:cxn modelId="{EFE0D76F-D0EB-4512-A754-B3D39DC24260}" srcId="{B131FA51-37A4-4441-91CE-931C13A96FCB}" destId="{EDD6E676-8C09-45FC-AF9A-FDA145958772}" srcOrd="1" destOrd="0" parTransId="{BD0EB6CD-A4F0-40F7-8D43-027C193D5342}" sibTransId="{2A6E8EB4-016F-45B9-BE2E-EA73F6E98CCD}"/>
    <dgm:cxn modelId="{D7BFC0BE-B3ED-4BF7-AAAB-E9DC028BF96B}" srcId="{B131FA51-37A4-4441-91CE-931C13A96FCB}" destId="{E34084B2-B608-4C3A-A7A3-8646EB753119}" srcOrd="3" destOrd="0" parTransId="{A2650707-9E62-45B9-B2D3-758CEBC14BBF}" sibTransId="{6D4FA0EA-CD4C-45AF-87D5-B38B9C674F30}"/>
    <dgm:cxn modelId="{D959B930-A62B-4726-BA3D-83BA8AC1DEA9}" type="presOf" srcId="{EDD6E676-8C09-45FC-AF9A-FDA145958772}" destId="{0F475F7E-A29A-47CD-91E7-A60BD6B11105}" srcOrd="0" destOrd="0" presId="urn:microsoft.com/office/officeart/2008/layout/PictureStrips"/>
    <dgm:cxn modelId="{0BA38A84-ACAF-4D3A-8E5F-B2B43A388103}" type="presOf" srcId="{E34084B2-B608-4C3A-A7A3-8646EB753119}" destId="{7C6CB182-3791-4BF0-8CF3-4C7FFEB8E921}" srcOrd="0" destOrd="0" presId="urn:microsoft.com/office/officeart/2008/layout/PictureStrips"/>
    <dgm:cxn modelId="{3D8C57FC-B0A7-4BB8-BBA6-50C8D34E3B85}" type="presOf" srcId="{25236C57-BEA2-4058-BCA8-BFA29D501864}" destId="{A329F8E7-E986-4DDA-BED0-A5B9A56F9509}" srcOrd="0" destOrd="0" presId="urn:microsoft.com/office/officeart/2008/layout/PictureStrips"/>
    <dgm:cxn modelId="{D79509CF-6EE9-4B35-861F-55CCA0E203F2}" type="presParOf" srcId="{14FA17E6-804D-4EEB-8CD5-F00D5583DA61}" destId="{AD0DB170-F270-427A-A000-6BC48D157013}" srcOrd="0" destOrd="0" presId="urn:microsoft.com/office/officeart/2008/layout/PictureStrips"/>
    <dgm:cxn modelId="{D9217B8B-0605-4991-826C-9E48BEDAFEAC}" type="presParOf" srcId="{AD0DB170-F270-427A-A000-6BC48D157013}" destId="{E34B32D8-57DE-466C-9383-3600256B8452}" srcOrd="0" destOrd="0" presId="urn:microsoft.com/office/officeart/2008/layout/PictureStrips"/>
    <dgm:cxn modelId="{576293D1-5DAA-42D4-918C-44E37164DC50}" type="presParOf" srcId="{AD0DB170-F270-427A-A000-6BC48D157013}" destId="{25B10ADC-53DA-4180-A161-CD28C51BD333}" srcOrd="1" destOrd="0" presId="urn:microsoft.com/office/officeart/2008/layout/PictureStrips"/>
    <dgm:cxn modelId="{8A935F35-478D-4431-8CCD-68B06CE2E5C0}" type="presParOf" srcId="{14FA17E6-804D-4EEB-8CD5-F00D5583DA61}" destId="{7FDCF164-B273-43C1-93F7-0A997BB446B9}" srcOrd="1" destOrd="0" presId="urn:microsoft.com/office/officeart/2008/layout/PictureStrips"/>
    <dgm:cxn modelId="{A84C091D-C881-4149-8AD3-64B1458AC068}" type="presParOf" srcId="{14FA17E6-804D-4EEB-8CD5-F00D5583DA61}" destId="{F6DD8EEB-EAD6-4467-BB5D-3C49BB096E4D}" srcOrd="2" destOrd="0" presId="urn:microsoft.com/office/officeart/2008/layout/PictureStrips"/>
    <dgm:cxn modelId="{11A50253-2609-4A4A-ACA0-F59F9F7F6BFB}" type="presParOf" srcId="{F6DD8EEB-EAD6-4467-BB5D-3C49BB096E4D}" destId="{0F475F7E-A29A-47CD-91E7-A60BD6B11105}" srcOrd="0" destOrd="0" presId="urn:microsoft.com/office/officeart/2008/layout/PictureStrips"/>
    <dgm:cxn modelId="{77D62947-82BF-438A-A796-8BEF101FEF6F}" type="presParOf" srcId="{F6DD8EEB-EAD6-4467-BB5D-3C49BB096E4D}" destId="{B602AAAA-0D74-40A0-B561-52BC06AC4ED5}" srcOrd="1" destOrd="0" presId="urn:microsoft.com/office/officeart/2008/layout/PictureStrips"/>
    <dgm:cxn modelId="{83C4AAE2-DB17-48EF-8AED-6E8CC115BF7E}" type="presParOf" srcId="{14FA17E6-804D-4EEB-8CD5-F00D5583DA61}" destId="{53DE7462-E535-4115-AB52-131B955C0A7D}" srcOrd="3" destOrd="0" presId="urn:microsoft.com/office/officeart/2008/layout/PictureStrips"/>
    <dgm:cxn modelId="{FCCE43E3-521D-416A-9A74-312865FF6B5B}" type="presParOf" srcId="{14FA17E6-804D-4EEB-8CD5-F00D5583DA61}" destId="{6204227D-F310-4D45-9AA8-BC24924B6862}" srcOrd="4" destOrd="0" presId="urn:microsoft.com/office/officeart/2008/layout/PictureStrips"/>
    <dgm:cxn modelId="{DBB3390B-712B-4A69-AE09-95A29D6EE4B6}" type="presParOf" srcId="{6204227D-F310-4D45-9AA8-BC24924B6862}" destId="{A329F8E7-E986-4DDA-BED0-A5B9A56F9509}" srcOrd="0" destOrd="0" presId="urn:microsoft.com/office/officeart/2008/layout/PictureStrips"/>
    <dgm:cxn modelId="{8B5FD1FE-2EF4-4888-B144-10473BB70D89}" type="presParOf" srcId="{6204227D-F310-4D45-9AA8-BC24924B6862}" destId="{40B7ACF1-087E-4B08-A588-54A193DF2AD2}" srcOrd="1" destOrd="0" presId="urn:microsoft.com/office/officeart/2008/layout/PictureStrips"/>
    <dgm:cxn modelId="{83068BDB-B134-4E7A-A11D-DA1A79DCA818}" type="presParOf" srcId="{14FA17E6-804D-4EEB-8CD5-F00D5583DA61}" destId="{A92FCCB5-AD30-4EFE-9080-F755B4AD598C}" srcOrd="5" destOrd="0" presId="urn:microsoft.com/office/officeart/2008/layout/PictureStrips"/>
    <dgm:cxn modelId="{701E80E4-1E49-4702-AFB1-F1D49D0526BD}" type="presParOf" srcId="{14FA17E6-804D-4EEB-8CD5-F00D5583DA61}" destId="{3D02C603-B3C2-440D-A044-4D9F8DA3CAAD}" srcOrd="6" destOrd="0" presId="urn:microsoft.com/office/officeart/2008/layout/PictureStrips"/>
    <dgm:cxn modelId="{75CF8872-C2E3-4F3E-B4A8-8DC1DB541DD7}" type="presParOf" srcId="{3D02C603-B3C2-440D-A044-4D9F8DA3CAAD}" destId="{7C6CB182-3791-4BF0-8CF3-4C7FFEB8E921}" srcOrd="0" destOrd="0" presId="urn:microsoft.com/office/officeart/2008/layout/PictureStrips"/>
    <dgm:cxn modelId="{12AC9FC9-4A75-4124-B1B9-FF51F44C634F}" type="presParOf" srcId="{3D02C603-B3C2-440D-A044-4D9F8DA3CAAD}" destId="{4BC3F870-CA11-4093-BEFD-00EB48BEB83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41272B-6295-4759-9EB6-06B3B6ECF123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DA40C2-912E-4D19-90F7-E314075E8BC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Rosmarini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aetheroleum</a:t>
          </a:r>
          <a:endParaRPr lang="en-US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A5085-BEA4-4194-9EB7-2870C84301FA}" type="parTrans" cxnId="{655985D5-9E51-4DFC-BB1C-05F1757CABCD}">
      <dgm:prSet/>
      <dgm:spPr/>
      <dgm:t>
        <a:bodyPr/>
        <a:lstStyle/>
        <a:p>
          <a:endParaRPr lang="en-US"/>
        </a:p>
      </dgm:t>
    </dgm:pt>
    <dgm:pt modelId="{64FF4F2D-0B89-4711-81F5-8180CE1E2817}" type="sibTrans" cxnId="{655985D5-9E51-4DFC-BB1C-05F1757CABCD}">
      <dgm:prSet/>
      <dgm:spPr/>
      <dgm:t>
        <a:bodyPr/>
        <a:lstStyle/>
        <a:p>
          <a:endParaRPr lang="en-US"/>
        </a:p>
      </dgm:t>
    </dgm:pt>
    <dgm:pt modelId="{494D5FA9-E55D-4291-898A-35D30B75A8C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R. </a:t>
          </a:r>
          <a:r>
            <a:rPr lang="en-US" sz="2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officinalis</a:t>
          </a: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camphoriferum</a:t>
          </a:r>
          <a:endParaRPr lang="en-US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F7F78-8D73-4D26-94D3-354FBCD53FA2}" type="parTrans" cxnId="{7E82022F-DDA2-4FAA-95F2-DF18DA3F5F5B}">
      <dgm:prSet/>
      <dgm:spPr/>
      <dgm:t>
        <a:bodyPr/>
        <a:lstStyle/>
        <a:p>
          <a:endParaRPr lang="en-US"/>
        </a:p>
      </dgm:t>
    </dgm:pt>
    <dgm:pt modelId="{51331005-BD1A-47FE-BEBA-61C04DE6E991}" type="sibTrans" cxnId="{7E82022F-DDA2-4FAA-95F2-DF18DA3F5F5B}">
      <dgm:prSet/>
      <dgm:spPr/>
      <dgm:t>
        <a:bodyPr/>
        <a:lstStyle/>
        <a:p>
          <a:endParaRPr lang="en-US"/>
        </a:p>
      </dgm:t>
    </dgm:pt>
    <dgm:pt modelId="{2B4C4E13-1078-471A-BA1E-A3EAAEABFBC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i="1" dirty="0" smtClean="0">
              <a:latin typeface="Times New Roman" pitchFamily="18" charset="0"/>
              <a:cs typeface="Times New Roman" pitchFamily="18" charset="0"/>
            </a:rPr>
            <a:t>R. officinalis verbenoniferum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/>
        </a:p>
      </dgm:t>
    </dgm:pt>
    <dgm:pt modelId="{EB5BE59F-8529-4441-A8AA-48FD1DA8C976}" type="parTrans" cxnId="{5AC84447-A01F-447C-84BE-72110FAB656C}">
      <dgm:prSet/>
      <dgm:spPr/>
      <dgm:t>
        <a:bodyPr/>
        <a:lstStyle/>
        <a:p>
          <a:endParaRPr lang="en-US"/>
        </a:p>
      </dgm:t>
    </dgm:pt>
    <dgm:pt modelId="{0428AAEF-F496-4549-B0AF-4A9F311C8161}" type="sibTrans" cxnId="{5AC84447-A01F-447C-84BE-72110FAB656C}">
      <dgm:prSet/>
      <dgm:spPr/>
      <dgm:t>
        <a:bodyPr/>
        <a:lstStyle/>
        <a:p>
          <a:endParaRPr lang="en-US"/>
        </a:p>
      </dgm:t>
    </dgm:pt>
    <dgm:pt modelId="{448CDEDC-D0A3-4A9F-A2C3-D76D2715ED8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R. </a:t>
          </a:r>
          <a:r>
            <a:rPr lang="en-US" sz="2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officinalis</a:t>
          </a: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cineoliferum</a:t>
          </a:r>
          <a:endParaRPr lang="en-US" sz="2000" dirty="0"/>
        </a:p>
      </dgm:t>
    </dgm:pt>
    <dgm:pt modelId="{695B932F-4FB1-4CB4-9FD3-DB2906FCAAFE}" type="parTrans" cxnId="{808D78E4-8164-4922-891E-9AF114BDCBE3}">
      <dgm:prSet/>
      <dgm:spPr/>
      <dgm:t>
        <a:bodyPr/>
        <a:lstStyle/>
        <a:p>
          <a:endParaRPr lang="en-US"/>
        </a:p>
      </dgm:t>
    </dgm:pt>
    <dgm:pt modelId="{C28B0B17-4541-4FB2-8109-62AC1E360E17}" type="sibTrans" cxnId="{808D78E4-8164-4922-891E-9AF114BDCBE3}">
      <dgm:prSet/>
      <dgm:spPr/>
      <dgm:t>
        <a:bodyPr/>
        <a:lstStyle/>
        <a:p>
          <a:endParaRPr lang="en-US"/>
        </a:p>
      </dgm:t>
    </dgm:pt>
    <dgm:pt modelId="{45C1217F-14D6-4570-8522-29B9465BE7D4}" type="pres">
      <dgm:prSet presAssocID="{EA41272B-6295-4759-9EB6-06B3B6ECF1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B2D364-8B92-4EA5-B3C0-EDA0312361A0}" type="pres">
      <dgm:prSet presAssocID="{63DA40C2-912E-4D19-90F7-E314075E8BC8}" presName="singleCycle" presStyleCnt="0"/>
      <dgm:spPr/>
    </dgm:pt>
    <dgm:pt modelId="{7B0A760F-B460-4F06-B47B-7ED93E3E0CCF}" type="pres">
      <dgm:prSet presAssocID="{63DA40C2-912E-4D19-90F7-E314075E8BC8}" presName="singleCenter" presStyleLbl="node1" presStyleIdx="0" presStyleCnt="4" custScaleX="105882" custScaleY="90724" custLinFactNeighborX="-146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66126B6-D553-4E5D-87FA-4F8F2F701764}" type="pres">
      <dgm:prSet presAssocID="{EEAF7F78-8D73-4D26-94D3-354FBCD53FA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9E6AA01-2A7B-48AB-8698-60D77CFFC78B}" type="pres">
      <dgm:prSet presAssocID="{494D5FA9-E55D-4291-898A-35D30B75A8CE}" presName="text0" presStyleLbl="node1" presStyleIdx="1" presStyleCnt="4" custScaleX="188248" custScaleY="115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1E8FD-70D4-4E61-AB57-CAF8DB6BFE64}" type="pres">
      <dgm:prSet presAssocID="{EB5BE59F-8529-4441-A8AA-48FD1DA8C97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5B395FE-CA2C-4F89-BA86-B587C9C09F01}" type="pres">
      <dgm:prSet presAssocID="{2B4C4E13-1078-471A-BA1E-A3EAAEABFBC7}" presName="text0" presStyleLbl="node1" presStyleIdx="2" presStyleCnt="4" custScaleX="187637" custScaleY="108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87233-398A-4F28-8580-71E8385816CE}" type="pres">
      <dgm:prSet presAssocID="{695B932F-4FB1-4CB4-9FD3-DB2906FCAAF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B8C4FF7-9EAA-4F7F-B34B-A0A3587C7389}" type="pres">
      <dgm:prSet presAssocID="{448CDEDC-D0A3-4A9F-A2C3-D76D2715ED89}" presName="text0" presStyleLbl="node1" presStyleIdx="3" presStyleCnt="4" custScaleX="154100" custScaleY="92046" custRadScaleRad="89242" custRadScaleInc="-6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F046CF-E47E-46A6-9CAB-A9DC415CE24E}" type="presOf" srcId="{2B4C4E13-1078-471A-BA1E-A3EAAEABFBC7}" destId="{65B395FE-CA2C-4F89-BA86-B587C9C09F01}" srcOrd="0" destOrd="0" presId="urn:microsoft.com/office/officeart/2008/layout/RadialCluster"/>
    <dgm:cxn modelId="{808D78E4-8164-4922-891E-9AF114BDCBE3}" srcId="{63DA40C2-912E-4D19-90F7-E314075E8BC8}" destId="{448CDEDC-D0A3-4A9F-A2C3-D76D2715ED89}" srcOrd="2" destOrd="0" parTransId="{695B932F-4FB1-4CB4-9FD3-DB2906FCAAFE}" sibTransId="{C28B0B17-4541-4FB2-8109-62AC1E360E17}"/>
    <dgm:cxn modelId="{58659B64-8575-4DE6-9A69-AB173852A4D3}" type="presOf" srcId="{EA41272B-6295-4759-9EB6-06B3B6ECF123}" destId="{45C1217F-14D6-4570-8522-29B9465BE7D4}" srcOrd="0" destOrd="0" presId="urn:microsoft.com/office/officeart/2008/layout/RadialCluster"/>
    <dgm:cxn modelId="{8F74631C-5ADA-4CB7-9140-D1BFB48CE7EB}" type="presOf" srcId="{EB5BE59F-8529-4441-A8AA-48FD1DA8C976}" destId="{2CD1E8FD-70D4-4E61-AB57-CAF8DB6BFE64}" srcOrd="0" destOrd="0" presId="urn:microsoft.com/office/officeart/2008/layout/RadialCluster"/>
    <dgm:cxn modelId="{655985D5-9E51-4DFC-BB1C-05F1757CABCD}" srcId="{EA41272B-6295-4759-9EB6-06B3B6ECF123}" destId="{63DA40C2-912E-4D19-90F7-E314075E8BC8}" srcOrd="0" destOrd="0" parTransId="{9FFA5085-BEA4-4194-9EB7-2870C84301FA}" sibTransId="{64FF4F2D-0B89-4711-81F5-8180CE1E2817}"/>
    <dgm:cxn modelId="{5AC84447-A01F-447C-84BE-72110FAB656C}" srcId="{63DA40C2-912E-4D19-90F7-E314075E8BC8}" destId="{2B4C4E13-1078-471A-BA1E-A3EAAEABFBC7}" srcOrd="1" destOrd="0" parTransId="{EB5BE59F-8529-4441-A8AA-48FD1DA8C976}" sibTransId="{0428AAEF-F496-4549-B0AF-4A9F311C8161}"/>
    <dgm:cxn modelId="{B8BCFAA5-3B04-48FE-B0A7-306BEC91DBE0}" type="presOf" srcId="{494D5FA9-E55D-4291-898A-35D30B75A8CE}" destId="{E9E6AA01-2A7B-48AB-8698-60D77CFFC78B}" srcOrd="0" destOrd="0" presId="urn:microsoft.com/office/officeart/2008/layout/RadialCluster"/>
    <dgm:cxn modelId="{2EFB5676-DE26-4065-80A4-4B1E0B72C101}" type="presOf" srcId="{63DA40C2-912E-4D19-90F7-E314075E8BC8}" destId="{7B0A760F-B460-4F06-B47B-7ED93E3E0CCF}" srcOrd="0" destOrd="0" presId="urn:microsoft.com/office/officeart/2008/layout/RadialCluster"/>
    <dgm:cxn modelId="{7E82022F-DDA2-4FAA-95F2-DF18DA3F5F5B}" srcId="{63DA40C2-912E-4D19-90F7-E314075E8BC8}" destId="{494D5FA9-E55D-4291-898A-35D30B75A8CE}" srcOrd="0" destOrd="0" parTransId="{EEAF7F78-8D73-4D26-94D3-354FBCD53FA2}" sibTransId="{51331005-BD1A-47FE-BEBA-61C04DE6E991}"/>
    <dgm:cxn modelId="{501AB8D2-1F82-49CD-80B6-5D3359C62C94}" type="presOf" srcId="{695B932F-4FB1-4CB4-9FD3-DB2906FCAAFE}" destId="{E6887233-398A-4F28-8580-71E8385816CE}" srcOrd="0" destOrd="0" presId="urn:microsoft.com/office/officeart/2008/layout/RadialCluster"/>
    <dgm:cxn modelId="{A5378DAC-31A2-4B6B-8E85-34BD417A0D18}" type="presOf" srcId="{EEAF7F78-8D73-4D26-94D3-354FBCD53FA2}" destId="{C66126B6-D553-4E5D-87FA-4F8F2F701764}" srcOrd="0" destOrd="0" presId="urn:microsoft.com/office/officeart/2008/layout/RadialCluster"/>
    <dgm:cxn modelId="{1C1347F6-C190-4BD1-A273-EAD3B1BF24B1}" type="presOf" srcId="{448CDEDC-D0A3-4A9F-A2C3-D76D2715ED89}" destId="{DB8C4FF7-9EAA-4F7F-B34B-A0A3587C7389}" srcOrd="0" destOrd="0" presId="urn:microsoft.com/office/officeart/2008/layout/RadialCluster"/>
    <dgm:cxn modelId="{AB3C61E1-E6CC-4CCC-B6A3-2E3222897A3A}" type="presParOf" srcId="{45C1217F-14D6-4570-8522-29B9465BE7D4}" destId="{3DB2D364-8B92-4EA5-B3C0-EDA0312361A0}" srcOrd="0" destOrd="0" presId="urn:microsoft.com/office/officeart/2008/layout/RadialCluster"/>
    <dgm:cxn modelId="{DE3A05EC-A175-4615-91C3-60E2EB57A250}" type="presParOf" srcId="{3DB2D364-8B92-4EA5-B3C0-EDA0312361A0}" destId="{7B0A760F-B460-4F06-B47B-7ED93E3E0CCF}" srcOrd="0" destOrd="0" presId="urn:microsoft.com/office/officeart/2008/layout/RadialCluster"/>
    <dgm:cxn modelId="{E4D5E010-68C5-4DDF-9F92-D4CC1B5F14BC}" type="presParOf" srcId="{3DB2D364-8B92-4EA5-B3C0-EDA0312361A0}" destId="{C66126B6-D553-4E5D-87FA-4F8F2F701764}" srcOrd="1" destOrd="0" presId="urn:microsoft.com/office/officeart/2008/layout/RadialCluster"/>
    <dgm:cxn modelId="{DFEFE1B4-7E5B-4C01-9C9F-E176F2A70742}" type="presParOf" srcId="{3DB2D364-8B92-4EA5-B3C0-EDA0312361A0}" destId="{E9E6AA01-2A7B-48AB-8698-60D77CFFC78B}" srcOrd="2" destOrd="0" presId="urn:microsoft.com/office/officeart/2008/layout/RadialCluster"/>
    <dgm:cxn modelId="{B144388F-43E9-49C1-AB73-C3380B041FD6}" type="presParOf" srcId="{3DB2D364-8B92-4EA5-B3C0-EDA0312361A0}" destId="{2CD1E8FD-70D4-4E61-AB57-CAF8DB6BFE64}" srcOrd="3" destOrd="0" presId="urn:microsoft.com/office/officeart/2008/layout/RadialCluster"/>
    <dgm:cxn modelId="{2304221D-33C6-4FA9-AFBB-A938DFEC1296}" type="presParOf" srcId="{3DB2D364-8B92-4EA5-B3C0-EDA0312361A0}" destId="{65B395FE-CA2C-4F89-BA86-B587C9C09F01}" srcOrd="4" destOrd="0" presId="urn:microsoft.com/office/officeart/2008/layout/RadialCluster"/>
    <dgm:cxn modelId="{0A53229F-A444-4ED0-A7A2-C866B65A98F6}" type="presParOf" srcId="{3DB2D364-8B92-4EA5-B3C0-EDA0312361A0}" destId="{E6887233-398A-4F28-8580-71E8385816CE}" srcOrd="5" destOrd="0" presId="urn:microsoft.com/office/officeart/2008/layout/RadialCluster"/>
    <dgm:cxn modelId="{425185C9-108C-4FC6-9BB1-FB868A64B789}" type="presParOf" srcId="{3DB2D364-8B92-4EA5-B3C0-EDA0312361A0}" destId="{DB8C4FF7-9EAA-4F7F-B34B-A0A3587C738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68F46F-7476-4513-81B5-F7356017C056}" type="doc">
      <dgm:prSet loTypeId="urn:microsoft.com/office/officeart/2005/8/layout/arrow3" loCatId="relationship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386A42DF-B872-4305-9CD2-5D654C4D48A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Eucaliptol</a:t>
          </a:r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</a:p>
        <a:p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crize de astm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7CED5-017F-4EDA-A4A2-8F64745B1C0B}" type="parTrans" cxnId="{25ED8362-55D3-4B22-8BF4-80E4F496FCDE}">
      <dgm:prSet/>
      <dgm:spPr/>
      <dgm:t>
        <a:bodyPr/>
        <a:lstStyle/>
        <a:p>
          <a:endParaRPr lang="en-US"/>
        </a:p>
      </dgm:t>
    </dgm:pt>
    <dgm:pt modelId="{BBBFDDF2-3119-49EC-9C60-B73328005DEF}" type="sibTrans" cxnId="{25ED8362-55D3-4B22-8BF4-80E4F496FCDE}">
      <dgm:prSet/>
      <dgm:spPr/>
      <dgm:t>
        <a:bodyPr/>
        <a:lstStyle/>
        <a:p>
          <a:endParaRPr lang="en-US"/>
        </a:p>
      </dgm:t>
    </dgm:pt>
    <dgm:pt modelId="{1B3B5396-1DB7-4E59-86EB-51EF7C0239FF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Ascaridol</a:t>
          </a:r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neurotoxic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E73FE-706D-4BFF-BDA4-C2B7F7267B9C}" type="parTrans" cxnId="{6BE23AD2-B1B3-4F7E-ACCE-7009999B231E}">
      <dgm:prSet/>
      <dgm:spPr/>
      <dgm:t>
        <a:bodyPr/>
        <a:lstStyle/>
        <a:p>
          <a:endParaRPr lang="en-US"/>
        </a:p>
      </dgm:t>
    </dgm:pt>
    <dgm:pt modelId="{AE2D4A0D-8642-42CD-A6E2-C4C011F36452}" type="sibTrans" cxnId="{6BE23AD2-B1B3-4F7E-ACCE-7009999B231E}">
      <dgm:prSet/>
      <dgm:spPr/>
      <dgm:t>
        <a:bodyPr/>
        <a:lstStyle/>
        <a:p>
          <a:endParaRPr lang="en-US"/>
        </a:p>
      </dgm:t>
    </dgm:pt>
    <dgm:pt modelId="{A25275D0-2DED-449B-933C-E881B0B52204}" type="pres">
      <dgm:prSet presAssocID="{C068F46F-7476-4513-81B5-F7356017C05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623D42-DCA9-4026-9CF1-6FA205E2C55B}" type="pres">
      <dgm:prSet presAssocID="{C068F46F-7476-4513-81B5-F7356017C056}" presName="divider" presStyleLbl="fgShp" presStyleIdx="0" presStyleCnt="1"/>
      <dgm:spPr/>
    </dgm:pt>
    <dgm:pt modelId="{DA47D916-A89B-4283-A764-C8B004829109}" type="pres">
      <dgm:prSet presAssocID="{386A42DF-B872-4305-9CD2-5D654C4D48AA}" presName="downArrow" presStyleLbl="node1" presStyleIdx="0" presStyleCnt="2"/>
      <dgm:spPr/>
    </dgm:pt>
    <dgm:pt modelId="{7108BDAB-F265-4ECC-B03F-C409413A9EC6}" type="pres">
      <dgm:prSet presAssocID="{386A42DF-B872-4305-9CD2-5D654C4D48AA}" presName="downArrowText" presStyleLbl="revTx" presStyleIdx="0" presStyleCnt="2" custScaleX="169940" custScaleY="98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2E3E8-BE71-4CD1-A11C-6FE13C9B2FFB}" type="pres">
      <dgm:prSet presAssocID="{1B3B5396-1DB7-4E59-86EB-51EF7C0239FF}" presName="upArrow" presStyleLbl="node1" presStyleIdx="1" presStyleCnt="2" custLinFactNeighborX="12789" custLinFactNeighborY="-16879"/>
      <dgm:spPr/>
    </dgm:pt>
    <dgm:pt modelId="{006CCD0C-9108-47F9-BFD7-F8AC42C520E6}" type="pres">
      <dgm:prSet presAssocID="{1B3B5396-1DB7-4E59-86EB-51EF7C0239FF}" presName="upArrowText" presStyleLbl="revTx" presStyleIdx="1" presStyleCnt="2" custScaleX="204485" custScaleY="61033" custLinFactNeighborY="-18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C42C0-0934-4226-AD4A-361B611DA0ED}" type="presOf" srcId="{1B3B5396-1DB7-4E59-86EB-51EF7C0239FF}" destId="{006CCD0C-9108-47F9-BFD7-F8AC42C520E6}" srcOrd="0" destOrd="0" presId="urn:microsoft.com/office/officeart/2005/8/layout/arrow3"/>
    <dgm:cxn modelId="{6BE23AD2-B1B3-4F7E-ACCE-7009999B231E}" srcId="{C068F46F-7476-4513-81B5-F7356017C056}" destId="{1B3B5396-1DB7-4E59-86EB-51EF7C0239FF}" srcOrd="1" destOrd="0" parTransId="{227E73FE-706D-4BFF-BDA4-C2B7F7267B9C}" sibTransId="{AE2D4A0D-8642-42CD-A6E2-C4C011F36452}"/>
    <dgm:cxn modelId="{F31D0429-9997-42F2-B46B-00FF0E73BF47}" type="presOf" srcId="{386A42DF-B872-4305-9CD2-5D654C4D48AA}" destId="{7108BDAB-F265-4ECC-B03F-C409413A9EC6}" srcOrd="0" destOrd="0" presId="urn:microsoft.com/office/officeart/2005/8/layout/arrow3"/>
    <dgm:cxn modelId="{FA158703-9FE4-4705-A60C-253237C92E03}" type="presOf" srcId="{C068F46F-7476-4513-81B5-F7356017C056}" destId="{A25275D0-2DED-449B-933C-E881B0B52204}" srcOrd="0" destOrd="0" presId="urn:microsoft.com/office/officeart/2005/8/layout/arrow3"/>
    <dgm:cxn modelId="{25ED8362-55D3-4B22-8BF4-80E4F496FCDE}" srcId="{C068F46F-7476-4513-81B5-F7356017C056}" destId="{386A42DF-B872-4305-9CD2-5D654C4D48AA}" srcOrd="0" destOrd="0" parTransId="{16F7CED5-017F-4EDA-A4A2-8F64745B1C0B}" sibTransId="{BBBFDDF2-3119-49EC-9C60-B73328005DEF}"/>
    <dgm:cxn modelId="{63768D33-DA9A-4388-9ADF-DC844ADB9C78}" type="presParOf" srcId="{A25275D0-2DED-449B-933C-E881B0B52204}" destId="{F7623D42-DCA9-4026-9CF1-6FA205E2C55B}" srcOrd="0" destOrd="0" presId="urn:microsoft.com/office/officeart/2005/8/layout/arrow3"/>
    <dgm:cxn modelId="{40C4C645-506C-46C9-8E71-ADE369C259EC}" type="presParOf" srcId="{A25275D0-2DED-449B-933C-E881B0B52204}" destId="{DA47D916-A89B-4283-A764-C8B004829109}" srcOrd="1" destOrd="0" presId="urn:microsoft.com/office/officeart/2005/8/layout/arrow3"/>
    <dgm:cxn modelId="{6C24E5B8-AD86-4AE1-9C6D-F86790ACE09B}" type="presParOf" srcId="{A25275D0-2DED-449B-933C-E881B0B52204}" destId="{7108BDAB-F265-4ECC-B03F-C409413A9EC6}" srcOrd="2" destOrd="0" presId="urn:microsoft.com/office/officeart/2005/8/layout/arrow3"/>
    <dgm:cxn modelId="{9F53BF60-D7D4-440F-9EFE-001E640231DE}" type="presParOf" srcId="{A25275D0-2DED-449B-933C-E881B0B52204}" destId="{C262E3E8-BE71-4CD1-A11C-6FE13C9B2FFB}" srcOrd="3" destOrd="0" presId="urn:microsoft.com/office/officeart/2005/8/layout/arrow3"/>
    <dgm:cxn modelId="{2C4E536C-E73F-44CA-8AD1-29AE87CC503B}" type="presParOf" srcId="{A25275D0-2DED-449B-933C-E881B0B52204}" destId="{006CCD0C-9108-47F9-BFD7-F8AC42C520E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3F2ED-C6A0-4E55-91F9-9F9E8C99F172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1B2CE2-47E1-499B-AEDC-373521F7CCF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Antiseptic la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nivelul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c</a:t>
          </a:r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ăilor respiratorii superioare, antibacterian, antifungic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8E215ED5-9E9A-4CA9-9577-F002FE744316}" type="parTrans" cxnId="{6256E395-5463-4858-87EA-4E0814338F25}">
      <dgm:prSet/>
      <dgm:spPr/>
      <dgm:t>
        <a:bodyPr/>
        <a:lstStyle/>
        <a:p>
          <a:endParaRPr lang="en-US"/>
        </a:p>
      </dgm:t>
    </dgm:pt>
    <dgm:pt modelId="{DA5D881A-6FE8-4B5C-9145-111D88462BC7}" type="sibTrans" cxnId="{6256E395-5463-4858-87EA-4E0814338F25}">
      <dgm:prSet/>
      <dgm:spPr/>
      <dgm:t>
        <a:bodyPr/>
        <a:lstStyle/>
        <a:p>
          <a:endParaRPr lang="en-US"/>
        </a:p>
      </dgm:t>
    </dgm:pt>
    <dgm:pt modelId="{7F21B3B3-C508-4B8B-9775-B439613CFC65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u.volatil, tanin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BB02683-524C-4652-9532-ACA1C76FB8A1}" type="parTrans" cxnId="{57CFB8D2-EBDE-476E-9674-DA987EE2F872}">
      <dgm:prSet/>
      <dgm:spPr/>
      <dgm:t>
        <a:bodyPr/>
        <a:lstStyle/>
        <a:p>
          <a:endParaRPr lang="en-US"/>
        </a:p>
      </dgm:t>
    </dgm:pt>
    <dgm:pt modelId="{FA595B9F-E72C-41DC-A3E6-4D4483AFE513}" type="sibTrans" cxnId="{57CFB8D2-EBDE-476E-9674-DA987EE2F872}">
      <dgm:prSet/>
      <dgm:spPr/>
      <dgm:t>
        <a:bodyPr/>
        <a:lstStyle/>
        <a:p>
          <a:endParaRPr lang="en-US"/>
        </a:p>
      </dgm:t>
    </dgm:pt>
    <dgm:pt modelId="{539C963D-FD14-4BE9-96C1-3E79D5B3DC6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Mucolitică, expectorantă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9194E219-4593-4500-99C0-56DD6F4BC2F7}" type="parTrans" cxnId="{83AA7D88-13F9-400E-8587-2271DB5C9895}">
      <dgm:prSet/>
      <dgm:spPr/>
      <dgm:t>
        <a:bodyPr/>
        <a:lstStyle/>
        <a:p>
          <a:endParaRPr lang="en-US"/>
        </a:p>
      </dgm:t>
    </dgm:pt>
    <dgm:pt modelId="{5530EA87-C518-40E5-A6B5-51BA426BC02D}" type="sibTrans" cxnId="{83AA7D88-13F9-400E-8587-2271DB5C9895}">
      <dgm:prSet/>
      <dgm:spPr/>
      <dgm:t>
        <a:bodyPr/>
        <a:lstStyle/>
        <a:p>
          <a:endParaRPr lang="en-US"/>
        </a:p>
      </dgm:t>
    </dgm:pt>
    <dgm:pt modelId="{0D5FD9B0-FA15-4420-84E3-AFEAF7ED0B28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u.volatil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A1AE4CE-4C08-42D9-90A5-204E59F8344F}" type="parTrans" cxnId="{853D53CE-031F-4A7A-9D59-2DE09E7C8E1C}">
      <dgm:prSet/>
      <dgm:spPr/>
      <dgm:t>
        <a:bodyPr/>
        <a:lstStyle/>
        <a:p>
          <a:endParaRPr lang="en-US"/>
        </a:p>
      </dgm:t>
    </dgm:pt>
    <dgm:pt modelId="{E7EA68B6-D534-486E-8137-8A9A8AB0CEDC}" type="sibTrans" cxnId="{853D53CE-031F-4A7A-9D59-2DE09E7C8E1C}">
      <dgm:prSet/>
      <dgm:spPr/>
      <dgm:t>
        <a:bodyPr/>
        <a:lstStyle/>
        <a:p>
          <a:endParaRPr lang="en-US"/>
        </a:p>
      </dgm:t>
    </dgm:pt>
    <dgm:pt modelId="{6B2C90BD-941B-405E-A2C9-5C64AB5B1E1B}" type="pres">
      <dgm:prSet presAssocID="{F193F2ED-C6A0-4E55-91F9-9F9E8C99F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D370D-C072-45D8-AEC2-0B3AB1EF0599}" type="pres">
      <dgm:prSet presAssocID="{341B2CE2-47E1-499B-AEDC-373521F7CC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8AC41-093D-4533-BC37-9B2B60F3A6A6}" type="pres">
      <dgm:prSet presAssocID="{341B2CE2-47E1-499B-AEDC-373521F7CCF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69317-B028-4F1D-A9BF-B737FAD643C7}" type="pres">
      <dgm:prSet presAssocID="{539C963D-FD14-4BE9-96C1-3E79D5B3DC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46FB7-9000-43EB-9D34-E9115EF5F4FA}" type="pres">
      <dgm:prSet presAssocID="{539C963D-FD14-4BE9-96C1-3E79D5B3DC6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A7D88-13F9-400E-8587-2271DB5C9895}" srcId="{F193F2ED-C6A0-4E55-91F9-9F9E8C99F172}" destId="{539C963D-FD14-4BE9-96C1-3E79D5B3DC69}" srcOrd="1" destOrd="0" parTransId="{9194E219-4593-4500-99C0-56DD6F4BC2F7}" sibTransId="{5530EA87-C518-40E5-A6B5-51BA426BC02D}"/>
    <dgm:cxn modelId="{853D53CE-031F-4A7A-9D59-2DE09E7C8E1C}" srcId="{539C963D-FD14-4BE9-96C1-3E79D5B3DC69}" destId="{0D5FD9B0-FA15-4420-84E3-AFEAF7ED0B28}" srcOrd="0" destOrd="0" parTransId="{AA1AE4CE-4C08-42D9-90A5-204E59F8344F}" sibTransId="{E7EA68B6-D534-486E-8137-8A9A8AB0CEDC}"/>
    <dgm:cxn modelId="{2413137A-5E43-42BC-B7A8-B1A40E59C4A0}" type="presOf" srcId="{539C963D-FD14-4BE9-96C1-3E79D5B3DC69}" destId="{C7069317-B028-4F1D-A9BF-B737FAD643C7}" srcOrd="0" destOrd="0" presId="urn:microsoft.com/office/officeart/2005/8/layout/vList2"/>
    <dgm:cxn modelId="{B0AE8A17-2B41-4017-A427-DE2BF7ACF766}" type="presOf" srcId="{0D5FD9B0-FA15-4420-84E3-AFEAF7ED0B28}" destId="{44F46FB7-9000-43EB-9D34-E9115EF5F4FA}" srcOrd="0" destOrd="0" presId="urn:microsoft.com/office/officeart/2005/8/layout/vList2"/>
    <dgm:cxn modelId="{45FFA033-1B35-4013-B7C9-32E6AB64C285}" type="presOf" srcId="{7F21B3B3-C508-4B8B-9775-B439613CFC65}" destId="{6638AC41-093D-4533-BC37-9B2B60F3A6A6}" srcOrd="0" destOrd="0" presId="urn:microsoft.com/office/officeart/2005/8/layout/vList2"/>
    <dgm:cxn modelId="{6256E395-5463-4858-87EA-4E0814338F25}" srcId="{F193F2ED-C6A0-4E55-91F9-9F9E8C99F172}" destId="{341B2CE2-47E1-499B-AEDC-373521F7CCF1}" srcOrd="0" destOrd="0" parTransId="{8E215ED5-9E9A-4CA9-9577-F002FE744316}" sibTransId="{DA5D881A-6FE8-4B5C-9145-111D88462BC7}"/>
    <dgm:cxn modelId="{47B3FB35-6D03-4A1C-920D-CB36F00E7D13}" type="presOf" srcId="{F193F2ED-C6A0-4E55-91F9-9F9E8C99F172}" destId="{6B2C90BD-941B-405E-A2C9-5C64AB5B1E1B}" srcOrd="0" destOrd="0" presId="urn:microsoft.com/office/officeart/2005/8/layout/vList2"/>
    <dgm:cxn modelId="{91C0A675-3C4D-4445-9708-7009A971AEA4}" type="presOf" srcId="{341B2CE2-47E1-499B-AEDC-373521F7CCF1}" destId="{DB0D370D-C072-45D8-AEC2-0B3AB1EF0599}" srcOrd="0" destOrd="0" presId="urn:microsoft.com/office/officeart/2005/8/layout/vList2"/>
    <dgm:cxn modelId="{57CFB8D2-EBDE-476E-9674-DA987EE2F872}" srcId="{341B2CE2-47E1-499B-AEDC-373521F7CCF1}" destId="{7F21B3B3-C508-4B8B-9775-B439613CFC65}" srcOrd="0" destOrd="0" parTransId="{0BB02683-524C-4652-9532-ACA1C76FB8A1}" sibTransId="{FA595B9F-E72C-41DC-A3E6-4D4483AFE513}"/>
    <dgm:cxn modelId="{9F4D3072-2D04-4A57-95D2-7E11FBC763EE}" type="presParOf" srcId="{6B2C90BD-941B-405E-A2C9-5C64AB5B1E1B}" destId="{DB0D370D-C072-45D8-AEC2-0B3AB1EF0599}" srcOrd="0" destOrd="0" presId="urn:microsoft.com/office/officeart/2005/8/layout/vList2"/>
    <dgm:cxn modelId="{A76E8C17-0CE9-4159-B6C3-F9608E566467}" type="presParOf" srcId="{6B2C90BD-941B-405E-A2C9-5C64AB5B1E1B}" destId="{6638AC41-093D-4533-BC37-9B2B60F3A6A6}" srcOrd="1" destOrd="0" presId="urn:microsoft.com/office/officeart/2005/8/layout/vList2"/>
    <dgm:cxn modelId="{1C1F67CF-84A1-44C9-81C6-5C88EE589D4F}" type="presParOf" srcId="{6B2C90BD-941B-405E-A2C9-5C64AB5B1E1B}" destId="{C7069317-B028-4F1D-A9BF-B737FAD643C7}" srcOrd="2" destOrd="0" presId="urn:microsoft.com/office/officeart/2005/8/layout/vList2"/>
    <dgm:cxn modelId="{7D817C80-B9B7-4271-9A0B-27781DD5A2D6}" type="presParOf" srcId="{6B2C90BD-941B-405E-A2C9-5C64AB5B1E1B}" destId="{44F46FB7-9000-43EB-9D34-E9115EF5F4F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6C3174-157F-4526-B9AB-9B7439D33071}" type="doc">
      <dgm:prSet loTypeId="urn:microsoft.com/office/officeart/2005/8/layout/cycle7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6983640-521D-47F1-BA16-DA7D180F842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eucaliptol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051F501-636F-4841-9AB8-ADADFBDE3A67}" type="parTrans" cxnId="{DFF4EF5E-6AF5-4AF8-8351-0C611CD230B2}">
      <dgm:prSet/>
      <dgm:spPr/>
      <dgm:t>
        <a:bodyPr/>
        <a:lstStyle/>
        <a:p>
          <a:endParaRPr lang="en-US"/>
        </a:p>
      </dgm:t>
    </dgm:pt>
    <dgm:pt modelId="{30D4480A-B68B-49F5-83CC-26F165D8D5BD}" type="sibTrans" cxnId="{DFF4EF5E-6AF5-4AF8-8351-0C611CD230B2}">
      <dgm:prSet/>
      <dgm:spPr/>
      <dgm:t>
        <a:bodyPr/>
        <a:lstStyle/>
        <a:p>
          <a:endParaRPr lang="en-US"/>
        </a:p>
      </dgm:t>
    </dgm:pt>
    <dgm:pt modelId="{EA5E5F8F-B7DB-428C-87AF-7EFC92EDB80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smtClean="0">
              <a:latin typeface="Times New Roman" pitchFamily="18" charset="0"/>
              <a:cs typeface="Times New Roman" pitchFamily="18" charset="0"/>
            </a:rPr>
            <a:t>viridiflorol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E3625CF-E054-4279-9FB3-B3D2DC8235AF}" type="parTrans" cxnId="{093D12DF-3430-44D0-96D3-7AB5DBF1E090}">
      <dgm:prSet/>
      <dgm:spPr/>
      <dgm:t>
        <a:bodyPr/>
        <a:lstStyle/>
        <a:p>
          <a:endParaRPr lang="en-US"/>
        </a:p>
      </dgm:t>
    </dgm:pt>
    <dgm:pt modelId="{1019097F-EDBB-4397-9262-27BFF37ACA44}" type="sibTrans" cxnId="{093D12DF-3430-44D0-96D3-7AB5DBF1E090}">
      <dgm:prSet/>
      <dgm:spPr/>
      <dgm:t>
        <a:bodyPr/>
        <a:lstStyle/>
        <a:p>
          <a:endParaRPr lang="en-US"/>
        </a:p>
      </dgm:t>
    </dgm:pt>
    <dgm:pt modelId="{B60EC999-ABC3-436F-98EA-43349149F14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erpinen-4-ol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5E0E14A-CBF5-4265-BD84-250F9F8D9176}" type="parTrans" cxnId="{8201E902-0FB1-4058-87B8-6D4B9B17708B}">
      <dgm:prSet/>
      <dgm:spPr/>
      <dgm:t>
        <a:bodyPr/>
        <a:lstStyle/>
        <a:p>
          <a:endParaRPr lang="en-US"/>
        </a:p>
      </dgm:t>
    </dgm:pt>
    <dgm:pt modelId="{5647FDE6-2409-49AD-8C50-EE77A8258C03}" type="sibTrans" cxnId="{8201E902-0FB1-4058-87B8-6D4B9B17708B}">
      <dgm:prSet/>
      <dgm:spPr/>
      <dgm:t>
        <a:bodyPr/>
        <a:lstStyle/>
        <a:p>
          <a:endParaRPr lang="en-US"/>
        </a:p>
      </dgm:t>
    </dgm:pt>
    <dgm:pt modelId="{647A69BD-32D7-4691-BE6C-6C7210992043}" type="pres">
      <dgm:prSet presAssocID="{8F6C3174-157F-4526-B9AB-9B7439D330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F2C7E-4F7A-4970-B944-B8CC441B207D}" type="pres">
      <dgm:prSet presAssocID="{06983640-521D-47F1-BA16-DA7D180F842E}" presName="node" presStyleLbl="node1" presStyleIdx="0" presStyleCnt="3" custScaleX="132768" custScaleY="92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491CE-37F3-4AB0-98B7-CAA9C21C9899}" type="pres">
      <dgm:prSet presAssocID="{30D4480A-B68B-49F5-83CC-26F165D8D5B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35EC1E8-2670-4C0E-83CF-22D0AB03767D}" type="pres">
      <dgm:prSet presAssocID="{30D4480A-B68B-49F5-83CC-26F165D8D5B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07ECB0E-D8B0-414E-913C-577C8143FC19}" type="pres">
      <dgm:prSet presAssocID="{EA5E5F8F-B7DB-428C-87AF-7EFC92EDB806}" presName="node" presStyleLbl="node1" presStyleIdx="1" presStyleCnt="3" custScaleX="112478" custRadScaleRad="103467" custRadScaleInc="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A2896-7A1D-4667-B788-157BCE33CF91}" type="pres">
      <dgm:prSet presAssocID="{1019097F-EDBB-4397-9262-27BFF37ACA4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B61539D-7E2F-4F68-963A-CF8D3ED22B03}" type="pres">
      <dgm:prSet presAssocID="{1019097F-EDBB-4397-9262-27BFF37ACA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83CA735-F9C1-43A5-9F51-FA7A76864DA5}" type="pres">
      <dgm:prSet presAssocID="{B60EC999-ABC3-436F-98EA-43349149F1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B972D-3979-4F8D-828B-A0051CA67CC8}" type="pres">
      <dgm:prSet presAssocID="{5647FDE6-2409-49AD-8C50-EE77A8258C03}" presName="sibTrans" presStyleLbl="sibTrans2D1" presStyleIdx="2" presStyleCnt="3" custLinFactNeighborX="-28353" custLinFactNeighborY="-25471"/>
      <dgm:spPr/>
      <dgm:t>
        <a:bodyPr/>
        <a:lstStyle/>
        <a:p>
          <a:endParaRPr lang="en-US"/>
        </a:p>
      </dgm:t>
    </dgm:pt>
    <dgm:pt modelId="{97CD276B-D396-4E18-9AD4-FD5B3256E70C}" type="pres">
      <dgm:prSet presAssocID="{5647FDE6-2409-49AD-8C50-EE77A8258C0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57C9912-7723-4617-B598-3E751A4ADBA1}" type="presOf" srcId="{EA5E5F8F-B7DB-428C-87AF-7EFC92EDB806}" destId="{507ECB0E-D8B0-414E-913C-577C8143FC19}" srcOrd="0" destOrd="0" presId="urn:microsoft.com/office/officeart/2005/8/layout/cycle7"/>
    <dgm:cxn modelId="{4073692F-FAC9-4A76-B428-3471A385ABD2}" type="presOf" srcId="{30D4480A-B68B-49F5-83CC-26F165D8D5BD}" destId="{A35EC1E8-2670-4C0E-83CF-22D0AB03767D}" srcOrd="1" destOrd="0" presId="urn:microsoft.com/office/officeart/2005/8/layout/cycle7"/>
    <dgm:cxn modelId="{A54A4B39-CB0F-44FA-8844-2F93967BC04E}" type="presOf" srcId="{8F6C3174-157F-4526-B9AB-9B7439D33071}" destId="{647A69BD-32D7-4691-BE6C-6C7210992043}" srcOrd="0" destOrd="0" presId="urn:microsoft.com/office/officeart/2005/8/layout/cycle7"/>
    <dgm:cxn modelId="{8201E902-0FB1-4058-87B8-6D4B9B17708B}" srcId="{8F6C3174-157F-4526-B9AB-9B7439D33071}" destId="{B60EC999-ABC3-436F-98EA-43349149F148}" srcOrd="2" destOrd="0" parTransId="{A5E0E14A-CBF5-4265-BD84-250F9F8D9176}" sibTransId="{5647FDE6-2409-49AD-8C50-EE77A8258C03}"/>
    <dgm:cxn modelId="{CA096D28-9DEE-4357-A506-424076FD0FC8}" type="presOf" srcId="{5647FDE6-2409-49AD-8C50-EE77A8258C03}" destId="{58CB972D-3979-4F8D-828B-A0051CA67CC8}" srcOrd="0" destOrd="0" presId="urn:microsoft.com/office/officeart/2005/8/layout/cycle7"/>
    <dgm:cxn modelId="{E5F66C7B-A258-4546-93C4-08C923DEDD9A}" type="presOf" srcId="{1019097F-EDBB-4397-9262-27BFF37ACA44}" destId="{C29A2896-7A1D-4667-B788-157BCE33CF91}" srcOrd="0" destOrd="0" presId="urn:microsoft.com/office/officeart/2005/8/layout/cycle7"/>
    <dgm:cxn modelId="{89EDA4E3-F96E-4D8E-BA1C-7A16D126B13C}" type="presOf" srcId="{30D4480A-B68B-49F5-83CC-26F165D8D5BD}" destId="{ED2491CE-37F3-4AB0-98B7-CAA9C21C9899}" srcOrd="0" destOrd="0" presId="urn:microsoft.com/office/officeart/2005/8/layout/cycle7"/>
    <dgm:cxn modelId="{DFF4EF5E-6AF5-4AF8-8351-0C611CD230B2}" srcId="{8F6C3174-157F-4526-B9AB-9B7439D33071}" destId="{06983640-521D-47F1-BA16-DA7D180F842E}" srcOrd="0" destOrd="0" parTransId="{A051F501-636F-4841-9AB8-ADADFBDE3A67}" sibTransId="{30D4480A-B68B-49F5-83CC-26F165D8D5BD}"/>
    <dgm:cxn modelId="{3906FE89-DE41-4E49-BFF3-32F3E67D27B3}" type="presOf" srcId="{5647FDE6-2409-49AD-8C50-EE77A8258C03}" destId="{97CD276B-D396-4E18-9AD4-FD5B3256E70C}" srcOrd="1" destOrd="0" presId="urn:microsoft.com/office/officeart/2005/8/layout/cycle7"/>
    <dgm:cxn modelId="{093D12DF-3430-44D0-96D3-7AB5DBF1E090}" srcId="{8F6C3174-157F-4526-B9AB-9B7439D33071}" destId="{EA5E5F8F-B7DB-428C-87AF-7EFC92EDB806}" srcOrd="1" destOrd="0" parTransId="{1E3625CF-E054-4279-9FB3-B3D2DC8235AF}" sibTransId="{1019097F-EDBB-4397-9262-27BFF37ACA44}"/>
    <dgm:cxn modelId="{B7B449DB-9466-48F6-BEB2-94A84CEDBD25}" type="presOf" srcId="{06983640-521D-47F1-BA16-DA7D180F842E}" destId="{0E4F2C7E-4F7A-4970-B944-B8CC441B207D}" srcOrd="0" destOrd="0" presId="urn:microsoft.com/office/officeart/2005/8/layout/cycle7"/>
    <dgm:cxn modelId="{514D4BD6-5D58-4DE9-9CCD-A1557D506417}" type="presOf" srcId="{1019097F-EDBB-4397-9262-27BFF37ACA44}" destId="{FB61539D-7E2F-4F68-963A-CF8D3ED22B03}" srcOrd="1" destOrd="0" presId="urn:microsoft.com/office/officeart/2005/8/layout/cycle7"/>
    <dgm:cxn modelId="{6BBD06C0-E84C-451D-A26A-CC28CC801CBD}" type="presOf" srcId="{B60EC999-ABC3-436F-98EA-43349149F148}" destId="{683CA735-F9C1-43A5-9F51-FA7A76864DA5}" srcOrd="0" destOrd="0" presId="urn:microsoft.com/office/officeart/2005/8/layout/cycle7"/>
    <dgm:cxn modelId="{221DB482-C1E4-4A1B-A880-F6A1F3621A52}" type="presParOf" srcId="{647A69BD-32D7-4691-BE6C-6C7210992043}" destId="{0E4F2C7E-4F7A-4970-B944-B8CC441B207D}" srcOrd="0" destOrd="0" presId="urn:microsoft.com/office/officeart/2005/8/layout/cycle7"/>
    <dgm:cxn modelId="{C0A6B5D6-31A0-4482-96CC-DCF774C5A521}" type="presParOf" srcId="{647A69BD-32D7-4691-BE6C-6C7210992043}" destId="{ED2491CE-37F3-4AB0-98B7-CAA9C21C9899}" srcOrd="1" destOrd="0" presId="urn:microsoft.com/office/officeart/2005/8/layout/cycle7"/>
    <dgm:cxn modelId="{73C793E7-E74D-427C-8D3D-3DB04ACC3AFC}" type="presParOf" srcId="{ED2491CE-37F3-4AB0-98B7-CAA9C21C9899}" destId="{A35EC1E8-2670-4C0E-83CF-22D0AB03767D}" srcOrd="0" destOrd="0" presId="urn:microsoft.com/office/officeart/2005/8/layout/cycle7"/>
    <dgm:cxn modelId="{CE238703-A2B2-4B48-BF84-CB46BA5C81B5}" type="presParOf" srcId="{647A69BD-32D7-4691-BE6C-6C7210992043}" destId="{507ECB0E-D8B0-414E-913C-577C8143FC19}" srcOrd="2" destOrd="0" presId="urn:microsoft.com/office/officeart/2005/8/layout/cycle7"/>
    <dgm:cxn modelId="{C073E9C1-0AE1-4DAA-A657-AB175CB3F7CF}" type="presParOf" srcId="{647A69BD-32D7-4691-BE6C-6C7210992043}" destId="{C29A2896-7A1D-4667-B788-157BCE33CF91}" srcOrd="3" destOrd="0" presId="urn:microsoft.com/office/officeart/2005/8/layout/cycle7"/>
    <dgm:cxn modelId="{0C788E2F-2359-4158-A32D-1396D79684F2}" type="presParOf" srcId="{C29A2896-7A1D-4667-B788-157BCE33CF91}" destId="{FB61539D-7E2F-4F68-963A-CF8D3ED22B03}" srcOrd="0" destOrd="0" presId="urn:microsoft.com/office/officeart/2005/8/layout/cycle7"/>
    <dgm:cxn modelId="{E53B7AD4-A51C-40D9-9D77-ED4417AABA89}" type="presParOf" srcId="{647A69BD-32D7-4691-BE6C-6C7210992043}" destId="{683CA735-F9C1-43A5-9F51-FA7A76864DA5}" srcOrd="4" destOrd="0" presId="urn:microsoft.com/office/officeart/2005/8/layout/cycle7"/>
    <dgm:cxn modelId="{B8C8CAD4-C9B3-471B-93A0-FDBEACF020B6}" type="presParOf" srcId="{647A69BD-32D7-4691-BE6C-6C7210992043}" destId="{58CB972D-3979-4F8D-828B-A0051CA67CC8}" srcOrd="5" destOrd="0" presId="urn:microsoft.com/office/officeart/2005/8/layout/cycle7"/>
    <dgm:cxn modelId="{289EC1E6-0C42-4BAA-AFC0-BDCC3658FA02}" type="presParOf" srcId="{58CB972D-3979-4F8D-828B-A0051CA67CC8}" destId="{97CD276B-D396-4E18-9AD4-FD5B3256E70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1E27D-9D55-4414-88A2-0B3EBD5DA867}">
      <dsp:nvSpPr>
        <dsp:cNvPr id="0" name=""/>
        <dsp:cNvSpPr/>
      </dsp:nvSpPr>
      <dsp:spPr>
        <a:xfrm>
          <a:off x="0" y="432068"/>
          <a:ext cx="7704856" cy="4815535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1E790F-C129-46E9-8C4A-944B12A241EF}">
      <dsp:nvSpPr>
        <dsp:cNvPr id="0" name=""/>
        <dsp:cNvSpPr/>
      </dsp:nvSpPr>
      <dsp:spPr>
        <a:xfrm>
          <a:off x="758928" y="3835110"/>
          <a:ext cx="177211" cy="1772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51FFD4-B30A-4BA1-9E58-497C449CB078}">
      <dsp:nvSpPr>
        <dsp:cNvPr id="0" name=""/>
        <dsp:cNvSpPr/>
      </dsp:nvSpPr>
      <dsp:spPr>
        <a:xfrm>
          <a:off x="852356" y="3559177"/>
          <a:ext cx="1307886" cy="187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0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Afecţiuni ale cavităţii bucale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stomatite, gingivite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2356" y="3559177"/>
        <a:ext cx="1307886" cy="1875175"/>
      </dsp:txXfrm>
    </dsp:sp>
    <dsp:sp modelId="{6057C0BD-6D9F-4452-96BF-77A4FFB4066B}">
      <dsp:nvSpPr>
        <dsp:cNvPr id="0" name=""/>
        <dsp:cNvSpPr/>
      </dsp:nvSpPr>
      <dsp:spPr>
        <a:xfrm>
          <a:off x="2664296" y="2448272"/>
          <a:ext cx="308194" cy="3081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E3FF0C-CB7F-44F8-A4EF-7CB1D15E2430}">
      <dsp:nvSpPr>
        <dsp:cNvPr id="0" name=""/>
        <dsp:cNvSpPr/>
      </dsp:nvSpPr>
      <dsp:spPr>
        <a:xfrm>
          <a:off x="2376264" y="2880315"/>
          <a:ext cx="1618019" cy="220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Laringite,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faringite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6264" y="2880315"/>
        <a:ext cx="1618019" cy="2200699"/>
      </dsp:txXfrm>
    </dsp:sp>
    <dsp:sp modelId="{9AB37E6C-9D37-4D55-8A86-2471099DCB5F}">
      <dsp:nvSpPr>
        <dsp:cNvPr id="0" name=""/>
        <dsp:cNvSpPr/>
      </dsp:nvSpPr>
      <dsp:spPr>
        <a:xfrm>
          <a:off x="4176463" y="1656184"/>
          <a:ext cx="408357" cy="4083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1576B6-CCE0-4790-BA2E-E2CAF796B796}">
      <dsp:nvSpPr>
        <dsp:cNvPr id="0" name=""/>
        <dsp:cNvSpPr/>
      </dsp:nvSpPr>
      <dsp:spPr>
        <a:xfrm>
          <a:off x="3813903" y="2093813"/>
          <a:ext cx="1618019" cy="29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Diabet zaharat tip II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3903" y="2093813"/>
        <a:ext cx="1618019" cy="2976000"/>
      </dsp:txXfrm>
    </dsp:sp>
    <dsp:sp modelId="{841AD271-6F88-44E4-BF84-7608EA3DD64C}">
      <dsp:nvSpPr>
        <dsp:cNvPr id="0" name=""/>
        <dsp:cNvSpPr/>
      </dsp:nvSpPr>
      <dsp:spPr>
        <a:xfrm>
          <a:off x="6192689" y="1224138"/>
          <a:ext cx="547044" cy="5470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6E1A83-BEDF-4EF6-BE74-C688FF1EDC0D}">
      <dsp:nvSpPr>
        <dsp:cNvPr id="0" name=""/>
        <dsp:cNvSpPr/>
      </dsp:nvSpPr>
      <dsp:spPr>
        <a:xfrm>
          <a:off x="5624544" y="1617075"/>
          <a:ext cx="1618019" cy="345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86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24544" y="1617075"/>
        <a:ext cx="1618019" cy="3452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11020-4EAA-4F83-A768-7F7F3DB6529E}">
      <dsp:nvSpPr>
        <dsp:cNvPr id="0" name=""/>
        <dsp:cNvSpPr/>
      </dsp:nvSpPr>
      <dsp:spPr>
        <a:xfrm>
          <a:off x="637008" y="0"/>
          <a:ext cx="3255163" cy="1464479"/>
        </a:xfrm>
        <a:prstGeom prst="trapezoid">
          <a:avLst>
            <a:gd name="adj" fmla="val 80894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insecticid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(de contact)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7008" y="0"/>
        <a:ext cx="3255163" cy="1464479"/>
      </dsp:txXfrm>
    </dsp:sp>
    <dsp:sp modelId="{C61DC59A-F4DE-4B75-96EB-FB6EFE3C75FD}">
      <dsp:nvSpPr>
        <dsp:cNvPr id="0" name=""/>
        <dsp:cNvSpPr/>
      </dsp:nvSpPr>
      <dsp:spPr>
        <a:xfrm>
          <a:off x="0" y="1464478"/>
          <a:ext cx="4738678" cy="1464479"/>
        </a:xfrm>
        <a:prstGeom prst="trapezoid">
          <a:avLst>
            <a:gd name="adj" fmla="val 80894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an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tiparazitar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9268" y="1464478"/>
        <a:ext cx="3080140" cy="14644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F8A1-191C-442C-937B-B08CFC9BBC1E}">
      <dsp:nvSpPr>
        <dsp:cNvPr id="0" name=""/>
        <dsp:cNvSpPr/>
      </dsp:nvSpPr>
      <dsp:spPr>
        <a:xfrm>
          <a:off x="0" y="355126"/>
          <a:ext cx="6072230" cy="32760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23FCFF9-C78A-45AF-8B29-9C783277DEC0}">
      <dsp:nvSpPr>
        <dsp:cNvPr id="0" name=""/>
        <dsp:cNvSpPr/>
      </dsp:nvSpPr>
      <dsp:spPr>
        <a:xfrm>
          <a:off x="303611" y="163246"/>
          <a:ext cx="425056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coleretic-colagogă</a:t>
          </a:r>
          <a:endParaRPr lang="en-US" sz="2000" kern="1200" dirty="0"/>
        </a:p>
      </dsp:txBody>
      <dsp:txXfrm>
        <a:off x="322345" y="181980"/>
        <a:ext cx="4213093" cy="346292"/>
      </dsp:txXfrm>
    </dsp:sp>
    <dsp:sp modelId="{FAC8EEA9-EC4F-42BC-BB8E-9A5D232A01D7}">
      <dsp:nvSpPr>
        <dsp:cNvPr id="0" name=""/>
        <dsp:cNvSpPr/>
      </dsp:nvSpPr>
      <dsp:spPr>
        <a:xfrm>
          <a:off x="0" y="944806"/>
          <a:ext cx="6072230" cy="32760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587050-1569-460D-BD7B-8E6DD619D58B}">
      <dsp:nvSpPr>
        <dsp:cNvPr id="0" name=""/>
        <dsp:cNvSpPr/>
      </dsp:nvSpPr>
      <dsp:spPr>
        <a:xfrm>
          <a:off x="303611" y="752926"/>
          <a:ext cx="425056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stomahică</a:t>
          </a:r>
          <a:r>
            <a:rPr lang="ro-RO" sz="20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000" kern="1200" dirty="0"/>
        </a:p>
      </dsp:txBody>
      <dsp:txXfrm>
        <a:off x="322345" y="771660"/>
        <a:ext cx="4213093" cy="346292"/>
      </dsp:txXfrm>
    </dsp:sp>
    <dsp:sp modelId="{74BCA0D6-DBB3-4627-9C81-ACDC108385AE}">
      <dsp:nvSpPr>
        <dsp:cNvPr id="0" name=""/>
        <dsp:cNvSpPr/>
      </dsp:nvSpPr>
      <dsp:spPr>
        <a:xfrm>
          <a:off x="0" y="1534486"/>
          <a:ext cx="6072230" cy="32760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C284D35-81C1-42F8-A1CF-AAEE5C24A6DB}">
      <dsp:nvSpPr>
        <dsp:cNvPr id="0" name=""/>
        <dsp:cNvSpPr/>
      </dsp:nvSpPr>
      <dsp:spPr>
        <a:xfrm>
          <a:off x="303611" y="1342606"/>
          <a:ext cx="425056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ntispastică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gastro-intestinală</a:t>
          </a:r>
          <a:endParaRPr lang="en-US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345" y="1361340"/>
        <a:ext cx="4213093" cy="346292"/>
      </dsp:txXfrm>
    </dsp:sp>
    <dsp:sp modelId="{693557E4-C316-42AF-B5F5-CD4D77BE227E}">
      <dsp:nvSpPr>
        <dsp:cNvPr id="0" name=""/>
        <dsp:cNvSpPr/>
      </dsp:nvSpPr>
      <dsp:spPr>
        <a:xfrm>
          <a:off x="0" y="2293945"/>
          <a:ext cx="6072230" cy="32760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36D53C6-42C4-4638-B4B8-D7EF80423F74}">
      <dsp:nvSpPr>
        <dsp:cNvPr id="0" name=""/>
        <dsp:cNvSpPr/>
      </dsp:nvSpPr>
      <dsp:spPr>
        <a:xfrm>
          <a:off x="303611" y="1932286"/>
          <a:ext cx="4351256" cy="5535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ntiinflamatoare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(gastro-intestinal, respirator)</a:t>
          </a:r>
          <a:endParaRPr lang="en-US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633" y="1959308"/>
        <a:ext cx="4297212" cy="499495"/>
      </dsp:txXfrm>
    </dsp:sp>
    <dsp:sp modelId="{B1F958AC-42FA-4900-9376-B84CAF402FFB}">
      <dsp:nvSpPr>
        <dsp:cNvPr id="0" name=""/>
        <dsp:cNvSpPr/>
      </dsp:nvSpPr>
      <dsp:spPr>
        <a:xfrm>
          <a:off x="0" y="2883625"/>
          <a:ext cx="6072230" cy="32760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03A6505-9C98-4695-A6E6-C0397ACFCC8F}">
      <dsp:nvSpPr>
        <dsp:cNvPr id="0" name=""/>
        <dsp:cNvSpPr/>
      </dsp:nvSpPr>
      <dsp:spPr>
        <a:xfrm>
          <a:off x="303611" y="2691745"/>
          <a:ext cx="425056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cicatrizantă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EXTRACTE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345" y="2710479"/>
        <a:ext cx="4213093" cy="346292"/>
      </dsp:txXfrm>
    </dsp:sp>
    <dsp:sp modelId="{C22B0D27-3EA2-4765-8303-B0571DD8F272}">
      <dsp:nvSpPr>
        <dsp:cNvPr id="0" name=""/>
        <dsp:cNvSpPr/>
      </dsp:nvSpPr>
      <dsp:spPr>
        <a:xfrm>
          <a:off x="0" y="3473305"/>
          <a:ext cx="6072230" cy="32760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CDC6495-6C02-4F97-83C2-0998061A0B9B}">
      <dsp:nvSpPr>
        <dsp:cNvPr id="0" name=""/>
        <dsp:cNvSpPr/>
      </dsp:nvSpPr>
      <dsp:spPr>
        <a:xfrm>
          <a:off x="303611" y="3281425"/>
          <a:ext cx="425056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antiulceroasă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EXTRACTE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345" y="3300159"/>
        <a:ext cx="4213093" cy="346292"/>
      </dsp:txXfrm>
    </dsp:sp>
    <dsp:sp modelId="{EF43E317-9857-470C-9859-3480D8733380}">
      <dsp:nvSpPr>
        <dsp:cNvPr id="0" name=""/>
        <dsp:cNvSpPr/>
      </dsp:nvSpPr>
      <dsp:spPr>
        <a:xfrm>
          <a:off x="0" y="4062985"/>
          <a:ext cx="6072230" cy="32760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E346326-850D-4928-A7FF-29649B0A3A26}">
      <dsp:nvSpPr>
        <dsp:cNvPr id="0" name=""/>
        <dsp:cNvSpPr/>
      </dsp:nvSpPr>
      <dsp:spPr>
        <a:xfrm>
          <a:off x="319590" y="3863948"/>
          <a:ext cx="425056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munomodulatoare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/EXTRACTE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324" y="3882682"/>
        <a:ext cx="4213093" cy="346292"/>
      </dsp:txXfrm>
    </dsp:sp>
    <dsp:sp modelId="{16778659-0045-4431-8ED4-128FE2E399EC}">
      <dsp:nvSpPr>
        <dsp:cNvPr id="0" name=""/>
        <dsp:cNvSpPr/>
      </dsp:nvSpPr>
      <dsp:spPr>
        <a:xfrm>
          <a:off x="0" y="4652665"/>
          <a:ext cx="6072230" cy="32760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F91F8AD-13D2-4B05-B72E-0CDF73FDD08D}">
      <dsp:nvSpPr>
        <dsp:cNvPr id="0" name=""/>
        <dsp:cNvSpPr/>
      </dsp:nvSpPr>
      <dsp:spPr>
        <a:xfrm>
          <a:off x="303611" y="4460785"/>
          <a:ext cx="425056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emolientă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demulcentă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345" y="4479519"/>
        <a:ext cx="4213093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4089-2334-4498-ABD4-23EA4C26DCEE}">
      <dsp:nvSpPr>
        <dsp:cNvPr id="0" name=""/>
        <dsp:cNvSpPr/>
      </dsp:nvSpPr>
      <dsp:spPr>
        <a:xfrm rot="5400000">
          <a:off x="333325" y="1218249"/>
          <a:ext cx="1000071" cy="166409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B3D1D8-367E-41F6-9C7E-410C61C18D11}">
      <dsp:nvSpPr>
        <dsp:cNvPr id="0" name=""/>
        <dsp:cNvSpPr/>
      </dsp:nvSpPr>
      <dsp:spPr>
        <a:xfrm>
          <a:off x="2924" y="1715455"/>
          <a:ext cx="1829282" cy="131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Chamazulenă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(5%)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" y="1715455"/>
        <a:ext cx="1829282" cy="1316902"/>
      </dsp:txXfrm>
    </dsp:sp>
    <dsp:sp modelId="{86FF94C3-AB0E-4729-916E-E34EA81F9ECF}">
      <dsp:nvSpPr>
        <dsp:cNvPr id="0" name=""/>
        <dsp:cNvSpPr/>
      </dsp:nvSpPr>
      <dsp:spPr>
        <a:xfrm>
          <a:off x="1385280" y="1095736"/>
          <a:ext cx="283463" cy="28346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shade val="15000"/>
                <a:satMod val="180000"/>
              </a:schemeClr>
            </a:gs>
            <a:gs pos="50000">
              <a:schemeClr val="accent2">
                <a:hueOff val="-5040797"/>
                <a:satOff val="2192"/>
                <a:lumOff val="637"/>
                <a:alphaOff val="0"/>
                <a:shade val="45000"/>
                <a:satMod val="170000"/>
              </a:schemeClr>
            </a:gs>
            <a:gs pos="70000">
              <a:schemeClr val="accent2">
                <a:hueOff val="-5040797"/>
                <a:satOff val="2192"/>
                <a:lumOff val="6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040797"/>
              <a:satOff val="2192"/>
              <a:lumOff val="637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5040797"/>
              <a:satOff val="2192"/>
              <a:lumOff val="637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74E14D-E88A-4BEC-9D8B-9A844C509CA3}">
      <dsp:nvSpPr>
        <dsp:cNvPr id="0" name=""/>
        <dsp:cNvSpPr/>
      </dsp:nvSpPr>
      <dsp:spPr>
        <a:xfrm rot="5400000">
          <a:off x="2335965" y="763143"/>
          <a:ext cx="1000071" cy="166409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4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4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0081594"/>
              <a:satOff val="4384"/>
              <a:lumOff val="1275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97A1F1-86E0-41CD-B5C9-C2322A046C3A}">
      <dsp:nvSpPr>
        <dsp:cNvPr id="0" name=""/>
        <dsp:cNvSpPr/>
      </dsp:nvSpPr>
      <dsp:spPr>
        <a:xfrm>
          <a:off x="2169028" y="1260349"/>
          <a:ext cx="1502355" cy="131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Bisabolol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bisabolol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oxizi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spatulenol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9028" y="1260349"/>
        <a:ext cx="1502355" cy="1316902"/>
      </dsp:txXfrm>
    </dsp:sp>
    <dsp:sp modelId="{34186B7F-773D-457A-9A9C-D5B5DCB484B9}">
      <dsp:nvSpPr>
        <dsp:cNvPr id="0" name=""/>
        <dsp:cNvSpPr/>
      </dsp:nvSpPr>
      <dsp:spPr>
        <a:xfrm>
          <a:off x="3387920" y="640630"/>
          <a:ext cx="283463" cy="28346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5122391"/>
                <a:satOff val="6577"/>
                <a:lumOff val="1912"/>
                <a:alphaOff val="0"/>
                <a:shade val="15000"/>
                <a:satMod val="180000"/>
              </a:schemeClr>
            </a:gs>
            <a:gs pos="50000">
              <a:schemeClr val="accent2">
                <a:hueOff val="-15122391"/>
                <a:satOff val="6577"/>
                <a:lumOff val="1912"/>
                <a:alphaOff val="0"/>
                <a:shade val="45000"/>
                <a:satMod val="170000"/>
              </a:schemeClr>
            </a:gs>
            <a:gs pos="70000">
              <a:schemeClr val="accent2">
                <a:hueOff val="-15122391"/>
                <a:satOff val="6577"/>
                <a:lumOff val="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5122391"/>
                <a:satOff val="6577"/>
                <a:lumOff val="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5122391"/>
              <a:satOff val="6577"/>
              <a:lumOff val="1912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5122391"/>
              <a:satOff val="6577"/>
              <a:lumOff val="1912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28E214-CEF4-4EE3-80AD-A71D878E0ADF}">
      <dsp:nvSpPr>
        <dsp:cNvPr id="0" name=""/>
        <dsp:cNvSpPr/>
      </dsp:nvSpPr>
      <dsp:spPr>
        <a:xfrm rot="5400000">
          <a:off x="4338605" y="308037"/>
          <a:ext cx="1000071" cy="166409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E0FCB6-F701-4496-B048-37BDAA52DBBC}">
      <dsp:nvSpPr>
        <dsp:cNvPr id="0" name=""/>
        <dsp:cNvSpPr/>
      </dsp:nvSpPr>
      <dsp:spPr>
        <a:xfrm>
          <a:off x="4171668" y="805243"/>
          <a:ext cx="1502355" cy="131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Cumarine</a:t>
          </a:r>
          <a:endParaRPr lang="en-US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poliin</a:t>
          </a: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(10%)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1668" y="805243"/>
        <a:ext cx="1502355" cy="13169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0E017-9F95-438B-97B7-E7906207B9E6}">
      <dsp:nvSpPr>
        <dsp:cNvPr id="0" name=""/>
        <dsp:cNvSpPr/>
      </dsp:nvSpPr>
      <dsp:spPr>
        <a:xfrm rot="5400000">
          <a:off x="493675" y="988404"/>
          <a:ext cx="588981" cy="6705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2540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F0DFE4D-627F-4D2A-83D6-D66AE4F89F96}">
      <dsp:nvSpPr>
        <dsp:cNvPr id="0" name=""/>
        <dsp:cNvSpPr/>
      </dsp:nvSpPr>
      <dsp:spPr>
        <a:xfrm>
          <a:off x="1106" y="335506"/>
          <a:ext cx="1664547" cy="694016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Acţiuni terapeutice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91" y="369391"/>
        <a:ext cx="1596777" cy="626246"/>
      </dsp:txXfrm>
    </dsp:sp>
    <dsp:sp modelId="{18009C9C-B6FE-46BF-B397-2A3DA5BB8D0F}">
      <dsp:nvSpPr>
        <dsp:cNvPr id="0" name=""/>
        <dsp:cNvSpPr/>
      </dsp:nvSpPr>
      <dsp:spPr>
        <a:xfrm>
          <a:off x="1329129" y="401697"/>
          <a:ext cx="721121" cy="56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BF897-A66F-48FF-8C51-B090EBB0253F}">
      <dsp:nvSpPr>
        <dsp:cNvPr id="0" name=""/>
        <dsp:cNvSpPr/>
      </dsp:nvSpPr>
      <dsp:spPr>
        <a:xfrm rot="5400000">
          <a:off x="1697129" y="1768014"/>
          <a:ext cx="588981" cy="6705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2540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96A10E6-4FE1-45FE-B6EF-4D8C8C02CBB6}">
      <dsp:nvSpPr>
        <dsp:cNvPr id="0" name=""/>
        <dsp:cNvSpPr/>
      </dsp:nvSpPr>
      <dsp:spPr>
        <a:xfrm>
          <a:off x="1218932" y="1115116"/>
          <a:ext cx="1635804" cy="694016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antialergică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2817" y="1149001"/>
        <a:ext cx="1568034" cy="626246"/>
      </dsp:txXfrm>
    </dsp:sp>
    <dsp:sp modelId="{ABCA094C-D6D9-40F1-BAE6-2FDBB9242743}">
      <dsp:nvSpPr>
        <dsp:cNvPr id="0" name=""/>
        <dsp:cNvSpPr/>
      </dsp:nvSpPr>
      <dsp:spPr>
        <a:xfrm>
          <a:off x="2909766" y="1195821"/>
          <a:ext cx="3816896" cy="46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hamazulenă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str.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chimic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9766" y="1195821"/>
        <a:ext cx="3816896" cy="469844"/>
      </dsp:txXfrm>
    </dsp:sp>
    <dsp:sp modelId="{5FE85DA5-05A6-422E-A46F-498A7E3665BD}">
      <dsp:nvSpPr>
        <dsp:cNvPr id="0" name=""/>
        <dsp:cNvSpPr/>
      </dsp:nvSpPr>
      <dsp:spPr>
        <a:xfrm rot="5400000">
          <a:off x="2758224" y="2553606"/>
          <a:ext cx="588981" cy="6705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2540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2E3563F-65C5-47E5-97E6-D4A336EC6EBD}">
      <dsp:nvSpPr>
        <dsp:cNvPr id="0" name=""/>
        <dsp:cNvSpPr/>
      </dsp:nvSpPr>
      <dsp:spPr>
        <a:xfrm>
          <a:off x="2269146" y="1898446"/>
          <a:ext cx="2259288" cy="705981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antiinflamatoare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3615" y="1932915"/>
        <a:ext cx="2190350" cy="637043"/>
      </dsp:txXfrm>
    </dsp:sp>
    <dsp:sp modelId="{BDD448F8-997C-4ED5-8356-1D4DA795BBE6}">
      <dsp:nvSpPr>
        <dsp:cNvPr id="0" name=""/>
        <dsp:cNvSpPr/>
      </dsp:nvSpPr>
      <dsp:spPr>
        <a:xfrm>
          <a:off x="4447083" y="1924688"/>
          <a:ext cx="2855641" cy="56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isabolol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bisabolol-oxizi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7083" y="1924688"/>
        <a:ext cx="2855641" cy="560934"/>
      </dsp:txXfrm>
    </dsp:sp>
    <dsp:sp modelId="{AF75C98A-F99E-48C5-90DA-961F510C3AD3}">
      <dsp:nvSpPr>
        <dsp:cNvPr id="0" name=""/>
        <dsp:cNvSpPr/>
      </dsp:nvSpPr>
      <dsp:spPr>
        <a:xfrm rot="5400000">
          <a:off x="3467647" y="3340820"/>
          <a:ext cx="588981" cy="6705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2540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FEEC18F6-0001-487F-ABB8-9C2A5A2EE990}">
      <dsp:nvSpPr>
        <dsp:cNvPr id="0" name=""/>
        <dsp:cNvSpPr/>
      </dsp:nvSpPr>
      <dsp:spPr>
        <a:xfrm>
          <a:off x="3536532" y="2695781"/>
          <a:ext cx="1603976" cy="694016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ntispastică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0417" y="2729666"/>
        <a:ext cx="1536206" cy="626246"/>
      </dsp:txXfrm>
    </dsp:sp>
    <dsp:sp modelId="{3F15CA32-B495-49F8-A348-E031AC0FC82A}">
      <dsp:nvSpPr>
        <dsp:cNvPr id="0" name=""/>
        <dsp:cNvSpPr/>
      </dsp:nvSpPr>
      <dsp:spPr>
        <a:xfrm>
          <a:off x="4249612" y="2746509"/>
          <a:ext cx="721121" cy="56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63312-1301-414F-B758-A894170DD73F}">
      <dsp:nvSpPr>
        <dsp:cNvPr id="0" name=""/>
        <dsp:cNvSpPr/>
      </dsp:nvSpPr>
      <dsp:spPr>
        <a:xfrm rot="5400000">
          <a:off x="4468362" y="4112826"/>
          <a:ext cx="588981" cy="6705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7D15F-7AD7-4EB6-8B8C-2562B90167A6}">
      <dsp:nvSpPr>
        <dsp:cNvPr id="0" name=""/>
        <dsp:cNvSpPr/>
      </dsp:nvSpPr>
      <dsp:spPr>
        <a:xfrm>
          <a:off x="4207442" y="3491985"/>
          <a:ext cx="1745205" cy="694016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ntiulceroasă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1327" y="3525870"/>
        <a:ext cx="1677435" cy="626246"/>
      </dsp:txXfrm>
    </dsp:sp>
    <dsp:sp modelId="{09317E93-1E65-499B-8EE5-C65F43D57587}">
      <dsp:nvSpPr>
        <dsp:cNvPr id="0" name=""/>
        <dsp:cNvSpPr/>
      </dsp:nvSpPr>
      <dsp:spPr>
        <a:xfrm>
          <a:off x="5303816" y="3526119"/>
          <a:ext cx="721121" cy="56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F6197-F620-4BA7-9933-D1C4D2B406FB}">
      <dsp:nvSpPr>
        <dsp:cNvPr id="0" name=""/>
        <dsp:cNvSpPr/>
      </dsp:nvSpPr>
      <dsp:spPr>
        <a:xfrm rot="5400000">
          <a:off x="5616659" y="4892436"/>
          <a:ext cx="588981" cy="6705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E974A-7ED1-47ED-9B27-CABAEA0E9067}">
      <dsp:nvSpPr>
        <dsp:cNvPr id="0" name=""/>
        <dsp:cNvSpPr/>
      </dsp:nvSpPr>
      <dsp:spPr>
        <a:xfrm>
          <a:off x="5015576" y="4260789"/>
          <a:ext cx="2074621" cy="694016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icatrizantă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epitelizantă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9461" y="4294674"/>
        <a:ext cx="2006851" cy="626246"/>
      </dsp:txXfrm>
    </dsp:sp>
    <dsp:sp modelId="{F0951EFE-2A08-45A1-B942-63D34340B362}">
      <dsp:nvSpPr>
        <dsp:cNvPr id="0" name=""/>
        <dsp:cNvSpPr/>
      </dsp:nvSpPr>
      <dsp:spPr>
        <a:xfrm>
          <a:off x="6452113" y="4305728"/>
          <a:ext cx="721121" cy="56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8A38E-43C9-4F22-A334-1593459AD133}">
      <dsp:nvSpPr>
        <dsp:cNvPr id="0" name=""/>
        <dsp:cNvSpPr/>
      </dsp:nvSpPr>
      <dsp:spPr>
        <a:xfrm>
          <a:off x="5903750" y="5223633"/>
          <a:ext cx="1585693" cy="694016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antimicotică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7635" y="5257518"/>
        <a:ext cx="1517923" cy="626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F86C5-161C-4813-809E-61B87919A713}">
      <dsp:nvSpPr>
        <dsp:cNvPr id="0" name=""/>
        <dsp:cNvSpPr/>
      </dsp:nvSpPr>
      <dsp:spPr>
        <a:xfrm rot="10800000">
          <a:off x="1315336" y="79"/>
          <a:ext cx="4644876" cy="581547"/>
        </a:xfrm>
        <a:prstGeom prst="homePlate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44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Tonic-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amar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principi</a:t>
          </a:r>
          <a:r>
            <a:rPr lang="ro-RO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amare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u.v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0723" y="79"/>
        <a:ext cx="4499489" cy="581547"/>
      </dsp:txXfrm>
    </dsp:sp>
    <dsp:sp modelId="{B6FA88FD-A411-4F71-A3CF-D36AB25C892A}">
      <dsp:nvSpPr>
        <dsp:cNvPr id="0" name=""/>
        <dsp:cNvSpPr/>
      </dsp:nvSpPr>
      <dsp:spPr>
        <a:xfrm>
          <a:off x="1024563" y="79"/>
          <a:ext cx="581547" cy="581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55000" cap="flat" cmpd="thickThin" algn="ctr">
          <a:solidFill>
            <a:srgbClr val="A8EB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CDDA7-C738-443E-97E9-0E8F969428A2}">
      <dsp:nvSpPr>
        <dsp:cNvPr id="0" name=""/>
        <dsp:cNvSpPr/>
      </dsp:nvSpPr>
      <dsp:spPr>
        <a:xfrm rot="10800000">
          <a:off x="1296153" y="648072"/>
          <a:ext cx="4644876" cy="581547"/>
        </a:xfrm>
        <a:prstGeom prst="homePlate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44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Cicatrizant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</a:t>
          </a:r>
          <a:r>
            <a:rPr lang="ro-RO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tanin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flavone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41540" y="648072"/>
        <a:ext cx="4499489" cy="581547"/>
      </dsp:txXfrm>
    </dsp:sp>
    <dsp:sp modelId="{7F07E021-5C1F-4600-BA50-4348EE5127D1}">
      <dsp:nvSpPr>
        <dsp:cNvPr id="0" name=""/>
        <dsp:cNvSpPr/>
      </dsp:nvSpPr>
      <dsp:spPr>
        <a:xfrm>
          <a:off x="1024563" y="755223"/>
          <a:ext cx="581547" cy="581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55000" cap="flat" cmpd="thickThin" algn="ctr">
          <a:solidFill>
            <a:srgbClr val="A8EB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D87D4-113C-44A7-96A7-96518ED0F873}">
      <dsp:nvSpPr>
        <dsp:cNvPr id="0" name=""/>
        <dsp:cNvSpPr/>
      </dsp:nvSpPr>
      <dsp:spPr>
        <a:xfrm rot="10800000">
          <a:off x="1368149" y="1440162"/>
          <a:ext cx="4644876" cy="581547"/>
        </a:xfrm>
        <a:prstGeom prst="homePlate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44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Antispastic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flavone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13536" y="1440162"/>
        <a:ext cx="4499489" cy="581547"/>
      </dsp:txXfrm>
    </dsp:sp>
    <dsp:sp modelId="{140D40EC-977B-402B-885C-FB901F1D9E29}">
      <dsp:nvSpPr>
        <dsp:cNvPr id="0" name=""/>
        <dsp:cNvSpPr/>
      </dsp:nvSpPr>
      <dsp:spPr>
        <a:xfrm>
          <a:off x="1024563" y="1510366"/>
          <a:ext cx="581547" cy="581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55000" cap="flat" cmpd="thickThin" algn="ctr">
          <a:solidFill>
            <a:srgbClr val="A8EB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FDE42-D521-41A9-8C9E-9EFD9B43F531}">
      <dsp:nvSpPr>
        <dsp:cNvPr id="0" name=""/>
        <dsp:cNvSpPr/>
      </dsp:nvSpPr>
      <dsp:spPr>
        <a:xfrm rot="10800000">
          <a:off x="1296153" y="2232245"/>
          <a:ext cx="4644876" cy="581547"/>
        </a:xfrm>
        <a:prstGeom prst="homePlate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44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Antipruriginos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u.v</a:t>
          </a:r>
          <a:r>
            <a:rPr lang="en-US" sz="2200" b="0" kern="1200" dirty="0" smtClean="0"/>
            <a:t>.</a:t>
          </a:r>
          <a:endParaRPr lang="en-US" sz="2200" b="0" kern="1200" dirty="0"/>
        </a:p>
      </dsp:txBody>
      <dsp:txXfrm rot="10800000">
        <a:off x="1441540" y="2232245"/>
        <a:ext cx="4499489" cy="581547"/>
      </dsp:txXfrm>
    </dsp:sp>
    <dsp:sp modelId="{BCA5658C-C87A-4B1F-80D8-DF89BF40C8C1}">
      <dsp:nvSpPr>
        <dsp:cNvPr id="0" name=""/>
        <dsp:cNvSpPr/>
      </dsp:nvSpPr>
      <dsp:spPr>
        <a:xfrm>
          <a:off x="1024563" y="2265510"/>
          <a:ext cx="581547" cy="581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55000" cap="flat" cmpd="thickThin" algn="ctr">
          <a:solidFill>
            <a:srgbClr val="A8EB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618CD-023F-4463-BCA0-FBAA892CC946}">
      <dsp:nvSpPr>
        <dsp:cNvPr id="0" name=""/>
        <dsp:cNvSpPr/>
      </dsp:nvSpPr>
      <dsp:spPr>
        <a:xfrm rot="10800000">
          <a:off x="1315336" y="3020653"/>
          <a:ext cx="4644876" cy="581547"/>
        </a:xfrm>
        <a:prstGeom prst="homePlate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44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Antiinflamator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u.v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0723" y="3020653"/>
        <a:ext cx="4499489" cy="581547"/>
      </dsp:txXfrm>
    </dsp:sp>
    <dsp:sp modelId="{AAA19E87-1C3D-455B-B0B4-350CC764F92D}">
      <dsp:nvSpPr>
        <dsp:cNvPr id="0" name=""/>
        <dsp:cNvSpPr/>
      </dsp:nvSpPr>
      <dsp:spPr>
        <a:xfrm>
          <a:off x="1024563" y="3020653"/>
          <a:ext cx="581547" cy="581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55000" cap="flat" cmpd="thickThin" algn="ctr">
          <a:solidFill>
            <a:srgbClr val="A8EB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6F9C2-D253-4D4D-87ED-23435B0D92CA}">
      <dsp:nvSpPr>
        <dsp:cNvPr id="0" name=""/>
        <dsp:cNvSpPr/>
      </dsp:nvSpPr>
      <dsp:spPr>
        <a:xfrm rot="10800000">
          <a:off x="1296153" y="3672410"/>
          <a:ext cx="4644876" cy="581547"/>
        </a:xfrm>
        <a:prstGeom prst="homePlate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44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Hemostatic –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tanin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vitamin</a:t>
          </a:r>
          <a:r>
            <a:rPr lang="ro-RO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K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41540" y="3672410"/>
        <a:ext cx="4499489" cy="581547"/>
      </dsp:txXfrm>
    </dsp:sp>
    <dsp:sp modelId="{A4333D4D-F759-4456-8CAE-18DD8DB0918B}">
      <dsp:nvSpPr>
        <dsp:cNvPr id="0" name=""/>
        <dsp:cNvSpPr/>
      </dsp:nvSpPr>
      <dsp:spPr>
        <a:xfrm>
          <a:off x="1024563" y="3775797"/>
          <a:ext cx="581547" cy="581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55000" cap="flat" cmpd="thickThin" algn="ctr">
          <a:solidFill>
            <a:srgbClr val="A8EB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82857-757E-4D6E-8139-5BF1809C804E}">
      <dsp:nvSpPr>
        <dsp:cNvPr id="0" name=""/>
        <dsp:cNvSpPr/>
      </dsp:nvSpPr>
      <dsp:spPr>
        <a:xfrm rot="10800000">
          <a:off x="1368149" y="4392486"/>
          <a:ext cx="4644876" cy="581547"/>
        </a:xfrm>
        <a:prstGeom prst="homePlate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44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Imunomodulator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lectine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13536" y="4392486"/>
        <a:ext cx="4499489" cy="581547"/>
      </dsp:txXfrm>
    </dsp:sp>
    <dsp:sp modelId="{9D80CDF5-1546-416C-9966-6B79FD1B396A}">
      <dsp:nvSpPr>
        <dsp:cNvPr id="0" name=""/>
        <dsp:cNvSpPr/>
      </dsp:nvSpPr>
      <dsp:spPr>
        <a:xfrm>
          <a:off x="1024563" y="4530941"/>
          <a:ext cx="581547" cy="581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55000" cap="flat" cmpd="thickThin" algn="ctr">
          <a:solidFill>
            <a:srgbClr val="A8EB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2061C-EE83-4F81-B8C6-64038BB16BE1}">
      <dsp:nvSpPr>
        <dsp:cNvPr id="0" name=""/>
        <dsp:cNvSpPr/>
      </dsp:nvSpPr>
      <dsp:spPr>
        <a:xfrm rot="4396374">
          <a:off x="1560797" y="1036602"/>
          <a:ext cx="4226987" cy="294779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E9321-A449-430B-A145-1BA29758BC7A}">
      <dsp:nvSpPr>
        <dsp:cNvPr id="0" name=""/>
        <dsp:cNvSpPr/>
      </dsp:nvSpPr>
      <dsp:spPr>
        <a:xfrm>
          <a:off x="3257284" y="1482192"/>
          <a:ext cx="106744" cy="10674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A0E68-2072-497E-8B0D-61A64A651F5C}">
      <dsp:nvSpPr>
        <dsp:cNvPr id="0" name=""/>
        <dsp:cNvSpPr/>
      </dsp:nvSpPr>
      <dsp:spPr>
        <a:xfrm>
          <a:off x="4283968" y="2599817"/>
          <a:ext cx="106744" cy="10674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972E6-218D-47BD-B57D-6B412239DA21}">
      <dsp:nvSpPr>
        <dsp:cNvPr id="0" name=""/>
        <dsp:cNvSpPr/>
      </dsp:nvSpPr>
      <dsp:spPr>
        <a:xfrm>
          <a:off x="323534" y="-62229"/>
          <a:ext cx="3978492" cy="103236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Afecţiuni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digestive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dispepsie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colite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meteorism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534" y="-62229"/>
        <a:ext cx="3978492" cy="1032363"/>
      </dsp:txXfrm>
    </dsp:sp>
    <dsp:sp modelId="{540E78DF-9141-4CAA-874C-48C848808EC5}">
      <dsp:nvSpPr>
        <dsp:cNvPr id="0" name=""/>
        <dsp:cNvSpPr/>
      </dsp:nvSpPr>
      <dsp:spPr>
        <a:xfrm>
          <a:off x="3779926" y="1296146"/>
          <a:ext cx="2746961" cy="7834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Afecţiuni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dermice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răni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superficiale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9926" y="1296146"/>
        <a:ext cx="2746961" cy="783447"/>
      </dsp:txXfrm>
    </dsp:sp>
    <dsp:sp modelId="{9B1BAB92-3E97-4ACF-AF1B-7F4743692718}">
      <dsp:nvSpPr>
        <dsp:cNvPr id="0" name=""/>
        <dsp:cNvSpPr/>
      </dsp:nvSpPr>
      <dsp:spPr>
        <a:xfrm>
          <a:off x="1403658" y="2304258"/>
          <a:ext cx="2693099" cy="7834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Dismenoree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658" y="2304258"/>
        <a:ext cx="2693099" cy="783447"/>
      </dsp:txXfrm>
    </dsp:sp>
    <dsp:sp modelId="{645221DE-5010-472F-807E-3625B8EFBAD6}">
      <dsp:nvSpPr>
        <dsp:cNvPr id="0" name=""/>
        <dsp:cNvSpPr/>
      </dsp:nvSpPr>
      <dsp:spPr>
        <a:xfrm>
          <a:off x="3988414" y="3798033"/>
          <a:ext cx="2693099" cy="7834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ÎNTREBUINŢĂRI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414" y="3798033"/>
        <a:ext cx="2693099" cy="7834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0C5B-58E9-4C77-B1E4-024EFEF8557E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ulei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volatil</a:t>
          </a:r>
          <a:endParaRPr lang="en-US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(2-3%)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99" y="1579724"/>
        <a:ext cx="1545106" cy="904550"/>
      </dsp:txXfrm>
    </dsp:sp>
    <dsp:sp modelId="{C1604A8A-9389-4500-9D89-B0385047C074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66887" y="1912856"/>
        <a:ext cx="237646" cy="238286"/>
      </dsp:txXfrm>
    </dsp:sp>
    <dsp:sp modelId="{0F599DC4-0E50-46A5-AC3D-905E7B756855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imes New Roman" pitchFamily="18" charset="0"/>
              <a:cs typeface="Times New Roman" pitchFamily="18" charset="0"/>
            </a:rPr>
            <a:t>gingeroli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shogaoli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5446" y="1579724"/>
        <a:ext cx="1545106" cy="904550"/>
      </dsp:txXfrm>
    </dsp:sp>
    <dsp:sp modelId="{DB85CCE4-71A8-4CDD-8977-133E049B22E2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008834" y="1912856"/>
        <a:ext cx="237646" cy="238286"/>
      </dsp:txXfrm>
    </dsp:sp>
    <dsp:sp modelId="{5529DFE1-6ED5-431D-AF2D-B05525FEFD30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mucilagii</a:t>
          </a: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amidon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7393" y="1579724"/>
        <a:ext cx="1545106" cy="9045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2A105-EF87-4070-A94B-486E188D813A}">
      <dsp:nvSpPr>
        <dsp:cNvPr id="0" name=""/>
        <dsp:cNvSpPr/>
      </dsp:nvSpPr>
      <dsp:spPr>
        <a:xfrm>
          <a:off x="0" y="0"/>
          <a:ext cx="5715039" cy="1028707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Întrebuinţări</a:t>
          </a:r>
          <a:endParaRPr lang="en-U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715039" cy="1028707"/>
      </dsp:txXfrm>
    </dsp:sp>
    <dsp:sp modelId="{796EDAFE-C779-4777-BEDB-BFD662B741B7}">
      <dsp:nvSpPr>
        <dsp:cNvPr id="0" name=""/>
        <dsp:cNvSpPr/>
      </dsp:nvSpPr>
      <dsp:spPr>
        <a:xfrm>
          <a:off x="2790" y="1028707"/>
          <a:ext cx="1903152" cy="2160285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Rău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mişcare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Vomă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indusă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chimioterapice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0" y="1028707"/>
        <a:ext cx="1903152" cy="2160285"/>
      </dsp:txXfrm>
    </dsp:sp>
    <dsp:sp modelId="{DB78BBAA-5F60-4AA9-BEF0-93B123C0066A}">
      <dsp:nvSpPr>
        <dsp:cNvPr id="0" name=""/>
        <dsp:cNvSpPr/>
      </dsp:nvSpPr>
      <dsp:spPr>
        <a:xfrm>
          <a:off x="1905943" y="1028707"/>
          <a:ext cx="1903152" cy="2160285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Tulburări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digestive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dispepsie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flatulenţă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colite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5943" y="1028707"/>
        <a:ext cx="1903152" cy="2160285"/>
      </dsp:txXfrm>
    </dsp:sp>
    <dsp:sp modelId="{5DD0D5B2-5252-4F1F-B1E4-67B24B11EC8D}">
      <dsp:nvSpPr>
        <dsp:cNvPr id="0" name=""/>
        <dsp:cNvSpPr/>
      </dsp:nvSpPr>
      <dsp:spPr>
        <a:xfrm>
          <a:off x="3809096" y="1028707"/>
          <a:ext cx="1903152" cy="2160285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Condiment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alimentar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9096" y="1028707"/>
        <a:ext cx="1903152" cy="2160285"/>
      </dsp:txXfrm>
    </dsp:sp>
    <dsp:sp modelId="{4D39DE9F-D234-44D2-9845-8918F0A35FE8}">
      <dsp:nvSpPr>
        <dsp:cNvPr id="0" name=""/>
        <dsp:cNvSpPr/>
      </dsp:nvSpPr>
      <dsp:spPr>
        <a:xfrm>
          <a:off x="0" y="3188992"/>
          <a:ext cx="5715039" cy="24003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95E96-B938-48AD-841A-1808A5176492}">
      <dsp:nvSpPr>
        <dsp:cNvPr id="0" name=""/>
        <dsp:cNvSpPr/>
      </dsp:nvSpPr>
      <dsp:spPr>
        <a:xfrm>
          <a:off x="405005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FD4B21-C4D9-41F9-BCC1-CCC17F1AB46D}">
      <dsp:nvSpPr>
        <dsp:cNvPr id="0" name=""/>
        <dsp:cNvSpPr/>
      </dsp:nvSpPr>
      <dsp:spPr>
        <a:xfrm>
          <a:off x="1824616" y="408900"/>
          <a:ext cx="3866377" cy="1119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●ulei volatil </a:t>
          </a:r>
          <a:r>
            <a:rPr lang="ro-RO" sz="2000" b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petasol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petasină</a:t>
          </a:r>
          <a:r>
            <a:rPr lang="ro-RO" sz="2000" b="0" kern="1200" dirty="0" smtClean="0">
              <a:latin typeface="Times New Roman" pitchFamily="18" charset="0"/>
              <a:cs typeface="Times New Roman" pitchFamily="18" charset="0"/>
            </a:rPr>
            <a:t>),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●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alcaloizi pirolizidinici</a:t>
          </a:r>
          <a:endParaRPr lang="ro-RO" sz="2000" b="1" kern="1200" dirty="0">
            <a:solidFill>
              <a:srgbClr val="FF0000"/>
            </a:solidFill>
          </a:endParaRPr>
        </a:p>
      </dsp:txBody>
      <dsp:txXfrm>
        <a:off x="1879277" y="463561"/>
        <a:ext cx="3757055" cy="1010420"/>
      </dsp:txXfrm>
    </dsp:sp>
    <dsp:sp modelId="{FC850951-6E4D-4837-A743-817CD869C846}">
      <dsp:nvSpPr>
        <dsp:cNvPr id="0" name=""/>
        <dsp:cNvSpPr/>
      </dsp:nvSpPr>
      <dsp:spPr>
        <a:xfrm>
          <a:off x="2067683" y="1640561"/>
          <a:ext cx="3380244" cy="895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45725"/>
              <a:satOff val="-10503"/>
              <a:lumOff val="1503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țiune antispastică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(petasina  x 14 papaverina)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1390" y="1684268"/>
        <a:ext cx="3292830" cy="807935"/>
      </dsp:txXfrm>
    </dsp:sp>
    <dsp:sp modelId="{AEA4591D-9AE5-4FED-AE0B-DD21B73860CA}">
      <dsp:nvSpPr>
        <dsp:cNvPr id="0" name=""/>
        <dsp:cNvSpPr/>
      </dsp:nvSpPr>
      <dsp:spPr>
        <a:xfrm>
          <a:off x="1959047" y="2665652"/>
          <a:ext cx="3648340" cy="895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91451"/>
              <a:satOff val="-21006"/>
              <a:lumOff val="3006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●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 astm bronşic, </a:t>
          </a:r>
          <a:r>
            <a:rPr lang="ro-RO" sz="2000" b="0" kern="1200" dirty="0" smtClean="0">
              <a:latin typeface="Times New Roman" pitchFamily="18" charset="0"/>
              <a:cs typeface="Times New Roman" pitchFamily="18" charset="0"/>
            </a:rPr>
            <a:t>tuse convulsivă,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●</a:t>
          </a:r>
          <a:r>
            <a:rPr lang="ro-RO" sz="2000" b="0" kern="1200" dirty="0" smtClean="0">
              <a:latin typeface="Times New Roman" pitchFamily="18" charset="0"/>
              <a:cs typeface="Times New Roman" pitchFamily="18" charset="0"/>
            </a:rPr>
            <a:t> colici 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renale, biliare</a:t>
          </a:r>
          <a:endParaRPr lang="ro-RO" sz="2000" kern="1200" dirty="0"/>
        </a:p>
      </dsp:txBody>
      <dsp:txXfrm>
        <a:off x="2002754" y="2709359"/>
        <a:ext cx="3560926" cy="8079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F8A1-191C-442C-937B-B08CFC9BBC1E}">
      <dsp:nvSpPr>
        <dsp:cNvPr id="0" name=""/>
        <dsp:cNvSpPr/>
      </dsp:nvSpPr>
      <dsp:spPr>
        <a:xfrm>
          <a:off x="0" y="579426"/>
          <a:ext cx="7669516" cy="5985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95240" tIns="104140" rIns="595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inhibarea lipo- şi ciclooxigenazei</a:t>
          </a:r>
          <a:endParaRPr lang="en-US" sz="2000" kern="1200" dirty="0"/>
        </a:p>
      </dsp:txBody>
      <dsp:txXfrm>
        <a:off x="0" y="579426"/>
        <a:ext cx="7669516" cy="598500"/>
      </dsp:txXfrm>
    </dsp:sp>
    <dsp:sp modelId="{F23FCFF9-C78A-45AF-8B29-9C783277DEC0}">
      <dsp:nvSpPr>
        <dsp:cNvPr id="0" name=""/>
        <dsp:cNvSpPr/>
      </dsp:nvSpPr>
      <dsp:spPr>
        <a:xfrm>
          <a:off x="383475" y="213617"/>
          <a:ext cx="5340690" cy="439608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2923" tIns="0" rIns="2029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antiinflamatoare</a:t>
          </a:r>
          <a:endParaRPr lang="en-US" sz="2000" kern="1200" dirty="0"/>
        </a:p>
      </dsp:txBody>
      <dsp:txXfrm>
        <a:off x="404935" y="235077"/>
        <a:ext cx="5297770" cy="396688"/>
      </dsp:txXfrm>
    </dsp:sp>
    <dsp:sp modelId="{FAC8EEA9-EC4F-42BC-BB8E-9A5D232A01D7}">
      <dsp:nvSpPr>
        <dsp:cNvPr id="0" name=""/>
        <dsp:cNvSpPr/>
      </dsp:nvSpPr>
      <dsp:spPr>
        <a:xfrm>
          <a:off x="0" y="1466305"/>
          <a:ext cx="7669516" cy="5985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95240" tIns="104140" rIns="595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limitarea absorbţiei colesterolului exogen </a:t>
          </a:r>
          <a:endParaRPr lang="en-US" sz="2000" kern="1200" dirty="0"/>
        </a:p>
      </dsp:txBody>
      <dsp:txXfrm>
        <a:off x="0" y="1466305"/>
        <a:ext cx="7669516" cy="598500"/>
      </dsp:txXfrm>
    </dsp:sp>
    <dsp:sp modelId="{DE587050-1569-460D-BD7B-8E6DD619D58B}">
      <dsp:nvSpPr>
        <dsp:cNvPr id="0" name=""/>
        <dsp:cNvSpPr/>
      </dsp:nvSpPr>
      <dsp:spPr>
        <a:xfrm>
          <a:off x="383475" y="1204926"/>
          <a:ext cx="5368661" cy="335178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2923" tIns="0" rIns="2029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hepatoprotectoare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hipolipemiantă</a:t>
          </a:r>
          <a:endParaRPr lang="en-US" sz="2000" kern="1200" dirty="0"/>
        </a:p>
      </dsp:txBody>
      <dsp:txXfrm>
        <a:off x="399837" y="1221288"/>
        <a:ext cx="5335937" cy="302454"/>
      </dsp:txXfrm>
    </dsp:sp>
    <dsp:sp modelId="{74BCA0D6-DBB3-4627-9C81-ACDC108385AE}">
      <dsp:nvSpPr>
        <dsp:cNvPr id="0" name=""/>
        <dsp:cNvSpPr/>
      </dsp:nvSpPr>
      <dsp:spPr>
        <a:xfrm>
          <a:off x="0" y="2508760"/>
          <a:ext cx="7669516" cy="51975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95240" tIns="104140" rIns="595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creșterea colerezei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08760"/>
        <a:ext cx="7669516" cy="519750"/>
      </dsp:txXfrm>
    </dsp:sp>
    <dsp:sp modelId="{CC284D35-81C1-42F8-A1CF-AAEE5C24A6DB}">
      <dsp:nvSpPr>
        <dsp:cNvPr id="0" name=""/>
        <dsp:cNvSpPr/>
      </dsp:nvSpPr>
      <dsp:spPr>
        <a:xfrm>
          <a:off x="383475" y="2091805"/>
          <a:ext cx="5326034" cy="438838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2923" tIns="0" rIns="2029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colagog-coleretică, carminativă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stomahică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897" y="2113227"/>
        <a:ext cx="5283190" cy="395994"/>
      </dsp:txXfrm>
    </dsp:sp>
    <dsp:sp modelId="{D8A78992-DE72-4E4E-95AB-9B3DC6D9BAA8}">
      <dsp:nvSpPr>
        <dsp:cNvPr id="0" name=""/>
        <dsp:cNvSpPr/>
      </dsp:nvSpPr>
      <dsp:spPr>
        <a:xfrm>
          <a:off x="0" y="3231414"/>
          <a:ext cx="7669516" cy="51975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95240" tIns="104140" rIns="595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inhibarea peroxidării lipidice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31414"/>
        <a:ext cx="7669516" cy="519750"/>
      </dsp:txXfrm>
    </dsp:sp>
    <dsp:sp modelId="{83C1616E-FC4C-45A6-8579-B2380FF718A6}">
      <dsp:nvSpPr>
        <dsp:cNvPr id="0" name=""/>
        <dsp:cNvSpPr/>
      </dsp:nvSpPr>
      <dsp:spPr>
        <a:xfrm>
          <a:off x="383475" y="3003593"/>
          <a:ext cx="5459015" cy="301620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2923" tIns="0" rIns="2029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antioxidantă</a:t>
          </a:r>
          <a:endParaRPr lang="en-US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199" y="3018317"/>
        <a:ext cx="5429567" cy="272172"/>
      </dsp:txXfrm>
    </dsp:sp>
    <dsp:sp modelId="{4D9D45E6-6206-4519-804A-0FCB84166859}">
      <dsp:nvSpPr>
        <dsp:cNvPr id="0" name=""/>
        <dsp:cNvSpPr/>
      </dsp:nvSpPr>
      <dsp:spPr>
        <a:xfrm>
          <a:off x="0" y="3990526"/>
          <a:ext cx="7669516" cy="5985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95240" tIns="104140" rIns="595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inhibarea sintezei de tromboxani</a:t>
          </a:r>
          <a:endParaRPr lang="en-US" sz="2000" kern="1200" dirty="0"/>
        </a:p>
      </dsp:txBody>
      <dsp:txXfrm>
        <a:off x="0" y="3990526"/>
        <a:ext cx="7669516" cy="598500"/>
      </dsp:txXfrm>
    </dsp:sp>
    <dsp:sp modelId="{D651FDA3-733E-4400-B254-E60FBFCF8852}">
      <dsp:nvSpPr>
        <dsp:cNvPr id="0" name=""/>
        <dsp:cNvSpPr/>
      </dsp:nvSpPr>
      <dsp:spPr>
        <a:xfrm>
          <a:off x="383475" y="3778164"/>
          <a:ext cx="5314974" cy="286162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2923" tIns="0" rIns="2029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antiagregant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plachetară</a:t>
          </a:r>
          <a:endParaRPr lang="en-US" sz="2000" kern="1200" dirty="0"/>
        </a:p>
      </dsp:txBody>
      <dsp:txXfrm>
        <a:off x="397444" y="3792133"/>
        <a:ext cx="5287036" cy="258224"/>
      </dsp:txXfrm>
    </dsp:sp>
    <dsp:sp modelId="{203D147B-6265-49C4-A157-05C8FA438DEB}">
      <dsp:nvSpPr>
        <dsp:cNvPr id="0" name=""/>
        <dsp:cNvSpPr/>
      </dsp:nvSpPr>
      <dsp:spPr>
        <a:xfrm>
          <a:off x="0" y="4844654"/>
          <a:ext cx="7669516" cy="8190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95240" tIns="104140" rIns="595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efect citotoxic (in vitro);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efect chemopreventiv (preclinic)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44654"/>
        <a:ext cx="7669516" cy="819000"/>
      </dsp:txXfrm>
    </dsp:sp>
    <dsp:sp modelId="{6B9770FA-5AA3-4DAB-8DF1-FCB6FF6B5A07}">
      <dsp:nvSpPr>
        <dsp:cNvPr id="0" name=""/>
        <dsp:cNvSpPr/>
      </dsp:nvSpPr>
      <dsp:spPr>
        <a:xfrm>
          <a:off x="383475" y="4616026"/>
          <a:ext cx="5459015" cy="302427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2923" tIns="0" rIns="2029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antitumorală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238" y="4630789"/>
        <a:ext cx="5429489" cy="272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9048E-23E6-45B0-B4A2-0CCFBE9F2725}">
      <dsp:nvSpPr>
        <dsp:cNvPr id="0" name=""/>
        <dsp:cNvSpPr/>
      </dsp:nvSpPr>
      <dsp:spPr>
        <a:xfrm>
          <a:off x="843364" y="1682"/>
          <a:ext cx="2838012" cy="70950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Salvia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officinalis</a:t>
          </a:r>
          <a:endParaRPr lang="en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145" y="22463"/>
        <a:ext cx="2796450" cy="667941"/>
      </dsp:txXfrm>
    </dsp:sp>
    <dsp:sp modelId="{8ED29867-5502-44A4-A37F-FF0D765D743C}">
      <dsp:nvSpPr>
        <dsp:cNvPr id="0" name=""/>
        <dsp:cNvSpPr/>
      </dsp:nvSpPr>
      <dsp:spPr>
        <a:xfrm rot="5400000">
          <a:off x="2200289" y="773267"/>
          <a:ext cx="124163" cy="12416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CEF7B9-753E-433D-A151-AAC663D4D111}">
      <dsp:nvSpPr>
        <dsp:cNvPr id="0" name=""/>
        <dsp:cNvSpPr/>
      </dsp:nvSpPr>
      <dsp:spPr>
        <a:xfrm>
          <a:off x="843364" y="959511"/>
          <a:ext cx="2838012" cy="7095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tuionă, camforă, viridiflorol</a:t>
          </a:r>
          <a:endParaRPr lang="en-US" sz="2000" kern="1200" dirty="0"/>
        </a:p>
      </dsp:txBody>
      <dsp:txXfrm>
        <a:off x="864145" y="980292"/>
        <a:ext cx="2796450" cy="667941"/>
      </dsp:txXfrm>
    </dsp:sp>
    <dsp:sp modelId="{A2EEC2A8-2B1C-4EA3-8DB3-956F604B1FDC}">
      <dsp:nvSpPr>
        <dsp:cNvPr id="0" name=""/>
        <dsp:cNvSpPr/>
      </dsp:nvSpPr>
      <dsp:spPr>
        <a:xfrm rot="11978393" flipH="1">
          <a:off x="-58135" y="2869422"/>
          <a:ext cx="917415" cy="132226"/>
        </a:xfrm>
        <a:prstGeom prst="rightArrow">
          <a:avLst>
            <a:gd name="adj1" fmla="val 66700"/>
            <a:gd name="adj2" fmla="val 50000"/>
          </a:avLst>
        </a:prstGeom>
        <a:solidFill>
          <a:schemeClr val="lt1"/>
        </a:solidFill>
        <a:ln w="55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BC50C677-4C39-48C2-9029-75586CE756FC}">
      <dsp:nvSpPr>
        <dsp:cNvPr id="0" name=""/>
        <dsp:cNvSpPr/>
      </dsp:nvSpPr>
      <dsp:spPr>
        <a:xfrm>
          <a:off x="2667043" y="2277417"/>
          <a:ext cx="2838012" cy="7095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719835"/>
            <a:satOff val="569"/>
            <a:lumOff val="-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719835"/>
              <a:satOff val="569"/>
              <a:lumOff val="-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Times New Roman" pitchFamily="18" charset="0"/>
              <a:cs typeface="Times New Roman" pitchFamily="18" charset="0"/>
            </a:rPr>
            <a:t>estrogenă 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şi</a:t>
          </a:r>
          <a:r>
            <a:rPr lang="it-IT" sz="2000" b="1" kern="1200" dirty="0" smtClean="0">
              <a:latin typeface="Times New Roman" pitchFamily="18" charset="0"/>
              <a:cs typeface="Times New Roman" pitchFamily="18" charset="0"/>
            </a:rPr>
            <a:t> emenagogă</a:t>
          </a:r>
          <a:endParaRPr lang="en-US" sz="2000" b="1" kern="1200" dirty="0"/>
        </a:p>
      </dsp:txBody>
      <dsp:txXfrm>
        <a:off x="2687824" y="2298198"/>
        <a:ext cx="2796450" cy="667941"/>
      </dsp:txXfrm>
    </dsp:sp>
    <dsp:sp modelId="{AA7B7D8F-B1A9-4340-AB23-D9AD3F6D5A7D}">
      <dsp:nvSpPr>
        <dsp:cNvPr id="0" name=""/>
        <dsp:cNvSpPr/>
      </dsp:nvSpPr>
      <dsp:spPr>
        <a:xfrm rot="15760827" flipH="1">
          <a:off x="4017279" y="1809879"/>
          <a:ext cx="24794" cy="11748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shade val="15000"/>
                <a:satMod val="180000"/>
              </a:schemeClr>
            </a:gs>
            <a:gs pos="50000">
              <a:schemeClr val="accent5">
                <a:hueOff val="3359277"/>
                <a:satOff val="4740"/>
                <a:lumOff val="-588"/>
                <a:alphaOff val="0"/>
                <a:shade val="45000"/>
                <a:satMod val="170000"/>
              </a:schemeClr>
            </a:gs>
            <a:gs pos="70000">
              <a:schemeClr val="accent5">
                <a:hueOff val="3359277"/>
                <a:satOff val="4740"/>
                <a:lumOff val="-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3359277"/>
              <a:satOff val="4740"/>
              <a:lumOff val="-5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5560F0-A480-41B9-A314-8E9C539CF5B7}">
      <dsp:nvSpPr>
        <dsp:cNvPr id="0" name=""/>
        <dsp:cNvSpPr/>
      </dsp:nvSpPr>
      <dsp:spPr>
        <a:xfrm>
          <a:off x="2449552" y="3124227"/>
          <a:ext cx="3051288" cy="7418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3439670"/>
            <a:satOff val="1139"/>
            <a:lumOff val="-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439670"/>
              <a:satOff val="1139"/>
              <a:lumOff val="-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471281" y="3145956"/>
        <a:ext cx="3007830" cy="698433"/>
      </dsp:txXfrm>
    </dsp:sp>
    <dsp:sp modelId="{811E1FE4-3999-4A7C-AB15-0C4623B95376}">
      <dsp:nvSpPr>
        <dsp:cNvPr id="0" name=""/>
        <dsp:cNvSpPr/>
      </dsp:nvSpPr>
      <dsp:spPr>
        <a:xfrm rot="323593">
          <a:off x="2505374" y="3421954"/>
          <a:ext cx="2703706" cy="12416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5038915"/>
                <a:satOff val="7109"/>
                <a:lumOff val="-882"/>
                <a:alphaOff val="0"/>
                <a:shade val="15000"/>
                <a:satMod val="180000"/>
              </a:schemeClr>
            </a:gs>
            <a:gs pos="50000">
              <a:schemeClr val="accent5">
                <a:hueOff val="5038915"/>
                <a:satOff val="7109"/>
                <a:lumOff val="-882"/>
                <a:alphaOff val="0"/>
                <a:shade val="45000"/>
                <a:satMod val="170000"/>
              </a:schemeClr>
            </a:gs>
            <a:gs pos="70000">
              <a:schemeClr val="accent5">
                <a:hueOff val="5038915"/>
                <a:satOff val="7109"/>
                <a:lumOff val="-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5038915"/>
                <a:satOff val="7109"/>
                <a:lumOff val="-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5038915"/>
              <a:satOff val="7109"/>
              <a:lumOff val="-88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1545D7-F72D-4253-8A60-B8D6D7F897AF}">
      <dsp:nvSpPr>
        <dsp:cNvPr id="0" name=""/>
        <dsp:cNvSpPr/>
      </dsp:nvSpPr>
      <dsp:spPr>
        <a:xfrm>
          <a:off x="2426890" y="3128214"/>
          <a:ext cx="2838012" cy="7095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5159505"/>
            <a:satOff val="1708"/>
            <a:lumOff val="-1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159505"/>
              <a:satOff val="1708"/>
              <a:lumOff val="-1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tulburări de climacteriu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47671" y="3148995"/>
        <a:ext cx="2796450" cy="667941"/>
      </dsp:txXfrm>
    </dsp:sp>
    <dsp:sp modelId="{8C010264-F9DC-4902-AC3F-96B129955071}">
      <dsp:nvSpPr>
        <dsp:cNvPr id="0" name=""/>
        <dsp:cNvSpPr/>
      </dsp:nvSpPr>
      <dsp:spPr>
        <a:xfrm>
          <a:off x="4185337" y="1682"/>
          <a:ext cx="2838012" cy="70950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Salvia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sclarea</a:t>
          </a:r>
          <a:endParaRPr lang="en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6118" y="22463"/>
        <a:ext cx="2796450" cy="667941"/>
      </dsp:txXfrm>
    </dsp:sp>
    <dsp:sp modelId="{0B9E11D3-2F49-400B-9BB1-8FF8F66DEA8A}">
      <dsp:nvSpPr>
        <dsp:cNvPr id="0" name=""/>
        <dsp:cNvSpPr/>
      </dsp:nvSpPr>
      <dsp:spPr>
        <a:xfrm rot="5400000">
          <a:off x="5542261" y="773267"/>
          <a:ext cx="124163" cy="12416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15000"/>
                <a:satMod val="180000"/>
              </a:schemeClr>
            </a:gs>
            <a:gs pos="50000">
              <a:schemeClr val="accent5">
                <a:hueOff val="6718553"/>
                <a:satOff val="9479"/>
                <a:lumOff val="-1176"/>
                <a:alphaOff val="0"/>
                <a:shade val="45000"/>
                <a:satMod val="170000"/>
              </a:schemeClr>
            </a:gs>
            <a:gs pos="70000">
              <a:schemeClr val="accent5">
                <a:hueOff val="6718553"/>
                <a:satOff val="9479"/>
                <a:lumOff val="-1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6718553"/>
              <a:satOff val="9479"/>
              <a:lumOff val="-117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8CA5CE-B0DD-4450-8DB3-545F56965A10}">
      <dsp:nvSpPr>
        <dsp:cNvPr id="0" name=""/>
        <dsp:cNvSpPr/>
      </dsp:nvSpPr>
      <dsp:spPr>
        <a:xfrm>
          <a:off x="4185337" y="959511"/>
          <a:ext cx="2838012" cy="7095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6879340"/>
              <a:satOff val="2278"/>
              <a:lumOff val="-1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sc</a:t>
          </a:r>
          <a:r>
            <a:rPr lang="ro-RO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it-IT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areol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4206118" y="980292"/>
        <a:ext cx="2796450" cy="66794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AB5A5-5B74-4DCF-8B14-70B439394045}">
      <dsp:nvSpPr>
        <dsp:cNvPr id="0" name=""/>
        <dsp:cNvSpPr/>
      </dsp:nvSpPr>
      <dsp:spPr>
        <a:xfrm>
          <a:off x="1916681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2258" y="2486460"/>
        <a:ext cx="54395" cy="54395"/>
      </dsp:txXfrm>
    </dsp:sp>
    <dsp:sp modelId="{CEEE9B13-D871-4E68-B335-343D92B1DBA3}">
      <dsp:nvSpPr>
        <dsp:cNvPr id="0" name=""/>
        <dsp:cNvSpPr/>
      </dsp:nvSpPr>
      <dsp:spPr>
        <a:xfrm>
          <a:off x="1916681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6817" y="2019361"/>
        <a:ext cx="25277" cy="25277"/>
      </dsp:txXfrm>
    </dsp:sp>
    <dsp:sp modelId="{E06242D0-9D4F-45CC-8EDD-9AD7667B42B6}">
      <dsp:nvSpPr>
        <dsp:cNvPr id="0" name=""/>
        <dsp:cNvSpPr/>
      </dsp:nvSpPr>
      <dsp:spPr>
        <a:xfrm>
          <a:off x="1916681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2258" y="1523144"/>
        <a:ext cx="54395" cy="54395"/>
      </dsp:txXfrm>
    </dsp:sp>
    <dsp:sp modelId="{266E0E71-5CE4-40E5-AB95-59A82C7CC2FA}">
      <dsp:nvSpPr>
        <dsp:cNvPr id="0" name=""/>
        <dsp:cNvSpPr/>
      </dsp:nvSpPr>
      <dsp:spPr>
        <a:xfrm rot="16200000">
          <a:off x="-496677" y="1646673"/>
          <a:ext cx="4056066" cy="770652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Lactone</a:t>
          </a:r>
          <a:r>
            <a:rPr lang="ro-RO" sz="2000" kern="1200" dirty="0" smtClean="0"/>
            <a:t> 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C 15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(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alantolactona</a:t>
          </a:r>
          <a:r>
            <a:rPr lang="ro-RO" sz="2000" kern="1200" dirty="0" smtClean="0"/>
            <a:t>, 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izoalantolactona</a:t>
          </a:r>
          <a:r>
            <a:rPr lang="ro-RO" sz="2000" kern="1200" dirty="0" smtClean="0"/>
            <a:t>)</a:t>
          </a:r>
          <a:endParaRPr lang="en-US" sz="2000" kern="1200" dirty="0"/>
        </a:p>
      </dsp:txBody>
      <dsp:txXfrm>
        <a:off x="-496677" y="1646673"/>
        <a:ext cx="4056066" cy="770652"/>
      </dsp:txXfrm>
    </dsp:sp>
    <dsp:sp modelId="{7F4F473F-0597-40D0-A2E6-5C66CB121897}">
      <dsp:nvSpPr>
        <dsp:cNvPr id="0" name=""/>
        <dsp:cNvSpPr/>
      </dsp:nvSpPr>
      <dsp:spPr>
        <a:xfrm>
          <a:off x="2422230" y="683357"/>
          <a:ext cx="2527740" cy="770652"/>
        </a:xfrm>
        <a:prstGeom prst="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antihelmintică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2230" y="683357"/>
        <a:ext cx="2527740" cy="770652"/>
      </dsp:txXfrm>
    </dsp:sp>
    <dsp:sp modelId="{05F8BCDB-F5AF-4D74-84CA-B82AC0C45597}">
      <dsp:nvSpPr>
        <dsp:cNvPr id="0" name=""/>
        <dsp:cNvSpPr/>
      </dsp:nvSpPr>
      <dsp:spPr>
        <a:xfrm>
          <a:off x="2422230" y="1646673"/>
          <a:ext cx="2527740" cy="770652"/>
        </a:xfrm>
        <a:prstGeom prst="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antibacteriană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2230" y="1646673"/>
        <a:ext cx="2527740" cy="770652"/>
      </dsp:txXfrm>
    </dsp:sp>
    <dsp:sp modelId="{58C2AFCD-F43E-428A-B632-0B9767716419}">
      <dsp:nvSpPr>
        <dsp:cNvPr id="0" name=""/>
        <dsp:cNvSpPr/>
      </dsp:nvSpPr>
      <dsp:spPr>
        <a:xfrm>
          <a:off x="2422230" y="2609989"/>
          <a:ext cx="2527740" cy="770652"/>
        </a:xfrm>
        <a:prstGeom prst="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mucolitică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2230" y="2609989"/>
        <a:ext cx="2527740" cy="7706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86BED-55E0-4C23-A0C6-E187C7F82629}">
      <dsp:nvSpPr>
        <dsp:cNvPr id="0" name=""/>
        <dsp:cNvSpPr/>
      </dsp:nvSpPr>
      <dsp:spPr>
        <a:xfrm>
          <a:off x="1252" y="0"/>
          <a:ext cx="2086945" cy="102748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6200000">
        <a:off x="-211321" y="212573"/>
        <a:ext cx="842536" cy="417389"/>
      </dsp:txXfrm>
    </dsp:sp>
    <dsp:sp modelId="{784039C5-F3E2-48FE-92EF-23C69E2CB489}">
      <dsp:nvSpPr>
        <dsp:cNvPr id="0" name=""/>
        <dsp:cNvSpPr/>
      </dsp:nvSpPr>
      <dsp:spPr>
        <a:xfrm>
          <a:off x="489232" y="0"/>
          <a:ext cx="1554774" cy="1027484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o-RO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derivaţi lactonici C15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u.vol.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89232" y="0"/>
        <a:ext cx="1554774" cy="1027484"/>
      </dsp:txXfrm>
    </dsp:sp>
    <dsp:sp modelId="{A9821652-9D2B-4D27-9AE3-D33CB9591323}">
      <dsp:nvSpPr>
        <dsp:cNvPr id="0" name=""/>
        <dsp:cNvSpPr/>
      </dsp:nvSpPr>
      <dsp:spPr>
        <a:xfrm>
          <a:off x="2195319" y="0"/>
          <a:ext cx="3060621" cy="102748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2080113" y="115206"/>
        <a:ext cx="842536" cy="612124"/>
      </dsp:txXfrm>
    </dsp:sp>
    <dsp:sp modelId="{EEE4D846-3369-47D9-98F9-D22B51D8F6F0}">
      <dsp:nvSpPr>
        <dsp:cNvPr id="0" name=""/>
        <dsp:cNvSpPr/>
      </dsp:nvSpPr>
      <dsp:spPr>
        <a:xfrm rot="5400000">
          <a:off x="2135109" y="651436"/>
          <a:ext cx="151025" cy="459093"/>
        </a:xfrm>
        <a:prstGeom prst="flowChartExtra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BD220641-7140-47A6-ADA1-736C10853ED0}">
      <dsp:nvSpPr>
        <dsp:cNvPr id="0" name=""/>
        <dsp:cNvSpPr/>
      </dsp:nvSpPr>
      <dsp:spPr>
        <a:xfrm>
          <a:off x="2807443" y="0"/>
          <a:ext cx="2280162" cy="1027484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Acţiune anti</a:t>
          </a:r>
          <a:r>
            <a:rPr lang="ro-RO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migrenoasă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07443" y="0"/>
        <a:ext cx="2280162" cy="1027484"/>
      </dsp:txXfrm>
    </dsp:sp>
    <dsp:sp modelId="{B5EE3EB6-5772-4291-939A-E5CE5B9D4F87}">
      <dsp:nvSpPr>
        <dsp:cNvPr id="0" name=""/>
        <dsp:cNvSpPr/>
      </dsp:nvSpPr>
      <dsp:spPr>
        <a:xfrm>
          <a:off x="5363062" y="0"/>
          <a:ext cx="3060621" cy="102748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5247856" y="115206"/>
        <a:ext cx="842536" cy="612124"/>
      </dsp:txXfrm>
    </dsp:sp>
    <dsp:sp modelId="{2C637D72-2F58-4F90-8381-B268ECC70F78}">
      <dsp:nvSpPr>
        <dsp:cNvPr id="0" name=""/>
        <dsp:cNvSpPr/>
      </dsp:nvSpPr>
      <dsp:spPr>
        <a:xfrm rot="5400000">
          <a:off x="5302852" y="651436"/>
          <a:ext cx="151025" cy="459093"/>
        </a:xfrm>
        <a:prstGeom prst="flowChartExtra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E313CFE4-52EF-41C5-A1BA-A96A74C73ABE}">
      <dsp:nvSpPr>
        <dsp:cNvPr id="0" name=""/>
        <dsp:cNvSpPr/>
      </dsp:nvSpPr>
      <dsp:spPr>
        <a:xfrm>
          <a:off x="5975186" y="0"/>
          <a:ext cx="2280162" cy="1027484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o-RO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prevenirea crizelor migrenoase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5186" y="0"/>
        <a:ext cx="2280162" cy="102748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C8B89-1258-4D81-8C49-70976136BA1E}">
      <dsp:nvSpPr>
        <dsp:cNvPr id="0" name=""/>
        <dsp:cNvSpPr/>
      </dsp:nvSpPr>
      <dsp:spPr>
        <a:xfrm>
          <a:off x="0" y="464019"/>
          <a:ext cx="561662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543DD7-ED22-40A1-9D15-89B9550F43F2}">
      <dsp:nvSpPr>
        <dsp:cNvPr id="0" name=""/>
        <dsp:cNvSpPr/>
      </dsp:nvSpPr>
      <dsp:spPr>
        <a:xfrm>
          <a:off x="280831" y="6459"/>
          <a:ext cx="4630917" cy="91512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Antiinflamatoare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503" y="51131"/>
        <a:ext cx="4541573" cy="825776"/>
      </dsp:txXfrm>
    </dsp:sp>
    <dsp:sp modelId="{AA5BF945-C911-4414-B866-0CF4F7BA583E}">
      <dsp:nvSpPr>
        <dsp:cNvPr id="0" name=""/>
        <dsp:cNvSpPr/>
      </dsp:nvSpPr>
      <dsp:spPr>
        <a:xfrm>
          <a:off x="0" y="1870179"/>
          <a:ext cx="561662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67EFE-46BB-4E76-8475-DB438E99E980}">
      <dsp:nvSpPr>
        <dsp:cNvPr id="0" name=""/>
        <dsp:cNvSpPr/>
      </dsp:nvSpPr>
      <dsp:spPr>
        <a:xfrm>
          <a:off x="363707" y="1374194"/>
          <a:ext cx="4630917" cy="91512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Decongestivă la nivelul prostatei (lactone C 15)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79" y="1418866"/>
        <a:ext cx="4541573" cy="825776"/>
      </dsp:txXfrm>
    </dsp:sp>
    <dsp:sp modelId="{95DF04D4-3DD9-419A-8C32-DC9BE2FFF7CE}">
      <dsp:nvSpPr>
        <dsp:cNvPr id="0" name=""/>
        <dsp:cNvSpPr/>
      </dsp:nvSpPr>
      <dsp:spPr>
        <a:xfrm>
          <a:off x="0" y="3276340"/>
          <a:ext cx="561662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BC5B3-4621-4657-B5A5-45463CBE0A18}">
      <dsp:nvSpPr>
        <dsp:cNvPr id="0" name=""/>
        <dsp:cNvSpPr/>
      </dsp:nvSpPr>
      <dsp:spPr>
        <a:xfrm>
          <a:off x="280831" y="2818780"/>
          <a:ext cx="4630917" cy="91512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Diuretică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(flavone, saponozide)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503" y="2863452"/>
        <a:ext cx="4541573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DA3F-7A3B-44CF-B390-C478FE0DE73B}">
      <dsp:nvSpPr>
        <dsp:cNvPr id="0" name=""/>
        <dsp:cNvSpPr/>
      </dsp:nvSpPr>
      <dsp:spPr>
        <a:xfrm>
          <a:off x="3020661" y="1661408"/>
          <a:ext cx="1269220" cy="1269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100" kern="1200" dirty="0" smtClean="0"/>
            <a:t>ISOP</a:t>
          </a:r>
          <a:endParaRPr lang="en-US" sz="3100" kern="1200" dirty="0"/>
        </a:p>
      </dsp:txBody>
      <dsp:txXfrm>
        <a:off x="3206534" y="1847281"/>
        <a:ext cx="897474" cy="897474"/>
      </dsp:txXfrm>
    </dsp:sp>
    <dsp:sp modelId="{403125AE-6F75-4423-8C1C-0371C45F4FD7}">
      <dsp:nvSpPr>
        <dsp:cNvPr id="0" name=""/>
        <dsp:cNvSpPr/>
      </dsp:nvSpPr>
      <dsp:spPr>
        <a:xfrm rot="16200000">
          <a:off x="3432477" y="1422589"/>
          <a:ext cx="44559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45590" y="1602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4132" y="1427473"/>
        <a:ext cx="22279" cy="22279"/>
      </dsp:txXfrm>
    </dsp:sp>
    <dsp:sp modelId="{15C9AE6A-472D-4A4E-913F-C73224FBDFEC}">
      <dsp:nvSpPr>
        <dsp:cNvPr id="0" name=""/>
        <dsp:cNvSpPr/>
      </dsp:nvSpPr>
      <dsp:spPr>
        <a:xfrm>
          <a:off x="2675878" y="71565"/>
          <a:ext cx="1958788" cy="1144253"/>
        </a:xfrm>
        <a:prstGeom prst="ellipse">
          <a:avLst/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p3d extrusionH="381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m</a:t>
          </a:r>
          <a:r>
            <a:rPr lang="it-IT" sz="2000" b="1" kern="1200" dirty="0" smtClean="0">
              <a:latin typeface="Times New Roman" pitchFamily="18" charset="0"/>
              <a:cs typeface="Times New Roman" pitchFamily="18" charset="0"/>
            </a:rPr>
            <a:t>ucolitică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itchFamily="18" charset="0"/>
              <a:cs typeface="Times New Roman" pitchFamily="18" charset="0"/>
            </a:rPr>
            <a:t>(ul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.vol.)</a:t>
          </a:r>
          <a:endParaRPr lang="en-US" sz="2000" kern="1200" dirty="0"/>
        </a:p>
      </dsp:txBody>
      <dsp:txXfrm>
        <a:off x="2962736" y="239137"/>
        <a:ext cx="1385072" cy="809109"/>
      </dsp:txXfrm>
    </dsp:sp>
    <dsp:sp modelId="{29306CC7-08A3-41D0-B132-F5B07797CE18}">
      <dsp:nvSpPr>
        <dsp:cNvPr id="0" name=""/>
        <dsp:cNvSpPr/>
      </dsp:nvSpPr>
      <dsp:spPr>
        <a:xfrm rot="103518">
          <a:off x="4289511" y="2304629"/>
          <a:ext cx="367223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367223" y="1602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3942" y="2311472"/>
        <a:ext cx="18361" cy="18361"/>
      </dsp:txXfrm>
    </dsp:sp>
    <dsp:sp modelId="{4560B059-4923-4E7C-8320-23C8B3D824A0}">
      <dsp:nvSpPr>
        <dsp:cNvPr id="0" name=""/>
        <dsp:cNvSpPr/>
      </dsp:nvSpPr>
      <dsp:spPr>
        <a:xfrm>
          <a:off x="4655512" y="1656232"/>
          <a:ext cx="2148942" cy="1404557"/>
        </a:xfrm>
        <a:prstGeom prst="ellipse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  <a:sp3d extrusionH="3810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Times New Roman" pitchFamily="18" charset="0"/>
              <a:cs typeface="Times New Roman" pitchFamily="18" charset="0"/>
            </a:rPr>
            <a:t>carminativă, stomahică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itchFamily="18" charset="0"/>
              <a:cs typeface="Times New Roman" pitchFamily="18" charset="0"/>
            </a:rPr>
            <a:t>(pr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.amare</a:t>
          </a:r>
          <a:r>
            <a:rPr lang="it-IT" sz="2000" kern="1200" dirty="0" smtClean="0">
              <a:latin typeface="Times New Roman" pitchFamily="18" charset="0"/>
              <a:cs typeface="Times New Roman" pitchFamily="18" charset="0"/>
            </a:rPr>
            <a:t>, u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.vol.)</a:t>
          </a:r>
          <a:r>
            <a:rPr lang="it-IT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kern="1200" dirty="0"/>
        </a:p>
      </dsp:txBody>
      <dsp:txXfrm>
        <a:off x="4970217" y="1861925"/>
        <a:ext cx="1519532" cy="993171"/>
      </dsp:txXfrm>
    </dsp:sp>
    <dsp:sp modelId="{CEB915DC-DDE1-40AC-AAC1-70134465F1E2}">
      <dsp:nvSpPr>
        <dsp:cNvPr id="0" name=""/>
        <dsp:cNvSpPr/>
      </dsp:nvSpPr>
      <dsp:spPr>
        <a:xfrm rot="5404293">
          <a:off x="3427320" y="3141480"/>
          <a:ext cx="453751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53751" y="1602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42852" y="3146160"/>
        <a:ext cx="22687" cy="22687"/>
      </dsp:txXfrm>
    </dsp:sp>
    <dsp:sp modelId="{C37F9D16-FE9C-4670-839E-7B670988088D}">
      <dsp:nvSpPr>
        <dsp:cNvPr id="0" name=""/>
        <dsp:cNvSpPr/>
      </dsp:nvSpPr>
      <dsp:spPr>
        <a:xfrm>
          <a:off x="2520278" y="3384379"/>
          <a:ext cx="2265799" cy="1177202"/>
        </a:xfrm>
        <a:prstGeom prst="ellipse">
          <a:avLst/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p3d extrusionH="381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Times New Roman" pitchFamily="18" charset="0"/>
              <a:cs typeface="Times New Roman" pitchFamily="18" charset="0"/>
            </a:rPr>
            <a:t>antiseptică</a:t>
          </a:r>
          <a:r>
            <a:rPr lang="it-IT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(u.v.)</a:t>
          </a:r>
        </a:p>
      </dsp:txBody>
      <dsp:txXfrm>
        <a:off x="2852097" y="3556776"/>
        <a:ext cx="1602161" cy="832408"/>
      </dsp:txXfrm>
    </dsp:sp>
    <dsp:sp modelId="{DA43E163-A849-4822-9F01-C29B643515CD}">
      <dsp:nvSpPr>
        <dsp:cNvPr id="0" name=""/>
        <dsp:cNvSpPr/>
      </dsp:nvSpPr>
      <dsp:spPr>
        <a:xfrm rot="10800000">
          <a:off x="2910461" y="2279995"/>
          <a:ext cx="1102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110200" y="1602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62806" y="2293263"/>
        <a:ext cx="5510" cy="5510"/>
      </dsp:txXfrm>
    </dsp:sp>
    <dsp:sp modelId="{6CD09120-C88E-4ADE-813A-E2C1AB35167F}">
      <dsp:nvSpPr>
        <dsp:cNvPr id="0" name=""/>
        <dsp:cNvSpPr/>
      </dsp:nvSpPr>
      <dsp:spPr>
        <a:xfrm>
          <a:off x="398014" y="1575989"/>
          <a:ext cx="2512447" cy="1440057"/>
        </a:xfrm>
        <a:prstGeom prst="ellipse">
          <a:avLst/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p3d extrusionH="381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expectorantă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(marubină, u.v)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100" kern="1200" dirty="0"/>
        </a:p>
      </dsp:txBody>
      <dsp:txXfrm>
        <a:off x="765953" y="1786880"/>
        <a:ext cx="1776569" cy="1018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C5835-DD6A-406E-B7DF-87C54350B448}">
      <dsp:nvSpPr>
        <dsp:cNvPr id="0" name=""/>
        <dsp:cNvSpPr/>
      </dsp:nvSpPr>
      <dsp:spPr>
        <a:xfrm>
          <a:off x="0" y="4206879"/>
          <a:ext cx="6096000" cy="0"/>
        </a:xfrm>
        <a:prstGeom prst="line">
          <a:avLst/>
        </a:pr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B09E0-A930-4FA8-9A28-D5D6CF464727}">
      <dsp:nvSpPr>
        <dsp:cNvPr id="0" name=""/>
        <dsp:cNvSpPr/>
      </dsp:nvSpPr>
      <dsp:spPr>
        <a:xfrm>
          <a:off x="359647" y="2943072"/>
          <a:ext cx="6096000" cy="0"/>
        </a:xfrm>
        <a:prstGeom prst="line">
          <a:avLst/>
        </a:pr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103CE-50D8-41D5-AAFF-FDF5786283D4}">
      <dsp:nvSpPr>
        <dsp:cNvPr id="0" name=""/>
        <dsp:cNvSpPr/>
      </dsp:nvSpPr>
      <dsp:spPr>
        <a:xfrm>
          <a:off x="251636" y="1679265"/>
          <a:ext cx="6096000" cy="0"/>
        </a:xfrm>
        <a:prstGeom prst="line">
          <a:avLst/>
        </a:pr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D1B57-F31D-4870-95AC-5B157940A1BB}">
      <dsp:nvSpPr>
        <dsp:cNvPr id="0" name=""/>
        <dsp:cNvSpPr/>
      </dsp:nvSpPr>
      <dsp:spPr>
        <a:xfrm>
          <a:off x="89815" y="415458"/>
          <a:ext cx="6096000" cy="0"/>
        </a:xfrm>
        <a:prstGeom prst="line">
          <a:avLst/>
        </a:pr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B2BE0-BE8C-4F35-87D3-E879593CA5CA}">
      <dsp:nvSpPr>
        <dsp:cNvPr id="0" name=""/>
        <dsp:cNvSpPr/>
      </dsp:nvSpPr>
      <dsp:spPr>
        <a:xfrm>
          <a:off x="1674775" y="1136"/>
          <a:ext cx="4511040" cy="41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674775" y="1136"/>
        <a:ext cx="4511040" cy="414322"/>
      </dsp:txXfrm>
    </dsp:sp>
    <dsp:sp modelId="{4B868B62-03F5-4F60-8364-A4E1CB385139}">
      <dsp:nvSpPr>
        <dsp:cNvPr id="0" name=""/>
        <dsp:cNvSpPr/>
      </dsp:nvSpPr>
      <dsp:spPr>
        <a:xfrm>
          <a:off x="-89815" y="1136"/>
          <a:ext cx="1944222" cy="414322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Acid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rosmarinic</a:t>
          </a: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(AFC)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69586" y="21365"/>
        <a:ext cx="1903764" cy="394093"/>
      </dsp:txXfrm>
    </dsp:sp>
    <dsp:sp modelId="{45CEC976-BD1A-46D5-B67B-A133F566A057}">
      <dsp:nvSpPr>
        <dsp:cNvPr id="0" name=""/>
        <dsp:cNvSpPr/>
      </dsp:nvSpPr>
      <dsp:spPr>
        <a:xfrm>
          <a:off x="0" y="415458"/>
          <a:ext cx="6096000" cy="82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Stimulent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circulaţiei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cerebrale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microcirculaţiei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5458"/>
        <a:ext cx="6096000" cy="828768"/>
      </dsp:txXfrm>
    </dsp:sp>
    <dsp:sp modelId="{70DFA871-F773-4432-A936-04DE51854514}">
      <dsp:nvSpPr>
        <dsp:cNvPr id="0" name=""/>
        <dsp:cNvSpPr/>
      </dsp:nvSpPr>
      <dsp:spPr>
        <a:xfrm>
          <a:off x="1836596" y="1264943"/>
          <a:ext cx="4511040" cy="41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836596" y="1264943"/>
        <a:ext cx="4511040" cy="414322"/>
      </dsp:txXfrm>
    </dsp:sp>
    <dsp:sp modelId="{79E5DA07-F312-4050-93F1-F7EFD2EB8F16}">
      <dsp:nvSpPr>
        <dsp:cNvPr id="0" name=""/>
        <dsp:cNvSpPr/>
      </dsp:nvSpPr>
      <dsp:spPr>
        <a:xfrm>
          <a:off x="72012" y="1266178"/>
          <a:ext cx="2591504" cy="414322"/>
        </a:xfrm>
        <a:prstGeom prst="round2SameRect">
          <a:avLst>
            <a:gd name="adj1" fmla="val 16670"/>
            <a:gd name="adj2" fmla="val 0"/>
          </a:avLst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AFC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241" y="1286407"/>
        <a:ext cx="2551046" cy="394093"/>
      </dsp:txXfrm>
    </dsp:sp>
    <dsp:sp modelId="{45E6A142-68B4-4399-80AF-ECDF72D7A58E}">
      <dsp:nvSpPr>
        <dsp:cNvPr id="0" name=""/>
        <dsp:cNvSpPr/>
      </dsp:nvSpPr>
      <dsp:spPr>
        <a:xfrm>
          <a:off x="0" y="1679265"/>
          <a:ext cx="6096000" cy="82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Hipocolesterolemiant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coleretic-colagog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79265"/>
        <a:ext cx="6096000" cy="828768"/>
      </dsp:txXfrm>
    </dsp:sp>
    <dsp:sp modelId="{7AA912C2-EFFB-432B-9B15-02EE2F0BC028}">
      <dsp:nvSpPr>
        <dsp:cNvPr id="0" name=""/>
        <dsp:cNvSpPr/>
      </dsp:nvSpPr>
      <dsp:spPr>
        <a:xfrm>
          <a:off x="1944607" y="2528750"/>
          <a:ext cx="4511040" cy="41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944607" y="2528750"/>
        <a:ext cx="4511040" cy="414322"/>
      </dsp:txXfrm>
    </dsp:sp>
    <dsp:sp modelId="{B923E583-9397-438C-A2FC-A24AB0B751A5}">
      <dsp:nvSpPr>
        <dsp:cNvPr id="0" name=""/>
        <dsp:cNvSpPr/>
      </dsp:nvSpPr>
      <dsp:spPr>
        <a:xfrm>
          <a:off x="72000" y="2535031"/>
          <a:ext cx="3023548" cy="414322"/>
        </a:xfrm>
        <a:prstGeom prst="round2SameRect">
          <a:avLst>
            <a:gd name="adj1" fmla="val 16670"/>
            <a:gd name="adj2" fmla="val 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Flavone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229" y="2555260"/>
        <a:ext cx="2983090" cy="394093"/>
      </dsp:txXfrm>
    </dsp:sp>
    <dsp:sp modelId="{2E5D8035-AF0F-42DD-9488-5A8F5E15FBEB}">
      <dsp:nvSpPr>
        <dsp:cNvPr id="0" name=""/>
        <dsp:cNvSpPr/>
      </dsp:nvSpPr>
      <dsp:spPr>
        <a:xfrm>
          <a:off x="0" y="2943072"/>
          <a:ext cx="6096000" cy="82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Antioxidant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Antispastic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43072"/>
        <a:ext cx="6096000" cy="828768"/>
      </dsp:txXfrm>
    </dsp:sp>
    <dsp:sp modelId="{E8D9BA92-60A6-4D77-B23C-7DEC14BF9A06}">
      <dsp:nvSpPr>
        <dsp:cNvPr id="0" name=""/>
        <dsp:cNvSpPr/>
      </dsp:nvSpPr>
      <dsp:spPr>
        <a:xfrm>
          <a:off x="1584959" y="3792557"/>
          <a:ext cx="4511040" cy="41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89E34-45FD-4104-9AE7-0E3B3DA2915D}">
      <dsp:nvSpPr>
        <dsp:cNvPr id="0" name=""/>
        <dsp:cNvSpPr/>
      </dsp:nvSpPr>
      <dsp:spPr>
        <a:xfrm>
          <a:off x="0" y="3792557"/>
          <a:ext cx="1584960" cy="414322"/>
        </a:xfrm>
        <a:prstGeom prst="round2SameRect">
          <a:avLst>
            <a:gd name="adj1" fmla="val 16670"/>
            <a:gd name="adj2" fmla="val 0"/>
          </a:avLst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Ulei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volatil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29" y="3812786"/>
        <a:ext cx="1544502" cy="394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B32D8-57DE-466C-9383-3600256B8452}">
      <dsp:nvSpPr>
        <dsp:cNvPr id="0" name=""/>
        <dsp:cNvSpPr/>
      </dsp:nvSpPr>
      <dsp:spPr>
        <a:xfrm>
          <a:off x="204007" y="1102725"/>
          <a:ext cx="2925441" cy="904224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927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tulburări circulatorii cerebrale (migrene, vertij etc.) - 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extracte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007" y="1102725"/>
        <a:ext cx="2925441" cy="904224"/>
      </dsp:txXfrm>
    </dsp:sp>
    <dsp:sp modelId="{25B10ADC-53DA-4180-A161-CD28C51BD333}">
      <dsp:nvSpPr>
        <dsp:cNvPr id="0" name=""/>
        <dsp:cNvSpPr/>
      </dsp:nvSpPr>
      <dsp:spPr>
        <a:xfrm>
          <a:off x="2461" y="973131"/>
          <a:ext cx="612576" cy="918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475F7E-A29A-47CD-91E7-A60BD6B11105}">
      <dsp:nvSpPr>
        <dsp:cNvPr id="0" name=""/>
        <dsp:cNvSpPr/>
      </dsp:nvSpPr>
      <dsp:spPr>
        <a:xfrm>
          <a:off x="3293188" y="1106814"/>
          <a:ext cx="2800350" cy="875109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927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Disfuncţii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hepatobiliare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3188" y="1106814"/>
        <a:ext cx="2800350" cy="875109"/>
      </dsp:txXfrm>
    </dsp:sp>
    <dsp:sp modelId="{B602AAAA-0D74-40A0-B561-52BC06AC4ED5}">
      <dsp:nvSpPr>
        <dsp:cNvPr id="0" name=""/>
        <dsp:cNvSpPr/>
      </dsp:nvSpPr>
      <dsp:spPr>
        <a:xfrm>
          <a:off x="3176507" y="980410"/>
          <a:ext cx="612576" cy="918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50000"/>
              <a:hueOff val="4243328"/>
              <a:satOff val="-17719"/>
              <a:lumOff val="-191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29F8E7-E986-4DDA-BED0-A5B9A56F9509}">
      <dsp:nvSpPr>
        <dsp:cNvPr id="0" name=""/>
        <dsp:cNvSpPr/>
      </dsp:nvSpPr>
      <dsp:spPr>
        <a:xfrm>
          <a:off x="72005" y="2232246"/>
          <a:ext cx="2800350" cy="875109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927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Dispepsie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5" y="2232246"/>
        <a:ext cx="2800350" cy="875109"/>
      </dsp:txXfrm>
    </dsp:sp>
    <dsp:sp modelId="{40B7ACF1-087E-4B08-A588-54A193DF2AD2}">
      <dsp:nvSpPr>
        <dsp:cNvPr id="0" name=""/>
        <dsp:cNvSpPr/>
      </dsp:nvSpPr>
      <dsp:spPr>
        <a:xfrm>
          <a:off x="33734" y="2089354"/>
          <a:ext cx="612576" cy="918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50000"/>
              <a:hueOff val="8486656"/>
              <a:satOff val="-35438"/>
              <a:lumOff val="-383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C6CB182-3791-4BF0-8CF3-4C7FFEB8E921}">
      <dsp:nvSpPr>
        <dsp:cNvPr id="0" name=""/>
        <dsp:cNvSpPr/>
      </dsp:nvSpPr>
      <dsp:spPr>
        <a:xfrm>
          <a:off x="3261915" y="2215759"/>
          <a:ext cx="2800350" cy="875109"/>
        </a:xfrm>
        <a:prstGeom prst="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927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Geriatrie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senescenţă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extracte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1915" y="2215759"/>
        <a:ext cx="2800350" cy="875109"/>
      </dsp:txXfrm>
    </dsp:sp>
    <dsp:sp modelId="{4BC3F870-CA11-4093-BEFD-00EB48BEB839}">
      <dsp:nvSpPr>
        <dsp:cNvPr id="0" name=""/>
        <dsp:cNvSpPr/>
      </dsp:nvSpPr>
      <dsp:spPr>
        <a:xfrm>
          <a:off x="3145234" y="2089354"/>
          <a:ext cx="612576" cy="918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50000"/>
              <a:hueOff val="12729983"/>
              <a:satOff val="-53157"/>
              <a:lumOff val="-5753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A760F-B460-4F06-B47B-7ED93E3E0CCF}">
      <dsp:nvSpPr>
        <dsp:cNvPr id="0" name=""/>
        <dsp:cNvSpPr/>
      </dsp:nvSpPr>
      <dsp:spPr>
        <a:xfrm>
          <a:off x="2448267" y="2572355"/>
          <a:ext cx="1692605" cy="1450293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Rosmarini</a:t>
          </a:r>
          <a:r>
            <a:rPr lang="en-US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aetheroleum</a:t>
          </a:r>
          <a:endParaRPr lang="en-US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9064" y="2643152"/>
        <a:ext cx="1551011" cy="1308699"/>
      </dsp:txXfrm>
    </dsp:sp>
    <dsp:sp modelId="{C66126B6-D553-4E5D-87FA-4F8F2F701764}">
      <dsp:nvSpPr>
        <dsp:cNvPr id="0" name=""/>
        <dsp:cNvSpPr/>
      </dsp:nvSpPr>
      <dsp:spPr>
        <a:xfrm rot="16300766">
          <a:off x="2775398" y="2015843"/>
          <a:ext cx="11135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3501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6AA01-2A7B-48AB-8698-60D77CFFC78B}">
      <dsp:nvSpPr>
        <dsp:cNvPr id="0" name=""/>
        <dsp:cNvSpPr/>
      </dsp:nvSpPr>
      <dsp:spPr>
        <a:xfrm>
          <a:off x="2358472" y="223376"/>
          <a:ext cx="2016224" cy="1235956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R. </a:t>
          </a:r>
          <a:r>
            <a:rPr lang="en-US" sz="2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officinalis</a:t>
          </a:r>
          <a:r>
            <a:rPr lang="en-U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camphoriferum</a:t>
          </a:r>
          <a:endParaRPr lang="en-US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8806" y="283710"/>
        <a:ext cx="1895556" cy="1115288"/>
      </dsp:txXfrm>
    </dsp:sp>
    <dsp:sp modelId="{2CD1E8FD-70D4-4E61-AB57-CAF8DB6BFE64}">
      <dsp:nvSpPr>
        <dsp:cNvPr id="0" name=""/>
        <dsp:cNvSpPr/>
      </dsp:nvSpPr>
      <dsp:spPr>
        <a:xfrm rot="1750854">
          <a:off x="4115583" y="3867271"/>
          <a:ext cx="3985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538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395FE-CA2C-4F89-BA86-B587C9C09F01}">
      <dsp:nvSpPr>
        <dsp:cNvPr id="0" name=""/>
        <dsp:cNvSpPr/>
      </dsp:nvSpPr>
      <dsp:spPr>
        <a:xfrm>
          <a:off x="4488830" y="3945936"/>
          <a:ext cx="2009680" cy="1159279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i="1" kern="1200" dirty="0" smtClean="0">
              <a:latin typeface="Times New Roman" pitchFamily="18" charset="0"/>
              <a:cs typeface="Times New Roman" pitchFamily="18" charset="0"/>
            </a:rPr>
            <a:t>R. officinalis verbenoniferum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kern="1200" dirty="0"/>
        </a:p>
      </dsp:txBody>
      <dsp:txXfrm>
        <a:off x="4545421" y="4002527"/>
        <a:ext cx="1896498" cy="1046097"/>
      </dsp:txXfrm>
    </dsp:sp>
    <dsp:sp modelId="{E6887233-398A-4F28-8580-71E8385816CE}">
      <dsp:nvSpPr>
        <dsp:cNvPr id="0" name=""/>
        <dsp:cNvSpPr/>
      </dsp:nvSpPr>
      <dsp:spPr>
        <a:xfrm rot="8690407">
          <a:off x="2228807" y="3963148"/>
          <a:ext cx="2414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490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C4FF7-9EAA-4F7F-B34B-A0A3587C7389}">
      <dsp:nvSpPr>
        <dsp:cNvPr id="0" name=""/>
        <dsp:cNvSpPr/>
      </dsp:nvSpPr>
      <dsp:spPr>
        <a:xfrm>
          <a:off x="725785" y="4032680"/>
          <a:ext cx="1650483" cy="985855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R. </a:t>
          </a:r>
          <a:r>
            <a:rPr lang="en-US" sz="2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officinalis</a:t>
          </a:r>
          <a:r>
            <a:rPr lang="en-U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cineoliferum</a:t>
          </a:r>
          <a:endParaRPr lang="en-US" sz="2000" kern="1200" dirty="0"/>
        </a:p>
      </dsp:txBody>
      <dsp:txXfrm>
        <a:off x="773910" y="4080805"/>
        <a:ext cx="1554233" cy="889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23D42-DCA9-4026-9CF1-6FA205E2C55B}">
      <dsp:nvSpPr>
        <dsp:cNvPr id="0" name=""/>
        <dsp:cNvSpPr/>
      </dsp:nvSpPr>
      <dsp:spPr>
        <a:xfrm rot="21300000">
          <a:off x="12864" y="1173484"/>
          <a:ext cx="4166423" cy="477118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47D916-A89B-4283-A764-C8B004829109}">
      <dsp:nvSpPr>
        <dsp:cNvPr id="0" name=""/>
        <dsp:cNvSpPr/>
      </dsp:nvSpPr>
      <dsp:spPr>
        <a:xfrm>
          <a:off x="503058" y="141204"/>
          <a:ext cx="1257645" cy="1129635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08BDAB-F265-4ECC-B03F-C409413A9EC6}">
      <dsp:nvSpPr>
        <dsp:cNvPr id="0" name=""/>
        <dsp:cNvSpPr/>
      </dsp:nvSpPr>
      <dsp:spPr>
        <a:xfrm>
          <a:off x="1752722" y="10425"/>
          <a:ext cx="2279726" cy="116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Eucaliptol</a:t>
          </a: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crize de astm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2722" y="10425"/>
        <a:ext cx="2279726" cy="1165265"/>
      </dsp:txXfrm>
    </dsp:sp>
    <dsp:sp modelId="{C262E3E8-BE71-4CD1-A11C-6FE13C9B2FFB}">
      <dsp:nvSpPr>
        <dsp:cNvPr id="0" name=""/>
        <dsp:cNvSpPr/>
      </dsp:nvSpPr>
      <dsp:spPr>
        <a:xfrm>
          <a:off x="2592289" y="1362577"/>
          <a:ext cx="1257645" cy="1129635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CCD0C-9108-47F9-BFD7-F8AC42C520E6}">
      <dsp:nvSpPr>
        <dsp:cNvPr id="0" name=""/>
        <dsp:cNvSpPr/>
      </dsp:nvSpPr>
      <dsp:spPr>
        <a:xfrm>
          <a:off x="-72004" y="1653040"/>
          <a:ext cx="2743143" cy="72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Ascaridol</a:t>
          </a: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neurotoxic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2004" y="1653040"/>
        <a:ext cx="2743143" cy="723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D370D-C072-45D8-AEC2-0B3AB1EF0599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Antiseptic la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nivelul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c</a:t>
          </a: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ăilor respiratorii superioare, antibacterian, antifungic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89" y="73128"/>
        <a:ext cx="5991822" cy="962862"/>
      </dsp:txXfrm>
    </dsp:sp>
    <dsp:sp modelId="{6638AC41-093D-4533-BC37-9B2B60F3A6A6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u.volatil, tanin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88080"/>
        <a:ext cx="6096000" cy="943920"/>
      </dsp:txXfrm>
    </dsp:sp>
    <dsp:sp modelId="{C7069317-B028-4F1D-A9BF-B737FAD643C7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Mucolitică, expectorantă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89" y="2084089"/>
        <a:ext cx="5991822" cy="962862"/>
      </dsp:txXfrm>
    </dsp:sp>
    <dsp:sp modelId="{44F46FB7-9000-43EB-9D34-E9115EF5F4FA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u.volatil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F2C7E-4F7A-4970-B944-B8CC441B207D}">
      <dsp:nvSpPr>
        <dsp:cNvPr id="0" name=""/>
        <dsp:cNvSpPr/>
      </dsp:nvSpPr>
      <dsp:spPr>
        <a:xfrm>
          <a:off x="856093" y="21706"/>
          <a:ext cx="1571548" cy="549778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eucaliptol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2195" y="37808"/>
        <a:ext cx="1539344" cy="517574"/>
      </dsp:txXfrm>
    </dsp:sp>
    <dsp:sp modelId="{ED2491CE-37F3-4AB0-98B7-CAA9C21C9899}">
      <dsp:nvSpPr>
        <dsp:cNvPr id="0" name=""/>
        <dsp:cNvSpPr/>
      </dsp:nvSpPr>
      <dsp:spPr>
        <a:xfrm rot="3550697">
          <a:off x="1848704" y="1029258"/>
          <a:ext cx="584178" cy="2071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910847" y="1070687"/>
        <a:ext cx="459892" cy="124286"/>
      </dsp:txXfrm>
    </dsp:sp>
    <dsp:sp modelId="{507ECB0E-D8B0-414E-913C-577C8143FC19}">
      <dsp:nvSpPr>
        <dsp:cNvPr id="0" name=""/>
        <dsp:cNvSpPr/>
      </dsp:nvSpPr>
      <dsp:spPr>
        <a:xfrm>
          <a:off x="1986577" y="1694175"/>
          <a:ext cx="1331379" cy="59184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viridiflorol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03911" y="1711509"/>
        <a:ext cx="1296711" cy="557172"/>
      </dsp:txXfrm>
    </dsp:sp>
    <dsp:sp modelId="{C29A2896-7A1D-4667-B788-157BCE33CF91}">
      <dsp:nvSpPr>
        <dsp:cNvPr id="0" name=""/>
        <dsp:cNvSpPr/>
      </dsp:nvSpPr>
      <dsp:spPr>
        <a:xfrm rot="10801168">
          <a:off x="1329377" y="1886173"/>
          <a:ext cx="584178" cy="2071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391520" y="1927602"/>
        <a:ext cx="459892" cy="124286"/>
      </dsp:txXfrm>
    </dsp:sp>
    <dsp:sp modelId="{683CA735-F9C1-43A5-9F51-FA7A76864DA5}">
      <dsp:nvSpPr>
        <dsp:cNvPr id="0" name=""/>
        <dsp:cNvSpPr/>
      </dsp:nvSpPr>
      <dsp:spPr>
        <a:xfrm>
          <a:off x="72674" y="1693500"/>
          <a:ext cx="1183680" cy="59184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erpinen-4-ol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008" y="1710834"/>
        <a:ext cx="1149012" cy="557172"/>
      </dsp:txXfrm>
    </dsp:sp>
    <dsp:sp modelId="{58CB972D-3979-4F8D-828B-A0051CA67CC8}">
      <dsp:nvSpPr>
        <dsp:cNvPr id="0" name=""/>
        <dsp:cNvSpPr/>
      </dsp:nvSpPr>
      <dsp:spPr>
        <a:xfrm rot="18000000">
          <a:off x="701541" y="976158"/>
          <a:ext cx="584178" cy="2071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63684" y="1017587"/>
        <a:ext cx="459892" cy="12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182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27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724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C6A2E2-E4EE-4E30-8A43-19771106CB31}" type="datetimeFigureOut">
              <a:rPr lang="ro-RO" smtClean="0"/>
              <a:pPr/>
              <a:t>18.04.2018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2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4.xml"/><Relationship Id="rId9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0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8.wmf"/><Relationship Id="rId4" Type="http://schemas.openxmlformats.org/officeDocument/2006/relationships/diagramLayout" Target="../diagrams/layout6.xml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4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4.jpeg"/><Relationship Id="rId4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7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12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94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93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5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7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9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103.jpe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102.jpeg"/><Relationship Id="rId4" Type="http://schemas.openxmlformats.org/officeDocument/2006/relationships/diagramLayout" Target="../diagrams/layout15.xml"/><Relationship Id="rId9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16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17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2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109.jpeg"/><Relationship Id="rId4" Type="http://schemas.openxmlformats.org/officeDocument/2006/relationships/image" Target="../media/image12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2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openxmlformats.org/officeDocument/2006/relationships/image" Target="../media/image127.png"/><Relationship Id="rId5" Type="http://schemas.openxmlformats.org/officeDocument/2006/relationships/diagramColors" Target="../diagrams/colors18.xml"/><Relationship Id="rId10" Type="http://schemas.openxmlformats.org/officeDocument/2006/relationships/image" Target="../media/image126.jpe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31.jpeg"/><Relationship Id="rId7" Type="http://schemas.openxmlformats.org/officeDocument/2006/relationships/image" Target="../media/image1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2.jpeg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35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4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openxmlformats.org/officeDocument/2006/relationships/image" Target="../media/image147.jpeg"/><Relationship Id="rId5" Type="http://schemas.openxmlformats.org/officeDocument/2006/relationships/diagramColors" Target="../diagrams/colors20.xml"/><Relationship Id="rId10" Type="http://schemas.openxmlformats.org/officeDocument/2006/relationships/image" Target="../media/image146.jpe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145.jpe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49.jpe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10" Type="http://schemas.openxmlformats.org/officeDocument/2006/relationships/image" Target="../media/image151.jpeg"/><Relationship Id="rId4" Type="http://schemas.openxmlformats.org/officeDocument/2006/relationships/diagramData" Target="../diagrams/data21.xml"/><Relationship Id="rId9" Type="http://schemas.openxmlformats.org/officeDocument/2006/relationships/image" Target="../media/image15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52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Imagini pentru curiozi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0536"/>
            <a:ext cx="3410744" cy="22567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395536" y="2132856"/>
            <a:ext cx="5760640" cy="18484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UV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Monoterpene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Sesquiterpene</a:t>
            </a:r>
            <a:r>
              <a:rPr lang="ro-RO" sz="2000" dirty="0" smtClean="0"/>
              <a:t>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41094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005" y="297169"/>
            <a:ext cx="4429156" cy="1071570"/>
          </a:xfrm>
          <a:prstGeom prst="roundRect">
            <a:avLst/>
          </a:prstGeom>
          <a:solidFill>
            <a:srgbClr val="AAFA8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ROSMARINI FOLIUM</a:t>
            </a:r>
          </a:p>
          <a:p>
            <a:pPr algn="ctr"/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Rosmarinus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rosmarin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3714" name="Picture 2" descr="Imagini pentru rozmar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59287" y="2924194"/>
            <a:ext cx="2874308" cy="2155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0.gstatic.com/images?q=tbn:ANd9GcTAb53wZfHgS-1Iq5LGzwoXuR_IWOP1gN01fEOKvfdW71DSAP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9399" y="497833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8906431"/>
              </p:ext>
            </p:extLst>
          </p:nvPr>
        </p:nvGraphicFramePr>
        <p:xfrm>
          <a:off x="2267744" y="1988840"/>
          <a:ext cx="60960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995936" y="5949280"/>
            <a:ext cx="6847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0676" y="578411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antiseptic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:\Users\Ligia\Desktop\materiale curs uleiuri volatile\rosmarin\rosmarinic acid str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893" y="356058"/>
            <a:ext cx="3356998" cy="163278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29388" y="1560782"/>
            <a:ext cx="2000264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Acid rosmarinic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Imagini pentru cerebral fl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7" y="2708920"/>
            <a:ext cx="1580030" cy="905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3718" name="Picture 6" descr="Imagini pentru high cholestero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4"/>
          <a:stretch/>
        </p:blipFill>
        <p:spPr bwMode="auto">
          <a:xfrm>
            <a:off x="7279399" y="3717032"/>
            <a:ext cx="1098746" cy="1134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1636928"/>
              </p:ext>
            </p:extLst>
          </p:nvPr>
        </p:nvGraphicFramePr>
        <p:xfrm>
          <a:off x="299864" y="-6761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211960" y="2569712"/>
            <a:ext cx="3182439" cy="720080"/>
          </a:xfrm>
          <a:prstGeom prst="ellipse">
            <a:avLst/>
          </a:prstGeom>
          <a:solidFill>
            <a:srgbClr val="A8EB6B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CONDIMENT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636912"/>
            <a:ext cx="280831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Infuzie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rozmarin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Merge 7"/>
          <p:cNvSpPr/>
          <p:nvPr/>
        </p:nvSpPr>
        <p:spPr>
          <a:xfrm>
            <a:off x="6711463" y="689740"/>
            <a:ext cx="142876" cy="928694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11463" y="1688219"/>
            <a:ext cx="142876" cy="1428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TextBox 9"/>
          <p:cNvSpPr txBox="1"/>
          <p:nvPr/>
        </p:nvSpPr>
        <p:spPr>
          <a:xfrm>
            <a:off x="7020272" y="620690"/>
            <a:ext cx="2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Alăptare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 descr="C:\Users\Ligia\Desktop\materiale curs uleiuri volatile\rosmarin\ceai_circulatie_cerebrala_f[1].jpg"/>
          <p:cNvPicPr>
            <a:picLocks noChangeAspect="1" noChangeArrowheads="1"/>
          </p:cNvPicPr>
          <p:nvPr/>
        </p:nvPicPr>
        <p:blipFill rotWithShape="1">
          <a:blip r:embed="rId7" cstate="print"/>
          <a:srcRect t="26781" b="26429"/>
          <a:stretch/>
        </p:blipFill>
        <p:spPr bwMode="auto">
          <a:xfrm>
            <a:off x="3826868" y="4581128"/>
            <a:ext cx="3043840" cy="134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https://comenzi.farmaciatei.ro/images/products/comenzi.farmaciatei.ro/tinctura-de-circulatie-cerebrala-30-ml-fares-1002929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6" r="26413"/>
          <a:stretch/>
        </p:blipFill>
        <p:spPr bwMode="auto">
          <a:xfrm>
            <a:off x="2254213" y="3515277"/>
            <a:ext cx="1125066" cy="21317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3" name="Picture 2" descr="Ceai Colesterol M102, 50 g, Fares&lt;br /&gt;&lt;span class=&quot;small&quot;&gt;[5941141002650]&lt;/span&g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t="8144" r="19171" b="8713"/>
          <a:stretch/>
        </p:blipFill>
        <p:spPr bwMode="auto">
          <a:xfrm>
            <a:off x="7164288" y="3902816"/>
            <a:ext cx="1252269" cy="19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02" name="Picture 2" descr="Image result for rozmarin cea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7093" r="15117" b="4486"/>
          <a:stretch/>
        </p:blipFill>
        <p:spPr bwMode="auto">
          <a:xfrm>
            <a:off x="503548" y="3732179"/>
            <a:ext cx="1080120" cy="16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5887994"/>
              </p:ext>
            </p:extLst>
          </p:nvPr>
        </p:nvGraphicFramePr>
        <p:xfrm>
          <a:off x="-468560" y="739725"/>
          <a:ext cx="69127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Imagini pentru Ulei de rozmari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r="20196"/>
          <a:stretch/>
        </p:blipFill>
        <p:spPr bwMode="auto">
          <a:xfrm>
            <a:off x="179512" y="2276872"/>
            <a:ext cx="1657350" cy="20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8010"/>
              </p:ext>
            </p:extLst>
          </p:nvPr>
        </p:nvGraphicFramePr>
        <p:xfrm>
          <a:off x="3611366" y="1428736"/>
          <a:ext cx="5532634" cy="193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5" r:id="rId9" imgW="4546565" imgH="1589708" progId="MDLDrawOLE.MDLDrawObject.1">
                  <p:embed/>
                </p:oleObj>
              </mc:Choice>
              <mc:Fallback>
                <p:oleObj r:id="rId9" imgW="4546565" imgH="1589708" progId="MDLDrawOLE.MDLDrawObject.1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366" y="1428736"/>
                        <a:ext cx="5532634" cy="1934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48064" y="325105"/>
            <a:ext cx="207170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lăuze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18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ambrozeea.com/wp-content/uploads/2013/07/tonic-capilar-tratament-natural-pentru-par-100-mll_446264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89" y="4077072"/>
            <a:ext cx="2130161" cy="21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86446" y="3059668"/>
            <a:ext cx="12858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eucaliptol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22" y="287283"/>
            <a:ext cx="4380978" cy="328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36096" y="1053420"/>
            <a:ext cx="3000396" cy="1428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Acţiune:</a:t>
            </a:r>
          </a:p>
          <a:p>
            <a:pPr algn="ctr">
              <a:buFont typeface="Wingdings" pitchFamily="2" charset="2"/>
              <a:buChar char="ü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expectorantă</a:t>
            </a:r>
          </a:p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antiparazitară</a:t>
            </a:r>
          </a:p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58578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8" name="Flowchart: Merge 7"/>
          <p:cNvSpPr/>
          <p:nvPr/>
        </p:nvSpPr>
        <p:spPr>
          <a:xfrm>
            <a:off x="500034" y="4929198"/>
            <a:ext cx="142876" cy="928694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0034" y="5929330"/>
            <a:ext cx="142876" cy="1428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Curved Right Arrow 1"/>
          <p:cNvSpPr/>
          <p:nvPr/>
        </p:nvSpPr>
        <p:spPr>
          <a:xfrm>
            <a:off x="5580112" y="2276872"/>
            <a:ext cx="720080" cy="100811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270892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Afecţiuni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bronhopulmonare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1932030"/>
              </p:ext>
            </p:extLst>
          </p:nvPr>
        </p:nvGraphicFramePr>
        <p:xfrm>
          <a:off x="1115615" y="3792179"/>
          <a:ext cx="4192153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9858" name="Picture 2" descr="Imagini pentru ast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69" y="3848906"/>
            <a:ext cx="1706922" cy="101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9860" name="Picture 4" descr="Imagini pentru ast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656184" cy="11032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2" name="Picture 6" descr="Imagini pentru neurotoxi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09364"/>
            <a:ext cx="1760779" cy="1325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7397" y="196924"/>
            <a:ext cx="313739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OXIZI ŞI PEROXIZI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MONOTERPENICI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332656"/>
            <a:ext cx="54006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EUCALYPTI FOLIUM ET AETHEROLEUM</a:t>
            </a:r>
          </a:p>
          <a:p>
            <a:pPr algn="ctr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Eucalyptus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globulus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eucalipt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Ligia\Desktop\materiale curs uleiuri volatile\alte foto\frunze eucalipt pv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946049"/>
            <a:ext cx="2040535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3581408"/>
              </p:ext>
            </p:extLst>
          </p:nvPr>
        </p:nvGraphicFramePr>
        <p:xfrm>
          <a:off x="119844" y="10826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Ligia\Desktop\materiale curs uleiuri volatile\alte foto\urs koala in eucalip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32656"/>
            <a:ext cx="2780288" cy="22242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5097517" y="4221088"/>
            <a:ext cx="3760763" cy="18511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Ulei volatil</a:t>
            </a:r>
          </a:p>
          <a:p>
            <a:pPr algn="ctr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eucaliptol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Max. 0,1%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camfor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08279" y="5598680"/>
            <a:ext cx="789238" cy="737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293996" y="5789965"/>
            <a:ext cx="782968" cy="484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9912" y="626925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Afecţiuni ale căilor respiratorii şi ORL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4004" name="Picture 4" descr="Imagin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64" t="-5916" r="47964" b="5916"/>
          <a:stretch/>
        </p:blipFill>
        <p:spPr bwMode="auto">
          <a:xfrm>
            <a:off x="5868144" y="2204864"/>
            <a:ext cx="3537495" cy="25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igia\Desktop\materiale curs uleiuri volatile\hyssopus\trusa hapciu f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912" y="260648"/>
            <a:ext cx="3770160" cy="282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7" descr="C:\Users\Ligia\Desktop\materiale curs uleiuri volatile\alte foto\septolete_d_fara_zahar_30_pastile_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77175"/>
            <a:ext cx="2290831" cy="2302343"/>
          </a:xfrm>
          <a:prstGeom prst="rect">
            <a:avLst/>
          </a:prstGeom>
          <a:noFill/>
        </p:spPr>
      </p:pic>
      <p:pic>
        <p:nvPicPr>
          <p:cNvPr id="5" name="Picture 5" descr="C:\Users\Ligia\Desktop\materiale curs uleiuri volatile\eucalipt\trachisept_mentol_eucalip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176" y="2492896"/>
            <a:ext cx="2677072" cy="2677072"/>
          </a:xfrm>
          <a:prstGeom prst="rect">
            <a:avLst/>
          </a:prstGeom>
          <a:noFill/>
        </p:spPr>
      </p:pic>
      <p:pic>
        <p:nvPicPr>
          <p:cNvPr id="6" name="Picture 8" descr="C:\Users\Ligia\Desktop\materiale curs uleiuri volatile\alte foto\strepsils%20mentho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465272"/>
            <a:ext cx="2081700" cy="208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Imagini pentru extract eucali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6801"/>
            <a:ext cx="2506855" cy="1817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08214" y="269768"/>
            <a:ext cx="5360130" cy="1431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NIAOULI AETHEROLEUM 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Melaleucae aetheroleum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 tree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Melaleuca sp. </a:t>
            </a:r>
            <a:endParaRPr lang="ro-RO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igia\Desktop\materiale curs uleiuri volatile\gomenol\melaleuca rosu p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875" y="1514987"/>
            <a:ext cx="2071702" cy="1379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29281194"/>
              </p:ext>
            </p:extLst>
          </p:nvPr>
        </p:nvGraphicFramePr>
        <p:xfrm>
          <a:off x="285720" y="1500174"/>
          <a:ext cx="335758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3573008" y="2275161"/>
            <a:ext cx="3375256" cy="126669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antibacterian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antifungic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antiviral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6620" y="4028871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Infecţii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respiratorii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inflamaţii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cavităţii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bucale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gingivite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stomatite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gargarisme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unele afecţiuni dermice.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C:\Users\Farmacognozie\Desktop\ulei-esential-de-tea-tree-bi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2934634"/>
            <a:ext cx="1214446" cy="12144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4572000" y="5600658"/>
            <a:ext cx="21114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efecte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estrogene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964645" y="4393413"/>
            <a:ext cx="2143140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84002" name="Picture 2" descr="Imagini pentru biomicin a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1250"/>
          <a:stretch/>
        </p:blipFill>
        <p:spPr bwMode="auto">
          <a:xfrm>
            <a:off x="1403648" y="3857627"/>
            <a:ext cx="1041145" cy="28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596" y="214290"/>
            <a:ext cx="3857652" cy="1143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CARDAMOMI FRUCTUS</a:t>
            </a:r>
          </a:p>
          <a:p>
            <a:pPr algn="ctr"/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Elletaria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cardamomum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hel, cardamom </a:t>
            </a:r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/>
          </a:p>
        </p:txBody>
      </p:sp>
      <p:pic>
        <p:nvPicPr>
          <p:cNvPr id="305155" name="Picture 3" descr="C:\Users\Farmacognozie\Desktop\growing-cardamom-2_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42"/>
            <a:ext cx="285406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curs uleiuri volatile\cardamom\cardamom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14686"/>
            <a:ext cx="2214546" cy="1896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85720" y="1785926"/>
            <a:ext cx="121444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p.v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1571604" y="1643050"/>
            <a:ext cx="1000132" cy="571504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071678"/>
            <a:ext cx="28575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Stomahic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Carminativ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14348" y="2571744"/>
            <a:ext cx="357190" cy="107157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282" y="3786190"/>
            <a:ext cx="271464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Dispepsii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Condiment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F:\curs uleiuri volatile\cardamom\ceasca-cafea-300x2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110891"/>
            <a:ext cx="1928826" cy="1465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2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429000"/>
            <a:ext cx="2000264" cy="25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14289"/>
            <a:ext cx="6034992" cy="15716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RETHRI FLORES</a:t>
            </a:r>
          </a:p>
          <a:p>
            <a:pPr algn="ctr"/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Pyrethrum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cinnerariaefolium</a:t>
            </a:r>
            <a:endParaRPr lang="ro-RO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sin.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Tanacetum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 cinnerariaefolium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piretru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muşeţel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insecticid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curs uleiuri volatile\completari u vol curs 4\musetel\produse musetel\piretru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5728"/>
            <a:ext cx="2000265" cy="15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8041989"/>
              </p:ext>
            </p:extLst>
          </p:nvPr>
        </p:nvGraphicFramePr>
        <p:xfrm>
          <a:off x="492425" y="1769747"/>
          <a:ext cx="473867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Down Arrow 4"/>
          <p:cNvSpPr/>
          <p:nvPr/>
        </p:nvSpPr>
        <p:spPr>
          <a:xfrm>
            <a:off x="4344333" y="2173984"/>
            <a:ext cx="1714512" cy="1000132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6058845" y="2210863"/>
            <a:ext cx="357190" cy="12858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7379" y="249986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parazitoze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intestinale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acţiune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insecticidă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26" name="Picture 2" descr="C:\Users\Farmacognozie\Desktop\descărcare (1).jpg"/>
          <p:cNvPicPr>
            <a:picLocks noChangeAspect="1" noChangeArrowheads="1"/>
          </p:cNvPicPr>
          <p:nvPr/>
        </p:nvPicPr>
        <p:blipFill rotWithShape="1">
          <a:blip r:embed="rId8"/>
          <a:srcRect l="3677" t="28846" r="4779" b="24231"/>
          <a:stretch/>
        </p:blipFill>
        <p:spPr bwMode="auto">
          <a:xfrm>
            <a:off x="5678933" y="5019501"/>
            <a:ext cx="306272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8254" name="Picture 30" descr="Dacia Plant  Antigiardia, 50m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2801" r="15699" b="15650"/>
          <a:stretch/>
        </p:blipFill>
        <p:spPr bwMode="auto">
          <a:xfrm>
            <a:off x="539552" y="4231066"/>
            <a:ext cx="1714512" cy="2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724128" y="3643314"/>
            <a:ext cx="3024336" cy="10553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PIRETRINE</a:t>
            </a:r>
            <a:endParaRPr lang="ro-R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2214546" y="642918"/>
          <a:ext cx="523878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48" name="Slide" r:id="rId3" imgW="4572129" imgH="3429034" progId="PowerPoint.Slide.8">
                  <p:embed/>
                </p:oleObj>
              </mc:Choice>
              <mc:Fallback>
                <p:oleObj name="Slide" r:id="rId3" imgW="4572129" imgH="3429034" progId="PowerPoint.Slide.8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642918"/>
                        <a:ext cx="5238787" cy="3929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TextBox 5"/>
          <p:cNvSpPr txBox="1"/>
          <p:nvPr/>
        </p:nvSpPr>
        <p:spPr>
          <a:xfrm>
            <a:off x="285720" y="4572008"/>
            <a:ext cx="8143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Acţiune: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antialergică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antihistaminică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acţiuni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chamazulenei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Întrebuin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ări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afecţiunilor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dermice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106538" name="Picture 42" descr="C:\Users\Farmacognozie\Desktop\matricaria_chamomil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496"/>
            <a:ext cx="246634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686749" y="548680"/>
            <a:ext cx="455765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COMPUŞI SESQUITERPENICI</a:t>
            </a:r>
          </a:p>
        </p:txBody>
      </p:sp>
    </p:spTree>
    <p:extLst>
      <p:ext uri="{BB962C8B-B14F-4D97-AF65-F5344CB8AC3E}">
        <p14:creationId xmlns:p14="http://schemas.microsoft.com/office/powerpoint/2010/main" val="18152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04664"/>
            <a:ext cx="511256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SALVIAE FOLIUM</a:t>
            </a:r>
          </a:p>
          <a:p>
            <a:pPr algn="ctr"/>
            <a:endParaRPr lang="ro-RO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igia\Desktop\materiale curs uleiuri volatile\salvia off\salvia off peisaj 1.jpg"/>
          <p:cNvPicPr>
            <a:picLocks noChangeAspect="1" noChangeArrowheads="1"/>
          </p:cNvPicPr>
          <p:nvPr/>
        </p:nvPicPr>
        <p:blipFill>
          <a:blip r:embed="rId2" cstate="print"/>
          <a:srcRect r="2028" b="9564"/>
          <a:stretch>
            <a:fillRect/>
          </a:stretch>
        </p:blipFill>
        <p:spPr bwMode="auto">
          <a:xfrm>
            <a:off x="251520" y="1340768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rved Right Arrow 3"/>
          <p:cNvSpPr/>
          <p:nvPr/>
        </p:nvSpPr>
        <p:spPr>
          <a:xfrm>
            <a:off x="323528" y="2924944"/>
            <a:ext cx="504056" cy="792088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4290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Salvia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Ligia\Desktop\materiale curs uleiuri volatile\salvia off\salvia fruticosa peis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65103"/>
            <a:ext cx="2568699" cy="2121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Up Arrow 6"/>
          <p:cNvSpPr/>
          <p:nvPr/>
        </p:nvSpPr>
        <p:spPr>
          <a:xfrm>
            <a:off x="7452320" y="3861048"/>
            <a:ext cx="360040" cy="648072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44208" y="335699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Salvia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fruticosa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Ligia\Desktop\materiale curs uleiuri volatile\salvia off\salvia splend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491358" cy="1942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rved Down Arrow 9"/>
          <p:cNvSpPr/>
          <p:nvPr/>
        </p:nvSpPr>
        <p:spPr>
          <a:xfrm>
            <a:off x="3131840" y="4869160"/>
            <a:ext cx="864096" cy="576064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55892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Salvia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splendens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4" descr="F:\curs uleiuri volatile\completari u vol curs 4\90px-Lamiaceae_-_Salvia_sclarea._Agata_Fossili12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4665"/>
            <a:ext cx="1674188" cy="2232248"/>
          </a:xfrm>
          <a:prstGeom prst="rect">
            <a:avLst/>
          </a:prstGeom>
          <a:noFill/>
        </p:spPr>
      </p:pic>
      <p:sp>
        <p:nvSpPr>
          <p:cNvPr id="13" name="Left Arrow 12"/>
          <p:cNvSpPr/>
          <p:nvPr/>
        </p:nvSpPr>
        <p:spPr>
          <a:xfrm>
            <a:off x="5364088" y="1556792"/>
            <a:ext cx="1152128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3848" y="148478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Salvia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sclarea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82" name="Picture 2" descr="Imagine similară"/>
          <p:cNvPicPr>
            <a:picLocks noChangeAspect="1" noChangeArrowheads="1"/>
          </p:cNvPicPr>
          <p:nvPr/>
        </p:nvPicPr>
        <p:blipFill>
          <a:blip r:embed="rId6" cstate="print"/>
          <a:srcRect r="3180" b="9522"/>
          <a:stretch>
            <a:fillRect/>
          </a:stretch>
        </p:blipFill>
        <p:spPr bwMode="auto">
          <a:xfrm>
            <a:off x="2987824" y="1988840"/>
            <a:ext cx="2686699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84" name="AutoShape 4" descr="Imagini pentru salviae fol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AutoShape 6" descr="Imagini pentru salviae fol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287" name="Picture 7" descr="C:\Documents and Settings\Farma\Desktop\frozen-leaf-sage-salvia-folium-salviae-frozen-dew-drop-leaves-water-hoarfrost-visibleon-every-48419538.jpg"/>
          <p:cNvPicPr>
            <a:picLocks noChangeAspect="1" noChangeArrowheads="1"/>
          </p:cNvPicPr>
          <p:nvPr/>
        </p:nvPicPr>
        <p:blipFill>
          <a:blip r:embed="rId7" cstate="print"/>
          <a:srcRect r="25763" b="13161"/>
          <a:stretch>
            <a:fillRect/>
          </a:stretch>
        </p:blipFill>
        <p:spPr bwMode="auto">
          <a:xfrm>
            <a:off x="3923928" y="3717032"/>
            <a:ext cx="2088232" cy="179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784" y="214289"/>
            <a:ext cx="6150604" cy="2035983"/>
          </a:xfrm>
          <a:prstGeom prst="roundRect">
            <a:avLst/>
          </a:prstGeom>
          <a:solidFill>
            <a:srgbClr val="A8EB6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chamomillae</a:t>
            </a:r>
            <a:r>
              <a:rPr lang="fr-FR" sz="2400" b="1" i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flos</a:t>
            </a:r>
            <a:r>
              <a:rPr lang="fr-FR" sz="2400" b="1" i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matricariae</a:t>
            </a:r>
            <a:r>
              <a:rPr lang="fr-FR" sz="2400" b="1" i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Flos</a:t>
            </a:r>
            <a:r>
              <a:rPr lang="fr-FR" sz="2400" b="1" i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chamomillae</a:t>
            </a:r>
            <a:r>
              <a:rPr lang="fr-FR" sz="2400" b="1" i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germanicae</a:t>
            </a:r>
            <a:r>
              <a:rPr lang="fr-FR" sz="2400" b="1" i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flos</a:t>
            </a:r>
            <a:endParaRPr lang="fr-FR" sz="2400" b="1" i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Chamomilla recutita 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sin. </a:t>
            </a:r>
            <a:r>
              <a:rPr lang="it-IT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Matricaria chamomilla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muşeţel, romaniţă</a:t>
            </a:r>
            <a:endParaRPr lang="fr-FR" sz="24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cap="all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</p:txBody>
      </p:sp>
      <p:pic>
        <p:nvPicPr>
          <p:cNvPr id="3" name="Picture 42" descr="C:\Users\Farmacognozie\Desktop\matricaria_chamomi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84" y="2000240"/>
            <a:ext cx="325909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F:\curs uleiuri volatile\completari u vol curs 4\musetel\lan muse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65" y="1071546"/>
            <a:ext cx="3043735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curs uleiuri volatile\completari u vol curs 4\musetel\musetel pv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283130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1" descr="C:\Users\Ligia\Desktop\santulet in receptacu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857760"/>
            <a:ext cx="2428892" cy="1826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74" name="Picture 2" descr="C:\Users\Farmacognozie\Desktop\matricaria-chamomilla-chamomi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786322"/>
            <a:ext cx="2476504" cy="185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3643306" y="3071810"/>
            <a:ext cx="2071702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OBŢINERE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7031985"/>
              </p:ext>
            </p:extLst>
          </p:nvPr>
        </p:nvGraphicFramePr>
        <p:xfrm>
          <a:off x="214282" y="229704"/>
          <a:ext cx="607223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3504" y="395372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4670" y="992626"/>
            <a:ext cx="338580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rincipii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amare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matricină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matricarină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4974" y="1760208"/>
            <a:ext cx="328348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Flavone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cumarine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u.v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2236802"/>
            <a:ext cx="107157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u.v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2915652"/>
            <a:ext cx="150019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carotenoide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3429000"/>
            <a:ext cx="16430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u.v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flavone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4071942"/>
            <a:ext cx="16430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poliholozide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4714884"/>
            <a:ext cx="16430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mucilagii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2" descr="C:\Users\Farmacognozie\Desktop\matricaria_chamomil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4208" y="2512448"/>
            <a:ext cx="2516922" cy="204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2" descr="C:\Users\Farmacognozie\Desktop\matricaria-chamomilla-chamomi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5656" y="5380037"/>
            <a:ext cx="1625974" cy="1219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Oval 23"/>
          <p:cNvSpPr/>
          <p:nvPr/>
        </p:nvSpPr>
        <p:spPr>
          <a:xfrm>
            <a:off x="5250661" y="5585948"/>
            <a:ext cx="2214578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fitocomplex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/>
          <p:cNvSpPr/>
          <p:nvPr/>
        </p:nvSpPr>
        <p:spPr>
          <a:xfrm>
            <a:off x="214282" y="714356"/>
            <a:ext cx="357190" cy="2500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6357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afecţiuni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digestive (ulcer gastro-duodenal,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afecţiuni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respiratorii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inflamaţii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cavităţii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bucale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faringelui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afecţiuni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dermice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furuncule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arsuri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răni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superficiale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adjuvant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iritaţii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mucoasei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genitale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dismenoree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6429388" y="928670"/>
            <a:ext cx="2500330" cy="71438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Asocieri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ini pentru aten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825580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51520" y="4372514"/>
            <a:ext cx="3214710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Reacţii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hipersensibilizare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nfuzie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p.v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0032" y="3714752"/>
            <a:ext cx="3926810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Infuzie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gargarisme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cataplasme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Unguent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257174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Administrare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5286380" y="2714620"/>
            <a:ext cx="785818" cy="128588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F:\curs uleiuri volatile\completari u vol curs 4\musetel\ceasca ceai muse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04" y="4725144"/>
            <a:ext cx="2025707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urs uleiuri volatile\completari u vol curs 4\musetel\musetel alta fi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4" y="1886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F:\curs uleiuri volatile\completari u vol curs 4\musetel\musetel Lari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b="17334"/>
          <a:stretch/>
        </p:blipFill>
        <p:spPr bwMode="auto">
          <a:xfrm>
            <a:off x="2865040" y="116632"/>
            <a:ext cx="2143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F:\curs uleiuri volatile\completari u vol curs 4\musetel\musetel milup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0" r="24437"/>
          <a:stretch/>
        </p:blipFill>
        <p:spPr bwMode="auto">
          <a:xfrm>
            <a:off x="5072090" y="116632"/>
            <a:ext cx="114298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F:\curs uleiuri volatile\completari u vol curs 4\musetel\sapun dal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51" y="198884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:\curs uleiuri volatile\chimen\ceai-babycalm-fares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10900"/>
          <a:stretch/>
        </p:blipFill>
        <p:spPr bwMode="auto">
          <a:xfrm>
            <a:off x="2364977" y="1607344"/>
            <a:ext cx="2643188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F:\curs uleiuri volatile\completari u vol curs 4\musetel\produse musetel\bebicina-ceai-baita[1]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7" b="23750"/>
          <a:stretch/>
        </p:blipFill>
        <p:spPr bwMode="auto">
          <a:xfrm>
            <a:off x="6215076" y="651338"/>
            <a:ext cx="2857500" cy="142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Ligia\Desktop\materiale curs uleiuri volatile\hyssopus\trusa hapciu fare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8012" r="6756" b="29151"/>
          <a:stretch/>
        </p:blipFill>
        <p:spPr bwMode="auto">
          <a:xfrm>
            <a:off x="179512" y="3833809"/>
            <a:ext cx="4398364" cy="2047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3" name="Picture 2" descr="F:\curs uleiuri volatile\completari u vol curs 4\musetel\produse musetel\ceai-digestiv-fares-50g-vrac-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2571" r="14421" b="-2571"/>
          <a:stretch/>
        </p:blipFill>
        <p:spPr bwMode="auto">
          <a:xfrm>
            <a:off x="4978812" y="2386013"/>
            <a:ext cx="159345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F:\curs uleiuri volatile\completari u vol curs 4\musetel\produse musetel\ceai anticolici Alevi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06" y="4599093"/>
            <a:ext cx="1785950" cy="17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F:\curs uleiuri volatile\completari u vol curs 4\musetel\produse musetel\sveltaflo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57750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Lidia\Desktop\curs C15 poze vechi\musetel bun\zei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429132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16632"/>
            <a:ext cx="7272808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MATRICARIAE AETHEROLEUM  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CHAMOMILLAE AETHEROLEUM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3495675" algn="l"/>
              </a:tabLst>
              <a:defRPr/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CHAMOMILLAE GERMANICAE AETHEROLEUM</a:t>
            </a:r>
          </a:p>
          <a:p>
            <a:pPr algn="ctr" eaLnBrk="0" hangingPunct="0">
              <a:defRPr/>
            </a:pPr>
            <a:r>
              <a:rPr lang="fr-FR" sz="2000" cap="all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lei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volatil de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muşeţel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077223"/>
              </p:ext>
            </p:extLst>
          </p:nvPr>
        </p:nvGraphicFramePr>
        <p:xfrm>
          <a:off x="395535" y="1700808"/>
          <a:ext cx="5675337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C:\Users\Lidia\Desktop\curs C5 poze2\musetel\ulei volatil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143512"/>
            <a:ext cx="1123950" cy="1123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Farmacognozie\Desktop\matricaria-chamomilla-chamomi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1714488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F:\curs uleiuri volatile\completari u vol curs 4\musetel\ceasca ceai muset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000504"/>
            <a:ext cx="2143140" cy="173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Lidia\Desktop\curs C15 poze vechi\ulei musetel german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1085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3" name="Picture 3" descr="C:\Documents and Settings\Cerasela\Desktop\51162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4267659"/>
            <a:ext cx="2214578" cy="2170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22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rmacognozie\Desktop\matricaria-chamomilla-chamom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41" y="3868598"/>
            <a:ext cx="249627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6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4" y="2925278"/>
            <a:ext cx="1355974" cy="1355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1058877"/>
              </p:ext>
            </p:extLst>
          </p:nvPr>
        </p:nvGraphicFramePr>
        <p:xfrm>
          <a:off x="149593" y="260648"/>
          <a:ext cx="74894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49460" y="2919893"/>
            <a:ext cx="203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isabolol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cumarine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77086" y="3868598"/>
            <a:ext cx="1687387" cy="552397"/>
            <a:chOff x="2705323" y="661103"/>
            <a:chExt cx="2970530" cy="936104"/>
          </a:xfrm>
        </p:grpSpPr>
        <p:sp>
          <p:nvSpPr>
            <p:cNvPr id="8" name="Rectangle 7"/>
            <p:cNvSpPr/>
            <p:nvPr/>
          </p:nvSpPr>
          <p:spPr>
            <a:xfrm>
              <a:off x="3269900" y="1044810"/>
              <a:ext cx="2405953" cy="5523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705323" y="661103"/>
              <a:ext cx="2405953" cy="552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o-RO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isabolol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Bent-Up Arrow 9"/>
          <p:cNvSpPr/>
          <p:nvPr/>
        </p:nvSpPr>
        <p:spPr>
          <a:xfrm rot="5400000">
            <a:off x="4619941" y="4373054"/>
            <a:ext cx="692466" cy="7883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1" name="Rectangle 10"/>
          <p:cNvSpPr/>
          <p:nvPr/>
        </p:nvSpPr>
        <p:spPr>
          <a:xfrm>
            <a:off x="7308305" y="4581128"/>
            <a:ext cx="1835696" cy="5523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isabolol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chamazulenă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5846994" y="5135615"/>
            <a:ext cx="554332" cy="65604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grpSp>
        <p:nvGrpSpPr>
          <p:cNvPr id="13" name="Group 12"/>
          <p:cNvGrpSpPr/>
          <p:nvPr/>
        </p:nvGrpSpPr>
        <p:grpSpPr>
          <a:xfrm>
            <a:off x="7495671" y="5661248"/>
            <a:ext cx="2476795" cy="536761"/>
            <a:chOff x="2496416" y="1004152"/>
            <a:chExt cx="2476795" cy="536761"/>
          </a:xfrm>
        </p:grpSpPr>
        <p:sp>
          <p:nvSpPr>
            <p:cNvPr id="14" name="Rectangle 13"/>
            <p:cNvSpPr/>
            <p:nvPr/>
          </p:nvSpPr>
          <p:spPr>
            <a:xfrm>
              <a:off x="2712306" y="1004152"/>
              <a:ext cx="2260905" cy="5190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496416" y="1021819"/>
              <a:ext cx="2260905" cy="519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patulenol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064204" y="540362"/>
            <a:ext cx="4252212" cy="656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Dermatoze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ulcer gastro-duodenal,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dismenoree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cistită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9" descr="C:\Users\Lidia\Desktop\curs C15 poze vechi\ulei musetel german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36" y="1484784"/>
            <a:ext cx="1085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9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38" y="188640"/>
            <a:ext cx="5511262" cy="847417"/>
          </a:xfrm>
          <a:prstGeom prst="rect">
            <a:avLst/>
          </a:prstGeom>
        </p:spPr>
      </p:pic>
      <p:pic>
        <p:nvPicPr>
          <p:cNvPr id="4" name="Picture 3" descr="C:\Users\Lidia\Desktop\curs C5 poze2\soricel\coada-soricelulu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113869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5864380"/>
              </p:ext>
            </p:extLst>
          </p:nvPr>
        </p:nvGraphicFramePr>
        <p:xfrm>
          <a:off x="-468560" y="1196752"/>
          <a:ext cx="69847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65572" name="Picture 4" descr="Imagini pentru coada soricelulu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13234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4684168"/>
              </p:ext>
            </p:extLst>
          </p:nvPr>
        </p:nvGraphicFramePr>
        <p:xfrm>
          <a:off x="0" y="404664"/>
          <a:ext cx="69482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7618" name="Picture 2" descr="Imagini pentru DISPEPS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2695302" cy="14169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620" name="Picture 4" descr="Imagini pentru RANI SUPERFICIA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479585" cy="1595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622" name="Picture 6" descr="Imagini pentru DISMENORE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353747" cy="1471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066" y="4445819"/>
            <a:ext cx="295232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Infuzie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alcoolice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Loţiuni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Imagini pentru coada soricelulu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0704"/>
            <a:ext cx="1764196" cy="11761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3895" y="5723092"/>
            <a:ext cx="215854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!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Reacţii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hipersensibilizare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idia\Desktop\curs C15 poze vechi\coada soricel\cutie cea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3473"/>
          <a:stretch/>
        </p:blipFill>
        <p:spPr bwMode="auto">
          <a:xfrm>
            <a:off x="539551" y="260648"/>
            <a:ext cx="267503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C:\Users\Lidia\Desktop\curs C5 poze2\soricel\tinc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Users\Lidia\Desktop\curs C15 poze vechi\coada soricel\extract glicerin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36" y="3603022"/>
            <a:ext cx="167269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donaonline.ro/2758-thickbox_default/alevia-ceai-antihemoroidal.jpg"/>
          <p:cNvPicPr>
            <a:picLocks noChangeAspect="1" noChangeArrowheads="1"/>
          </p:cNvPicPr>
          <p:nvPr/>
        </p:nvPicPr>
        <p:blipFill rotWithShape="1">
          <a:blip r:embed="rId5" cstate="print"/>
          <a:srcRect l="20932" t="2228" r="20932" b="-2228"/>
          <a:stretch/>
        </p:blipFill>
        <p:spPr bwMode="auto">
          <a:xfrm>
            <a:off x="395536" y="2115319"/>
            <a:ext cx="1624559" cy="279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Lidia\Desktop\curs C15 poze vechi\coada soricel\gastri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9494" r="24987" b="-2531"/>
          <a:stretch/>
        </p:blipFill>
        <p:spPr bwMode="auto">
          <a:xfrm>
            <a:off x="4716016" y="3209057"/>
            <a:ext cx="2016223" cy="335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ine similar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306977" cy="2053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idia\Desktop\curs C15 poze vechi\coada soricel\anticolitic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3722"/>
            <a:ext cx="2447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158" y="285728"/>
            <a:ext cx="3429024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Millefolii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aetheroleum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320777" y="1821645"/>
            <a:ext cx="121524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57224" y="257174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Compuși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sesquiterpenici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chamazulenă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derivaţi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8992" y="1285860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4942" y="2357431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Oxizi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570742" y="2499512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20" y="3857628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Hidrocarburi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714612" y="1285860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3372" y="321468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Cetone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camforă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tuionă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Lidia\Desktop\curs C15 poze vechi\ulei coada soric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214290"/>
            <a:ext cx="1619261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51520" y="4653136"/>
            <a:ext cx="3571900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Antiinflamator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antiseptic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3774276" y="4653145"/>
            <a:ext cx="1214446" cy="785818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5500702"/>
            <a:ext cx="285752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Afecţiuni respiratorii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" descr="C:\Users\Lidia\Desktop\curs C5 poze2\soricel\plantusin cu ulei de c.s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13150" r="20578" b="11211"/>
          <a:stretch/>
        </p:blipFill>
        <p:spPr bwMode="auto">
          <a:xfrm>
            <a:off x="7134225" y="821513"/>
            <a:ext cx="1759086" cy="239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Lidia\Desktop\curs C5 poze2\soricel\ulei c. 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142984"/>
            <a:ext cx="1571607" cy="1178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2" descr="C:\Users\Farmacognozie\Desktop\atentie-s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357562"/>
            <a:ext cx="906965" cy="110436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857884" y="4500570"/>
            <a:ext cx="29289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Sarcină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alăptare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igia\Desktop\materiale curs uleiuri volatile\salvia off\salvia off frunz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2428892" cy="18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483768" y="404664"/>
            <a:ext cx="212109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stomahică 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(principii mare)</a:t>
            </a:r>
            <a:endParaRPr lang="ro-RO" sz="2000" dirty="0"/>
          </a:p>
        </p:txBody>
      </p:sp>
      <p:sp>
        <p:nvSpPr>
          <p:cNvPr id="5" name="Rectangle 4"/>
          <p:cNvSpPr/>
          <p:nvPr/>
        </p:nvSpPr>
        <p:spPr>
          <a:xfrm>
            <a:off x="5436096" y="5517232"/>
            <a:ext cx="307183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estrogenă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emenagogă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.vol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o-RO" sz="2000" dirty="0"/>
          </a:p>
        </p:txBody>
      </p:sp>
      <p:sp>
        <p:nvSpPr>
          <p:cNvPr id="6" name="Rectangle 5"/>
          <p:cNvSpPr/>
          <p:nvPr/>
        </p:nvSpPr>
        <p:spPr>
          <a:xfrm>
            <a:off x="5796136" y="1196752"/>
            <a:ext cx="250031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hipoglicemiantă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(tanin)</a:t>
            </a:r>
            <a:endParaRPr lang="ro-RO" sz="2000" dirty="0"/>
          </a:p>
        </p:txBody>
      </p:sp>
      <p:sp>
        <p:nvSpPr>
          <p:cNvPr id="7" name="Rectangle 6"/>
          <p:cNvSpPr/>
          <p:nvPr/>
        </p:nvSpPr>
        <p:spPr>
          <a:xfrm>
            <a:off x="5796136" y="2780928"/>
            <a:ext cx="250033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antiseptică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(u.vol.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2000" dirty="0"/>
          </a:p>
        </p:txBody>
      </p:sp>
      <p:sp>
        <p:nvSpPr>
          <p:cNvPr id="8" name="Rectangle 7"/>
          <p:cNvSpPr/>
          <p:nvPr/>
        </p:nvSpPr>
        <p:spPr>
          <a:xfrm>
            <a:off x="5868144" y="4293096"/>
            <a:ext cx="25191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coleretică 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(u.vol., APFC) </a:t>
            </a:r>
            <a:endParaRPr lang="ro-RO" sz="2000" dirty="0"/>
          </a:p>
        </p:txBody>
      </p:sp>
      <p:cxnSp>
        <p:nvCxnSpPr>
          <p:cNvPr id="12" name="Straight Arrow Connector 11"/>
          <p:cNvCxnSpPr>
            <a:stCxn id="2" idx="0"/>
          </p:cNvCxnSpPr>
          <p:nvPr/>
        </p:nvCxnSpPr>
        <p:spPr>
          <a:xfrm flipV="1">
            <a:off x="3338174" y="1124744"/>
            <a:ext cx="58575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63888" y="3789040"/>
            <a:ext cx="1800200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1"/>
          </p:cNvCxnSpPr>
          <p:nvPr/>
        </p:nvCxnSpPr>
        <p:spPr>
          <a:xfrm flipV="1">
            <a:off x="4572000" y="1550695"/>
            <a:ext cx="1224136" cy="1014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3"/>
          </p:cNvCxnSpPr>
          <p:nvPr/>
        </p:nvCxnSpPr>
        <p:spPr>
          <a:xfrm>
            <a:off x="4552620" y="2898503"/>
            <a:ext cx="1243516" cy="386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1"/>
          </p:cNvCxnSpPr>
          <p:nvPr/>
        </p:nvCxnSpPr>
        <p:spPr>
          <a:xfrm>
            <a:off x="4499992" y="3717032"/>
            <a:ext cx="1368152" cy="930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35772" y="4869160"/>
            <a:ext cx="232230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Salvia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officinalis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131840"/>
            <a:ext cx="5286412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ZINGIBERIS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RHIZOMA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Rizom de ghimbir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Zingiber officinale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o-RO" dirty="0"/>
          </a:p>
        </p:txBody>
      </p:sp>
      <p:pic>
        <p:nvPicPr>
          <p:cNvPr id="375810" name="Picture 2" descr="Imagini pentru ghimb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989" y="3857628"/>
            <a:ext cx="283920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C:\Users\Lidia\Desktop\curs C15\zingiberis\pv 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75"/>
            <a:ext cx="2686039" cy="2156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716276"/>
              </p:ext>
            </p:extLst>
          </p:nvPr>
        </p:nvGraphicFramePr>
        <p:xfrm>
          <a:off x="285720" y="5000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Left Brace 6"/>
          <p:cNvSpPr/>
          <p:nvPr/>
        </p:nvSpPr>
        <p:spPr>
          <a:xfrm>
            <a:off x="785786" y="3214686"/>
            <a:ext cx="785818" cy="28575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7290" y="3714752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stomahică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antiemetică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antibacteriană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antifungică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antiinflamatoare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inhibitor COX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LOX;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antiagregantă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plachetară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tromboxan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hipocolesterolemiantă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6614566"/>
              </p:ext>
            </p:extLst>
          </p:nvPr>
        </p:nvGraphicFramePr>
        <p:xfrm>
          <a:off x="285720" y="357166"/>
          <a:ext cx="571504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2194" name="Picture 2" descr="C:\Users\Farmacognozie\Desktop\limonada-cu-ghimbi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5" y="428604"/>
            <a:ext cx="2895049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ini pentru atent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357694"/>
            <a:ext cx="1061460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728" y="4500570"/>
            <a:ext cx="357532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Sarcină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studii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controversate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UG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gastrită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5286388"/>
            <a:ext cx="292895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Interacţiuni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Anticoagulante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orale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AINS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2195" name="Picture 3" descr="C:\Users\Farmacognozie\Desktop\ghimbir_pudra_pret_praf_de_ghimbir_pret_cumpar_X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3000372"/>
            <a:ext cx="3707682" cy="128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a\Desktop\curs C15\zingiberis\raceala grip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16261" r="17235" b="19133"/>
          <a:stretch/>
        </p:blipFill>
        <p:spPr bwMode="auto">
          <a:xfrm>
            <a:off x="876300" y="857250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Lidia\Desktop\curs C15\petasites\normocoleste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78387"/>
            <a:ext cx="1429643" cy="213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ini pentru ceai anorex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3" y="2246537"/>
            <a:ext cx="250033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1990725" cy="177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69164"/>
            <a:ext cx="2095504" cy="26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18" name="Picture 2" descr="C:\Users\Farmacognozie\Desktop\tinctura-ghimbir-50ml-dacia-plant-824359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4605" y="3643959"/>
            <a:ext cx="2714629" cy="27146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7703" y="411510"/>
            <a:ext cx="5015011" cy="857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457200" algn="ctr">
              <a:tabLst>
                <a:tab pos="1884363" algn="l"/>
              </a:tabLst>
            </a:pP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PETASITIDIS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HIZOMA </a:t>
            </a:r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tabLst>
                <a:tab pos="1884363" algn="l"/>
              </a:tabLs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Captalan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brustur dulce, cucuruz</a:t>
            </a:r>
            <a:endParaRPr lang="ro-RO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3081610"/>
              </p:ext>
            </p:extLst>
          </p:nvPr>
        </p:nvGraphicFramePr>
        <p:xfrm>
          <a:off x="121230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ine similar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4" y="2276872"/>
            <a:ext cx="2147278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50" name="Picture 6" descr="Imagine similar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0000">
            <a:off x="369008" y="272644"/>
            <a:ext cx="1453959" cy="2069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52" name="Picture 8" descr="Imagini pentru ceai de captal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10431" r="22081" b="11109"/>
          <a:stretch/>
        </p:blipFill>
        <p:spPr bwMode="auto">
          <a:xfrm>
            <a:off x="7132167" y="-27384"/>
            <a:ext cx="1639693" cy="2254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55" name="Picture 11" descr="Imagini pentru atenti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5" t="-4346" r="33762" b="4346"/>
          <a:stretch/>
        </p:blipFill>
        <p:spPr bwMode="auto">
          <a:xfrm>
            <a:off x="6961302" y="2132856"/>
            <a:ext cx="667459" cy="15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026" name="Picture 2" descr="https://www.petadolex.eu/media/image/ec/92/57/petadolex_packshot_einzelpackung56bc57982c03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382" b="4242"/>
          <a:stretch/>
        </p:blipFill>
        <p:spPr bwMode="auto">
          <a:xfrm>
            <a:off x="7149927" y="3661138"/>
            <a:ext cx="162193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Lidia\Desktop\curs C15\geranium\fl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1052736"/>
            <a:ext cx="2520280" cy="2361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65755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GERANII MACRORRHIZI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et AETHEROLEUM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Priboi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99792" y="1749655"/>
            <a:ext cx="4752528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u.v. – 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germacronă acţiune antitumorală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2738" name="Picture 2" descr="Herb-Robert 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19" y="3780225"/>
            <a:ext cx="1432647" cy="1908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7904" y="4784025"/>
            <a:ext cx="182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ro-RO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obertianum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ăpraznic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929313" y="220663"/>
            <a:ext cx="2928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CURCUMAE RHIZOMA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Rizom de curcuma,</a:t>
            </a:r>
          </a:p>
          <a:p>
            <a:pPr algn="r" eaLnBrk="0" hangingPunct="0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turmeric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1406" y="2071678"/>
            <a:ext cx="2286016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Curcuma longa</a:t>
            </a:r>
          </a:p>
        </p:txBody>
      </p:sp>
      <p:pic>
        <p:nvPicPr>
          <p:cNvPr id="30726" name="Picture 2" descr="C:\Users\Lidia\Desktop\curs C15\curcuma\turmeric c. lon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500563"/>
            <a:ext cx="904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14375" y="2714625"/>
            <a:ext cx="7572375" cy="3929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323528" y="2557631"/>
            <a:ext cx="84775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o-RO" sz="2000" b="1" u="sng" dirty="0" smtClean="0">
                <a:latin typeface="Times New Roman" pitchFamily="18" charset="0"/>
                <a:cs typeface="Times New Roman" pitchFamily="18" charset="0"/>
              </a:rPr>
              <a:t>Compoziţie </a:t>
            </a:r>
            <a:r>
              <a:rPr lang="ro-RO" sz="2000" b="1" u="sng" dirty="0">
                <a:latin typeface="Times New Roman" pitchFamily="18" charset="0"/>
                <a:cs typeface="Times New Roman" pitchFamily="18" charset="0"/>
              </a:rPr>
              <a:t>chimică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ulei volatil (turmenonă)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CURCUMINOIDE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(răspunzătoare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de culoarea galbenă).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861866"/>
              </p:ext>
            </p:extLst>
          </p:nvPr>
        </p:nvGraphicFramePr>
        <p:xfrm>
          <a:off x="3563888" y="3663652"/>
          <a:ext cx="389572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0" r:id="rId4" imgW="3945019" imgH="2964487" progId="MDLDrawOLE.MDLDrawObject.1">
                  <p:embed/>
                </p:oleObj>
              </mc:Choice>
              <mc:Fallback>
                <p:oleObj r:id="rId4" imgW="3945019" imgH="2964487" progId="MDLDrawOLE.MDLDrawObject.1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663652"/>
                        <a:ext cx="3895725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1" name="Picture 7" descr="C:\Users\Lidia\Desktop\curs C15\curcuma\turmeric c. lon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121443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3" descr="C:\Users\Lidia\Desktop\curs C15\curcuma\C. zedoa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601663"/>
            <a:ext cx="12858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86380" y="2143116"/>
            <a:ext cx="2714644" cy="500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Curcuma zedoaria</a:t>
            </a:r>
          </a:p>
        </p:txBody>
      </p:sp>
      <p:pic>
        <p:nvPicPr>
          <p:cNvPr id="30736" name="Picture 4" descr="C:\Users\Lidia\Desktop\curs C15\curcuma\C xanto plan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57188"/>
            <a:ext cx="12144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571736" y="2000240"/>
            <a:ext cx="2571768" cy="642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Curcuma xanthorrhiza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7661473" y="3274723"/>
            <a:ext cx="942975" cy="784523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43504" y="2852936"/>
            <a:ext cx="785809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67744" y="2996952"/>
            <a:ext cx="72008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5577" name="Picture 9" descr="Imagini pentru curcu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727"/>
            <a:ext cx="3082360" cy="210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2208168"/>
              </p:ext>
            </p:extLst>
          </p:nvPr>
        </p:nvGraphicFramePr>
        <p:xfrm>
          <a:off x="502884" y="188640"/>
          <a:ext cx="766951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Bracket 6"/>
          <p:cNvSpPr/>
          <p:nvPr/>
        </p:nvSpPr>
        <p:spPr>
          <a:xfrm flipH="1">
            <a:off x="6156176" y="649431"/>
            <a:ext cx="360040" cy="4032448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60232" y="3140968"/>
            <a:ext cx="237626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Afecţiuni osteo-articulare</a:t>
            </a:r>
          </a:p>
        </p:txBody>
      </p:sp>
      <p:pic>
        <p:nvPicPr>
          <p:cNvPr id="369666" name="Picture 2" descr="Imagine similară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b="5719"/>
          <a:stretch/>
        </p:blipFill>
        <p:spPr bwMode="auto">
          <a:xfrm>
            <a:off x="4981363" y="4797152"/>
            <a:ext cx="3357738" cy="21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1124744"/>
            <a:ext cx="2483768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Tulburări cardiovasculare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asociate cu hipercolesterolemie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digestive și hepatice </a:t>
            </a: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Imagini pentru normocolesterol compozi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70634"/>
            <a:ext cx="3475918" cy="2780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osept Sirop Fructoza Mami Si Bebe 100ml FA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75" y="404664"/>
            <a:ext cx="2447174" cy="2447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4" name="Picture 4" descr="Imagini pentru normocolesterol compozit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82" y="621702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6" name="Picture 6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2" y="364847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8" name="Picture 8" descr="Imagini pentru curcuma capsu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1" r="22961"/>
          <a:stretch/>
        </p:blipFill>
        <p:spPr bwMode="auto">
          <a:xfrm>
            <a:off x="318189" y="620688"/>
            <a:ext cx="1512169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50" name="Picture 10" descr="Imagini pentru curcuma capsu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15" y="2420888"/>
            <a:ext cx="27432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ine similar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74" y="5020072"/>
            <a:ext cx="2373376" cy="15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0315" y="5949280"/>
            <a:ext cx="2201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colorant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alimentar </a:t>
            </a: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(E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o-RO" b="1" dirty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curcumină)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6639458"/>
              </p:ext>
            </p:extLst>
          </p:nvPr>
        </p:nvGraphicFramePr>
        <p:xfrm>
          <a:off x="1524000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 Bracket 3"/>
          <p:cNvSpPr/>
          <p:nvPr/>
        </p:nvSpPr>
        <p:spPr>
          <a:xfrm flipH="1">
            <a:off x="6444208" y="2924944"/>
            <a:ext cx="360040" cy="1224136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44208" y="2215355"/>
            <a:ext cx="471940" cy="8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35923" y="1916832"/>
            <a:ext cx="1888743" cy="6135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helmintiaze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107504" y="2204864"/>
            <a:ext cx="2520280" cy="1097344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alergizante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flipH="1" flipV="1">
            <a:off x="1187623" y="3356992"/>
            <a:ext cx="1440161" cy="504056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5924" y="3090664"/>
            <a:ext cx="2100572" cy="2786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i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nfecții respiratorii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(bronșită, traheobronșită, tuse spastică, viroze respiratorii etc</a:t>
            </a:r>
            <a:r>
              <a:rPr lang="ro-RO" sz="2000" dirty="0" smtClean="0"/>
              <a:t>.)</a:t>
            </a:r>
            <a:endParaRPr lang="en-US" sz="2000" dirty="0"/>
          </a:p>
        </p:txBody>
      </p:sp>
      <p:pic>
        <p:nvPicPr>
          <p:cNvPr id="11" name="Picture 2" descr="Imagini pentru vermici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r="27574"/>
          <a:stretch/>
        </p:blipFill>
        <p:spPr bwMode="auto">
          <a:xfrm>
            <a:off x="7316712" y="-171400"/>
            <a:ext cx="1287736" cy="21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714" name="Picture 2" descr="Imagini pentru ceai antibronsitic plaf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9748"/>
            <a:ext cx="1408703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707904" y="199162"/>
            <a:ext cx="328612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INULAE RADIX</a:t>
            </a:r>
            <a:endParaRPr lang="ro-RO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Rădăcină de iarbă mare</a:t>
            </a:r>
          </a:p>
        </p:txBody>
      </p:sp>
      <p:pic>
        <p:nvPicPr>
          <p:cNvPr id="371716" name="Picture 4" descr="Imagini pentru iarba ma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425959" cy="18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ine similară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r="20250" b="16999"/>
          <a:stretch/>
        </p:blipFill>
        <p:spPr bwMode="auto">
          <a:xfrm>
            <a:off x="611154" y="4149079"/>
            <a:ext cx="1800606" cy="25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ini pentru iarba mar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0957" r="28744" b="11979"/>
          <a:stretch/>
        </p:blipFill>
        <p:spPr bwMode="auto">
          <a:xfrm>
            <a:off x="3809567" y="4571746"/>
            <a:ext cx="14401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804248" y="3573016"/>
            <a:ext cx="400564" cy="457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2483768" y="199185"/>
            <a:ext cx="5357813" cy="9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TANACETI PARTHENII FLOS</a:t>
            </a:r>
          </a:p>
          <a:p>
            <a:pPr algn="ctr" eaLnBrk="0" hangingPunct="0">
              <a:tabLst>
                <a:tab pos="1884363" algn="l"/>
              </a:tabLst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Muşeţel mare</a:t>
            </a:r>
          </a:p>
        </p:txBody>
      </p:sp>
      <p:pic>
        <p:nvPicPr>
          <p:cNvPr id="41987" name="Picture 2" descr="C:\Users\Lidia\Desktop\curs C15\tanacetum\pla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750"/>
            <a:ext cx="160337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Lidia\Desktop\curs C15\tanacetum\flo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32" y="692696"/>
            <a:ext cx="1818456" cy="1369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928938" y="1124744"/>
            <a:ext cx="3929062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Tanacetum parthenium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73939678"/>
              </p:ext>
            </p:extLst>
          </p:nvPr>
        </p:nvGraphicFramePr>
        <p:xfrm>
          <a:off x="539552" y="2492896"/>
          <a:ext cx="8424936" cy="102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5810" name="Picture 2" descr="Imagini pentru migre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500438"/>
            <a:ext cx="405044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2" name="Picture 4" descr="Imagini pentru tanacetum parthenium migrena supliment"/>
          <p:cNvPicPr>
            <a:picLocks noChangeAspect="1" noChangeArrowheads="1"/>
          </p:cNvPicPr>
          <p:nvPr/>
        </p:nvPicPr>
        <p:blipFill>
          <a:blip r:embed="rId10"/>
          <a:srcRect l="25500" r="24999"/>
          <a:stretch>
            <a:fillRect/>
          </a:stretch>
        </p:blipFill>
        <p:spPr bwMode="auto">
          <a:xfrm>
            <a:off x="6858016" y="3210360"/>
            <a:ext cx="1734882" cy="3504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4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0859123"/>
              </p:ext>
            </p:extLst>
          </p:nvPr>
        </p:nvGraphicFramePr>
        <p:xfrm>
          <a:off x="539552" y="764704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72200" y="2492896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Tulburări de </a:t>
            </a:r>
            <a:r>
              <a:rPr lang="ro-R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climacteriu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ciclu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menstrual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6306" name="Picture 2" descr="Imagini pentru gingivi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492896"/>
            <a:ext cx="1937792" cy="180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308" name="Picture 4" descr="Imagini pentru stomati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620688"/>
            <a:ext cx="2808311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6310" name="Picture 6" descr="Imagini pentru laringi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7" y="4581128"/>
            <a:ext cx="1872208" cy="1032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44408" y="836712"/>
            <a:ext cx="553998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ÎNTRBUINŢĂRI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6312" name="Picture 8" descr="Imagini pentru diab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3259" y="3389892"/>
            <a:ext cx="1958941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314" name="Picture 10" descr="Imagini pentru menopau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116632"/>
            <a:ext cx="1742477" cy="2032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1206831"/>
              </p:ext>
            </p:extLst>
          </p:nvPr>
        </p:nvGraphicFramePr>
        <p:xfrm>
          <a:off x="251520" y="2101304"/>
          <a:ext cx="56166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156176" y="1484784"/>
            <a:ext cx="2736304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Adenom de prostată, prostatite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4168" y="5085184"/>
            <a:ext cx="2736304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Litiază renală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5292080" y="3861048"/>
            <a:ext cx="648072" cy="242316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4786" name="Picture 2" descr="Imagini pentru xanthium spinos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8" y="116632"/>
            <a:ext cx="2398135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orizontal Scroll 9"/>
          <p:cNvSpPr/>
          <p:nvPr/>
        </p:nvSpPr>
        <p:spPr>
          <a:xfrm>
            <a:off x="3131840" y="188640"/>
            <a:ext cx="4824536" cy="1224136"/>
          </a:xfrm>
          <a:prstGeom prst="horizontalScroll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XANTHII SPINOSI HERBA</a:t>
            </a:r>
          </a:p>
          <a:p>
            <a:pPr algn="ctr" eaLnBrk="0" hangingPunct="0">
              <a:defRPr/>
            </a:pP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Ghimpe</a:t>
            </a:r>
          </a:p>
          <a:p>
            <a:pPr algn="ctr"/>
            <a:endParaRPr lang="en-US" dirty="0"/>
          </a:p>
        </p:txBody>
      </p:sp>
      <p:pic>
        <p:nvPicPr>
          <p:cNvPr id="374788" name="Picture 4" descr="Imagini pentru adenom de prostat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28" y="2708920"/>
            <a:ext cx="28526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Bracket 11"/>
          <p:cNvSpPr/>
          <p:nvPr/>
        </p:nvSpPr>
        <p:spPr>
          <a:xfrm>
            <a:off x="5868144" y="1916832"/>
            <a:ext cx="216024" cy="3456384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/>
          <p:cNvSpPr/>
          <p:nvPr/>
        </p:nvSpPr>
        <p:spPr>
          <a:xfrm>
            <a:off x="5094244" y="2492896"/>
            <a:ext cx="341852" cy="288032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187624" y="908720"/>
            <a:ext cx="6768752" cy="4968552"/>
          </a:xfrm>
          <a:prstGeom prst="donut">
            <a:avLst>
              <a:gd name="adj" fmla="val 474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5810" name="Picture 2" descr="Imagini pentru ceai ghimpe fa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3475" r="18509" b="2307"/>
          <a:stretch/>
        </p:blipFill>
        <p:spPr bwMode="auto">
          <a:xfrm>
            <a:off x="818520" y="743655"/>
            <a:ext cx="1599338" cy="24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4" name="Picture 6" descr="Imagini pentru ceai ghimpe fa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r="28949"/>
          <a:stretch/>
        </p:blipFill>
        <p:spPr bwMode="auto">
          <a:xfrm>
            <a:off x="839901" y="3380242"/>
            <a:ext cx="122413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6" name="Picture 8" descr="Ceai pentru prost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20593"/>
          <a:stretch/>
        </p:blipFill>
        <p:spPr bwMode="auto">
          <a:xfrm>
            <a:off x="2661055" y="4241413"/>
            <a:ext cx="1584176" cy="25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8" name="Picture 10" descr="Ceai prostata x 50g (Fares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7" t="18954" r="27319" b="18767"/>
          <a:stretch/>
        </p:blipFill>
        <p:spPr bwMode="auto">
          <a:xfrm>
            <a:off x="7345029" y="3148922"/>
            <a:ext cx="1656184" cy="23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20" name="Picture 12" descr="Imagini pentru propri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17796" r="3388" b="13558"/>
          <a:stretch/>
        </p:blipFill>
        <p:spPr bwMode="auto">
          <a:xfrm>
            <a:off x="3059832" y="254712"/>
            <a:ext cx="2737367" cy="21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6041999" y="1052736"/>
            <a:ext cx="2736304" cy="123717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Asocieri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8350" y="2948751"/>
            <a:ext cx="48245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 hiposodat</a:t>
            </a:r>
          </a:p>
          <a:p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 evitarea 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condimentelor, a alcoolului, a băuturilor şi mâncărurilor 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acide</a:t>
            </a:r>
            <a:endParaRPr lang="ro-RO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75822" name="Picture 14" descr="Imagini pentru ceai prost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21" y="4339305"/>
            <a:ext cx="2454758" cy="24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2801" y="1268760"/>
            <a:ext cx="8215370" cy="16430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o-RO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nou-născuţi (tuiona – neurotoxic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o-R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gravide</a:t>
            </a:r>
            <a:r>
              <a:rPr lang="ro-R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(sclareolul şi viridiflorolul - proprietăţi estrogenice).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inhibă secreţia lactată</a:t>
            </a:r>
            <a:r>
              <a:rPr lang="ro-R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ro-R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copii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18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/>
          </a:p>
        </p:txBody>
      </p:sp>
      <p:sp>
        <p:nvSpPr>
          <p:cNvPr id="5" name="Flowchart: Merge 4"/>
          <p:cNvSpPr/>
          <p:nvPr/>
        </p:nvSpPr>
        <p:spPr>
          <a:xfrm>
            <a:off x="285720" y="1551074"/>
            <a:ext cx="142876" cy="928694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5720" y="2636912"/>
            <a:ext cx="142876" cy="1428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83969" name="Picture 1" descr="F:\garg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56214"/>
            <a:ext cx="2341860" cy="1849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843808" y="4293096"/>
            <a:ext cx="2376264" cy="163121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Administrare:</a:t>
            </a:r>
          </a:p>
          <a:p>
            <a:pPr>
              <a:buFontTx/>
              <a:buChar char="-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infuzie;</a:t>
            </a:r>
          </a:p>
          <a:p>
            <a:pPr>
              <a:buFontTx/>
              <a:buChar char="-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gargarisme;</a:t>
            </a:r>
          </a:p>
          <a:p>
            <a:pPr>
              <a:buFontTx/>
              <a:buChar char="-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tinctură;</a:t>
            </a:r>
          </a:p>
          <a:p>
            <a:pPr>
              <a:buFontTx/>
              <a:buChar char="-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extract fluid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magini pentru ceai de salv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2022"/>
            <a:ext cx="2456265" cy="13382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28600" y="3092480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ine similar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589"/>
            <a:ext cx="1728192" cy="21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igia\Desktop\materiale curs uleiuri volatile\salvia off\ceai de salvi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2143125" cy="2143125"/>
          </a:xfrm>
          <a:prstGeom prst="rect">
            <a:avLst/>
          </a:prstGeom>
          <a:noFill/>
        </p:spPr>
      </p:pic>
      <p:pic>
        <p:nvPicPr>
          <p:cNvPr id="124932" name="Picture 4" descr="Imagini pentru ulei salvi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3708"/>
          <a:stretch/>
        </p:blipFill>
        <p:spPr bwMode="auto">
          <a:xfrm>
            <a:off x="2987824" y="548680"/>
            <a:ext cx="2330859" cy="159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ini pentru ceai diabet 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22220"/>
          <a:stretch/>
        </p:blipFill>
        <p:spPr bwMode="auto">
          <a:xfrm>
            <a:off x="403930" y="2348880"/>
            <a:ext cx="2226650" cy="1666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enopauz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t="11887" r="23578" b="13086"/>
          <a:stretch/>
        </p:blipFill>
        <p:spPr bwMode="auto">
          <a:xfrm>
            <a:off x="5508104" y="1796107"/>
            <a:ext cx="1440160" cy="2163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5/Dacia_plant_ceai_menstrolin_50g_cutie__dacia_plant-166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97" y="2372452"/>
            <a:ext cx="1672612" cy="16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4" name="AutoShape 2" descr="Imagini pentru salviase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1076" name="Picture 4" descr="Imagini pentru salviasept"/>
          <p:cNvPicPr>
            <a:picLocks noChangeAspect="1" noChangeArrowheads="1"/>
          </p:cNvPicPr>
          <p:nvPr/>
        </p:nvPicPr>
        <p:blipFill rotWithShape="1">
          <a:blip r:embed="rId8" cstate="print"/>
          <a:srcRect t="20720" b="16971"/>
          <a:stretch/>
        </p:blipFill>
        <p:spPr bwMode="auto">
          <a:xfrm>
            <a:off x="1786249" y="4470566"/>
            <a:ext cx="2873896" cy="1790700"/>
          </a:xfrm>
          <a:prstGeom prst="rect">
            <a:avLst/>
          </a:prstGeom>
          <a:noFill/>
        </p:spPr>
      </p:pic>
      <p:pic>
        <p:nvPicPr>
          <p:cNvPr id="131078" name="Picture 6" descr="Imagini pentru salviasept"/>
          <p:cNvPicPr>
            <a:picLocks noChangeAspect="1" noChangeArrowheads="1"/>
          </p:cNvPicPr>
          <p:nvPr/>
        </p:nvPicPr>
        <p:blipFill rotWithShape="1">
          <a:blip r:embed="rId9" cstate="print"/>
          <a:srcRect l="24996" r="19265"/>
          <a:stretch/>
        </p:blipFill>
        <p:spPr bwMode="auto">
          <a:xfrm>
            <a:off x="6559649" y="4299570"/>
            <a:ext cx="1359380" cy="2225824"/>
          </a:xfrm>
          <a:prstGeom prst="rect">
            <a:avLst/>
          </a:prstGeom>
          <a:noFill/>
        </p:spPr>
      </p:pic>
      <p:sp>
        <p:nvSpPr>
          <p:cNvPr id="17" name="Curved Down Arrow 16"/>
          <p:cNvSpPr/>
          <p:nvPr/>
        </p:nvSpPr>
        <p:spPr>
          <a:xfrm>
            <a:off x="5767561" y="5452839"/>
            <a:ext cx="792088" cy="576064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60932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Copii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&gt; 3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4149080"/>
            <a:ext cx="88569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239339" y="2708920"/>
            <a:ext cx="1653141" cy="4998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pv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817" y="4953001"/>
            <a:ext cx="1653141" cy="4998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extract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00860757"/>
              </p:ext>
            </p:extLst>
          </p:nvPr>
        </p:nvGraphicFramePr>
        <p:xfrm>
          <a:off x="899592" y="836712"/>
          <a:ext cx="7760076" cy="457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67544" y="188640"/>
            <a:ext cx="3643338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SALVIAE AETHEROLEUM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Ligia\Desktop\materiale curs uleiuri volatile\salvia off\salvia off frun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268760"/>
            <a:ext cx="1163743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4" descr="F:\curs uleiuri volatile\completari u vol curs 4\220px-Salvia_sclarea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5490" y="1287719"/>
            <a:ext cx="1116788" cy="845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559279" y="5693186"/>
            <a:ext cx="6840760" cy="400110"/>
          </a:xfrm>
          <a:prstGeom prst="rect">
            <a:avLst/>
          </a:prstGeom>
          <a:solidFill>
            <a:srgbClr val="F7FEB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neoplasm mamar, uterin, mastoze </a:t>
            </a:r>
          </a:p>
        </p:txBody>
      </p:sp>
      <p:pic>
        <p:nvPicPr>
          <p:cNvPr id="18" name="Picture 4" descr="Imagini pentru ulei salvi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9"/>
          <a:stretch>
            <a:fillRect/>
          </a:stretch>
        </p:blipFill>
        <p:spPr bwMode="auto">
          <a:xfrm>
            <a:off x="6948264" y="2928644"/>
            <a:ext cx="1032161" cy="20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ini pentru ulei salvi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r="30702"/>
          <a:stretch/>
        </p:blipFill>
        <p:spPr bwMode="auto">
          <a:xfrm>
            <a:off x="179512" y="3429000"/>
            <a:ext cx="1174279" cy="18437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66651" y="2564904"/>
            <a:ext cx="2725229" cy="14979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max. </a:t>
            </a:r>
          </a:p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5 mg tuionă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 s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ăptămâni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72000" y="4869160"/>
            <a:ext cx="537127" cy="72008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Down Arrow 12"/>
          <p:cNvSpPr/>
          <p:nvPr/>
        </p:nvSpPr>
        <p:spPr>
          <a:xfrm>
            <a:off x="4572000" y="2276872"/>
            <a:ext cx="537127" cy="72008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31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260648"/>
            <a:ext cx="5328592" cy="864096"/>
          </a:xfrm>
          <a:prstGeom prst="roundRect">
            <a:avLst/>
          </a:prstGeom>
          <a:solidFill>
            <a:srgbClr val="F6FCD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HYSSOPI HERBA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AETHEROLEUM</a:t>
            </a:r>
            <a:endParaRPr lang="ro-RO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Hyssopus officinalis 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isop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6786784"/>
              </p:ext>
            </p:extLst>
          </p:nvPr>
        </p:nvGraphicFramePr>
        <p:xfrm>
          <a:off x="179512" y="1628800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Ligia\Desktop\materiale curs uleiuri volatile\hyssopus\hyssopus p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97152"/>
            <a:ext cx="249949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5" descr="Imagini pentru iso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869160"/>
            <a:ext cx="2402632" cy="18059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2692" name="Picture 4" descr="Imagini pentru iso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32656"/>
            <a:ext cx="3240584" cy="1970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732240" y="2924944"/>
            <a:ext cx="194421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 smtClean="0"/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dispepsii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bronşite;</a:t>
            </a:r>
          </a:p>
          <a:p>
            <a:pPr>
              <a:buFont typeface="Wingdings" pitchFamily="2" charset="2"/>
              <a:buChar char="ü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astm bronşic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C:\Users\Ligia\Desktop\materiale curs uleiuri volatile\hyssopus\antiasmatic[1].jpg"/>
          <p:cNvPicPr>
            <a:picLocks noChangeAspect="1" noChangeArrowheads="1"/>
          </p:cNvPicPr>
          <p:nvPr/>
        </p:nvPicPr>
        <p:blipFill rotWithShape="1">
          <a:blip r:embed="rId2" cstate="print"/>
          <a:srcRect l="15542" t="14030" r="18147" b="8675"/>
          <a:stretch/>
        </p:blipFill>
        <p:spPr bwMode="auto">
          <a:xfrm>
            <a:off x="4788024" y="1060158"/>
            <a:ext cx="1667435" cy="29449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9875" name="Picture 3" descr="C:\Users\Ligia\Desktop\materiale curs uleiuri volatile\hyssopus\ceai usurarea respiratiei.jpg"/>
          <p:cNvPicPr>
            <a:picLocks noChangeAspect="1" noChangeArrowheads="1"/>
          </p:cNvPicPr>
          <p:nvPr/>
        </p:nvPicPr>
        <p:blipFill rotWithShape="1">
          <a:blip r:embed="rId3" cstate="print"/>
          <a:srcRect l="28614" t="9007" r="24143" b="8176"/>
          <a:stretch/>
        </p:blipFill>
        <p:spPr bwMode="auto">
          <a:xfrm>
            <a:off x="611560" y="3092573"/>
            <a:ext cx="1754271" cy="2273455"/>
          </a:xfrm>
          <a:prstGeom prst="rect">
            <a:avLst/>
          </a:prstGeom>
          <a:noFill/>
        </p:spPr>
      </p:pic>
      <p:pic>
        <p:nvPicPr>
          <p:cNvPr id="79878" name="Picture 6" descr="C:\Users\Ligia\Desktop\materiale curs uleiuri volatile\hyssopus\ulcerofit cp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19524"/>
            <a:ext cx="1407659" cy="2346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9879" name="Picture 7" descr="C:\Users\Ligia\Desktop\materiale curs uleiuri volatile\hyssopus\trusa hapciu fares.jpg"/>
          <p:cNvPicPr>
            <a:picLocks noChangeAspect="1" noChangeArrowheads="1"/>
          </p:cNvPicPr>
          <p:nvPr/>
        </p:nvPicPr>
        <p:blipFill rotWithShape="1">
          <a:blip r:embed="rId5" cstate="print"/>
          <a:srcRect l="-4315" t="18280" r="12379" b="31828"/>
          <a:stretch/>
        </p:blipFill>
        <p:spPr bwMode="auto">
          <a:xfrm>
            <a:off x="2788813" y="4005064"/>
            <a:ext cx="3354788" cy="1365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 descr="C:\Users\Ligia\Desktop\materiale curs uleiuri volatile\hyssopus\ceai pectoral.jpg"/>
          <p:cNvPicPr>
            <a:picLocks noChangeAspect="1" noChangeArrowheads="1"/>
          </p:cNvPicPr>
          <p:nvPr/>
        </p:nvPicPr>
        <p:blipFill rotWithShape="1">
          <a:blip r:embed="rId6" cstate="print"/>
          <a:srcRect l="20502" t="19070" r="18972" b="6021"/>
          <a:stretch/>
        </p:blipFill>
        <p:spPr bwMode="auto">
          <a:xfrm>
            <a:off x="2555776" y="1041319"/>
            <a:ext cx="1299429" cy="241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906" name="Picture 2" descr="Imagine similar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7" y="81418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10738</TotalTime>
  <Words>1081</Words>
  <Application>Microsoft Office PowerPoint</Application>
  <PresentationFormat>On-screen Show (4:3)</PresentationFormat>
  <Paragraphs>329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Concourse</vt:lpstr>
      <vt:lpstr>MDLDrawOLE.MDLDrawObject.1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Ligia</cp:lastModifiedBy>
  <cp:revision>1501</cp:revision>
  <dcterms:created xsi:type="dcterms:W3CDTF">2011-10-17T19:20:14Z</dcterms:created>
  <dcterms:modified xsi:type="dcterms:W3CDTF">2018-04-18T09:27:50Z</dcterms:modified>
</cp:coreProperties>
</file>