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75"/>
  </p:notesMasterIdLst>
  <p:sldIdLst>
    <p:sldId id="424" r:id="rId2"/>
    <p:sldId id="323" r:id="rId3"/>
    <p:sldId id="396" r:id="rId4"/>
    <p:sldId id="369" r:id="rId5"/>
    <p:sldId id="326" r:id="rId6"/>
    <p:sldId id="455" r:id="rId7"/>
    <p:sldId id="328" r:id="rId8"/>
    <p:sldId id="329" r:id="rId9"/>
    <p:sldId id="330" r:id="rId10"/>
    <p:sldId id="372" r:id="rId11"/>
    <p:sldId id="427" r:id="rId12"/>
    <p:sldId id="333" r:id="rId13"/>
    <p:sldId id="373" r:id="rId14"/>
    <p:sldId id="398" r:id="rId15"/>
    <p:sldId id="415" r:id="rId16"/>
    <p:sldId id="434" r:id="rId17"/>
    <p:sldId id="435" r:id="rId18"/>
    <p:sldId id="401" r:id="rId19"/>
    <p:sldId id="402" r:id="rId20"/>
    <p:sldId id="458" r:id="rId21"/>
    <p:sldId id="388" r:id="rId22"/>
    <p:sldId id="389" r:id="rId23"/>
    <p:sldId id="392" r:id="rId24"/>
    <p:sldId id="366" r:id="rId25"/>
    <p:sldId id="416" r:id="rId26"/>
    <p:sldId id="403" r:id="rId27"/>
    <p:sldId id="432" r:id="rId28"/>
    <p:sldId id="438" r:id="rId29"/>
    <p:sldId id="339" r:id="rId30"/>
    <p:sldId id="437" r:id="rId31"/>
    <p:sldId id="376" r:id="rId32"/>
    <p:sldId id="341" r:id="rId33"/>
    <p:sldId id="342" r:id="rId34"/>
    <p:sldId id="343" r:id="rId35"/>
    <p:sldId id="460" r:id="rId36"/>
    <p:sldId id="428" r:id="rId37"/>
    <p:sldId id="440" r:id="rId38"/>
    <p:sldId id="441" r:id="rId39"/>
    <p:sldId id="439" r:id="rId40"/>
    <p:sldId id="463" r:id="rId41"/>
    <p:sldId id="354" r:id="rId42"/>
    <p:sldId id="357" r:id="rId43"/>
    <p:sldId id="445" r:id="rId44"/>
    <p:sldId id="447" r:id="rId45"/>
    <p:sldId id="358" r:id="rId46"/>
    <p:sldId id="482" r:id="rId47"/>
    <p:sldId id="378" r:id="rId48"/>
    <p:sldId id="381" r:id="rId49"/>
    <p:sldId id="464" r:id="rId50"/>
    <p:sldId id="362" r:id="rId51"/>
    <p:sldId id="465" r:id="rId52"/>
    <p:sldId id="397" r:id="rId53"/>
    <p:sldId id="466" r:id="rId54"/>
    <p:sldId id="448" r:id="rId55"/>
    <p:sldId id="449" r:id="rId56"/>
    <p:sldId id="450" r:id="rId57"/>
    <p:sldId id="380" r:id="rId58"/>
    <p:sldId id="385" r:id="rId59"/>
    <p:sldId id="384" r:id="rId60"/>
    <p:sldId id="468" r:id="rId61"/>
    <p:sldId id="420" r:id="rId62"/>
    <p:sldId id="479" r:id="rId63"/>
    <p:sldId id="408" r:id="rId64"/>
    <p:sldId id="452" r:id="rId65"/>
    <p:sldId id="469" r:id="rId66"/>
    <p:sldId id="410" r:id="rId67"/>
    <p:sldId id="411" r:id="rId68"/>
    <p:sldId id="412" r:id="rId69"/>
    <p:sldId id="413" r:id="rId70"/>
    <p:sldId id="475" r:id="rId71"/>
    <p:sldId id="471" r:id="rId72"/>
    <p:sldId id="476" r:id="rId73"/>
    <p:sldId id="478" r:id="rId74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39B"/>
    <a:srgbClr val="38D046"/>
    <a:srgbClr val="FEB6A8"/>
    <a:srgbClr val="6DEF79"/>
    <a:srgbClr val="47F95C"/>
    <a:srgbClr val="CCCCFF"/>
    <a:srgbClr val="74DE7E"/>
    <a:srgbClr val="FFFF66"/>
    <a:srgbClr val="F7F5A1"/>
    <a:srgbClr val="F9F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8B2B6-99DE-4C14-BF53-A23B1D5335C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86C2EB-23D7-4A3E-AB2A-734F7590D647}">
      <dgm:prSet phldrT="[Text]" custT="1"/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Compoziţie chimică</a:t>
          </a:r>
          <a:endParaRPr lang="en-US" sz="2000" dirty="0">
            <a:solidFill>
              <a:schemeClr val="tx1"/>
            </a:solidFill>
          </a:endParaRPr>
        </a:p>
      </dgm:t>
    </dgm:pt>
    <dgm:pt modelId="{3886779B-53C7-4ACD-A262-BC482765F6BF}" type="parTrans" cxnId="{791CA3C3-9AC4-493A-A9E6-B037E407B8F4}">
      <dgm:prSet/>
      <dgm:spPr/>
      <dgm:t>
        <a:bodyPr/>
        <a:lstStyle/>
        <a:p>
          <a:endParaRPr lang="en-US"/>
        </a:p>
      </dgm:t>
    </dgm:pt>
    <dgm:pt modelId="{55DFB91B-E2CC-4A01-B77D-E3B56A950181}" type="sibTrans" cxnId="{791CA3C3-9AC4-493A-A9E6-B037E407B8F4}">
      <dgm:prSet/>
      <dgm:spPr/>
      <dgm:t>
        <a:bodyPr/>
        <a:lstStyle/>
        <a:p>
          <a:endParaRPr lang="en-US"/>
        </a:p>
      </dgm:t>
    </dgm:pt>
    <dgm:pt modelId="{7228A76C-9DC7-403A-A18E-AA0D0AA4DB4C}">
      <dgm:prSet phldrT="[Text]" custT="1"/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alcooli C10 (l</a:t>
          </a:r>
          <a:r>
            <a:rPr kumimoji="0" lang="en-US" sz="2000" b="1" i="0" u="none" strike="noStrike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inalol</a:t>
          </a:r>
          <a:r>
            <a:rPr kumimoji="0" lang="en-US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geraniol</a:t>
          </a: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000" dirty="0"/>
        </a:p>
      </dgm:t>
    </dgm:pt>
    <dgm:pt modelId="{90CC46CB-3072-436A-8222-64B3BA54D3FD}" type="parTrans" cxnId="{0CAD41DC-6635-401C-88D4-8BDB4C9680D6}">
      <dgm:prSet/>
      <dgm:spPr/>
      <dgm:t>
        <a:bodyPr/>
        <a:lstStyle/>
        <a:p>
          <a:endParaRPr lang="en-US"/>
        </a:p>
      </dgm:t>
    </dgm:pt>
    <dgm:pt modelId="{E3B8BF9C-8C14-418B-A77E-824E7F95F85D}" type="sibTrans" cxnId="{0CAD41DC-6635-401C-88D4-8BDB4C9680D6}">
      <dgm:prSet/>
      <dgm:spPr/>
      <dgm:t>
        <a:bodyPr/>
        <a:lstStyle/>
        <a:p>
          <a:endParaRPr lang="en-US"/>
        </a:p>
      </dgm:t>
    </dgm:pt>
    <dgm:pt modelId="{D7CBDA9E-1C3F-45C7-8932-C03FBD7DBDC6}">
      <dgm:prSet phldrT="[Text]"/>
      <dgm:spPr/>
      <dgm:t>
        <a:bodyPr/>
        <a:lstStyle/>
        <a:p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dirty="0">
            <a:solidFill>
              <a:schemeClr val="tx1"/>
            </a:solidFill>
          </a:endParaRPr>
        </a:p>
      </dgm:t>
    </dgm:pt>
    <dgm:pt modelId="{CA4B2544-DED3-4D40-A407-D7FF84DFFA75}" type="parTrans" cxnId="{952DB514-9D0D-4130-997D-58FE65DF386D}">
      <dgm:prSet/>
      <dgm:spPr/>
      <dgm:t>
        <a:bodyPr/>
        <a:lstStyle/>
        <a:p>
          <a:endParaRPr lang="en-US"/>
        </a:p>
      </dgm:t>
    </dgm:pt>
    <dgm:pt modelId="{AF57AC88-1791-4923-9FDF-8547F8F1F33E}" type="sibTrans" cxnId="{952DB514-9D0D-4130-997D-58FE65DF386D}">
      <dgm:prSet/>
      <dgm:spPr/>
      <dgm:t>
        <a:bodyPr/>
        <a:lstStyle/>
        <a:p>
          <a:endParaRPr lang="en-US"/>
        </a:p>
      </dgm:t>
    </dgm:pt>
    <dgm:pt modelId="{312ABCFC-DCF9-479E-8B5B-D8B7FF08EED0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tonică şi stimulentă</a:t>
          </a:r>
          <a:endParaRPr lang="en-US" sz="2000" dirty="0"/>
        </a:p>
      </dgm:t>
    </dgm:pt>
    <dgm:pt modelId="{C4615DEC-A2FC-44BC-B6B7-8BA94F24A4AE}" type="parTrans" cxnId="{DF25557D-48D6-4A34-94E3-89195869B36D}">
      <dgm:prSet/>
      <dgm:spPr/>
      <dgm:t>
        <a:bodyPr/>
        <a:lstStyle/>
        <a:p>
          <a:endParaRPr lang="en-US"/>
        </a:p>
      </dgm:t>
    </dgm:pt>
    <dgm:pt modelId="{04628E29-C895-48B1-B966-9A3D57FC75B6}" type="sibTrans" cxnId="{DF25557D-48D6-4A34-94E3-89195869B36D}">
      <dgm:prSet/>
      <dgm:spPr/>
      <dgm:t>
        <a:bodyPr/>
        <a:lstStyle/>
        <a:p>
          <a:endParaRPr lang="en-US"/>
        </a:p>
      </dgm:t>
    </dgm:pt>
    <dgm:pt modelId="{0A53E885-6469-4C5A-B344-011188083A74}">
      <dgm:prSet phldrT="[Text]"/>
      <dgm:spPr/>
      <dgm:t>
        <a:bodyPr/>
        <a:lstStyle/>
        <a:p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dirty="0">
            <a:solidFill>
              <a:schemeClr val="tx1"/>
            </a:solidFill>
          </a:endParaRPr>
        </a:p>
      </dgm:t>
    </dgm:pt>
    <dgm:pt modelId="{708C91BA-BE1B-4342-BE0D-E1EECC9CA5D8}" type="parTrans" cxnId="{1253024B-AC09-4142-B23F-41CB93687230}">
      <dgm:prSet/>
      <dgm:spPr/>
      <dgm:t>
        <a:bodyPr/>
        <a:lstStyle/>
        <a:p>
          <a:endParaRPr lang="en-US"/>
        </a:p>
      </dgm:t>
    </dgm:pt>
    <dgm:pt modelId="{439123DC-52A1-4DDD-A492-2765850EA529}" type="sibTrans" cxnId="{1253024B-AC09-4142-B23F-41CB93687230}">
      <dgm:prSet/>
      <dgm:spPr/>
      <dgm:t>
        <a:bodyPr/>
        <a:lstStyle/>
        <a:p>
          <a:endParaRPr lang="en-US"/>
        </a:p>
      </dgm:t>
    </dgm:pt>
    <dgm:pt modelId="{8B937609-4429-4FEE-AB83-6B8DF69C2472}">
      <dgm:prSet phldrT="[Text]" custT="1"/>
      <dgm:spPr/>
      <dgm:t>
        <a:bodyPr/>
        <a:lstStyle/>
        <a:p>
          <a:pPr rtl="0"/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enterocolite fermentative</a:t>
          </a:r>
          <a:endParaRPr lang="en-US" sz="2000" dirty="0"/>
        </a:p>
      </dgm:t>
    </dgm:pt>
    <dgm:pt modelId="{0825EC19-DB17-4C64-AD6D-F43ACDBF9188}" type="parTrans" cxnId="{C41AA9AD-A2CF-49F6-BCCD-227922F22EC4}">
      <dgm:prSet/>
      <dgm:spPr/>
      <dgm:t>
        <a:bodyPr/>
        <a:lstStyle/>
        <a:p>
          <a:endParaRPr lang="en-US"/>
        </a:p>
      </dgm:t>
    </dgm:pt>
    <dgm:pt modelId="{9BB63F4C-6D04-40CC-ABAE-B3D7291714D8}" type="sibTrans" cxnId="{C41AA9AD-A2CF-49F6-BCCD-227922F22EC4}">
      <dgm:prSet/>
      <dgm:spPr/>
      <dgm:t>
        <a:bodyPr/>
        <a:lstStyle/>
        <a:p>
          <a:endParaRPr lang="en-US"/>
        </a:p>
      </dgm:t>
    </dgm:pt>
    <dgm:pt modelId="{1B62AFB1-5196-4CE8-8C9B-5EDE828EDB79}">
      <dgm:prSet phldrT="[Text]" custT="1"/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esteri C10, cetone C10 </a:t>
          </a:r>
          <a:endParaRPr lang="en-US" sz="2000" dirty="0"/>
        </a:p>
      </dgm:t>
    </dgm:pt>
    <dgm:pt modelId="{6F8EEB0B-8C09-4040-B6AC-ECB6091747BF}" type="parTrans" cxnId="{457B787E-E906-4805-B4A2-810E04CDC894}">
      <dgm:prSet/>
      <dgm:spPr/>
      <dgm:t>
        <a:bodyPr/>
        <a:lstStyle/>
        <a:p>
          <a:endParaRPr lang="ro-RO"/>
        </a:p>
      </dgm:t>
    </dgm:pt>
    <dgm:pt modelId="{C060C60B-8ED9-44CD-827C-6FE4AB836031}" type="sibTrans" cxnId="{457B787E-E906-4805-B4A2-810E04CDC894}">
      <dgm:prSet/>
      <dgm:spPr/>
      <dgm:t>
        <a:bodyPr/>
        <a:lstStyle/>
        <a:p>
          <a:endParaRPr lang="ro-RO"/>
        </a:p>
      </dgm:t>
    </dgm:pt>
    <dgm:pt modelId="{A6D68DFB-4406-4A4F-97BC-CFC7C07F6574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antibacteriană, </a:t>
          </a:r>
          <a:r>
            <a:rPr lang="en-US" sz="2000" b="1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antifungic</a:t>
          </a:r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endParaRPr lang="en-US" sz="2000" dirty="0"/>
        </a:p>
      </dgm:t>
    </dgm:pt>
    <dgm:pt modelId="{C57FFB88-D389-4CF5-9676-2633CF7E1899}" type="parTrans" cxnId="{4582631F-E5F5-4C57-AFEA-64201A0EA058}">
      <dgm:prSet/>
      <dgm:spPr/>
      <dgm:t>
        <a:bodyPr/>
        <a:lstStyle/>
        <a:p>
          <a:endParaRPr lang="ro-RO"/>
        </a:p>
      </dgm:t>
    </dgm:pt>
    <dgm:pt modelId="{5F7E571B-FF47-42D8-80CE-CDD1A9BEF26F}" type="sibTrans" cxnId="{4582631F-E5F5-4C57-AFEA-64201A0EA058}">
      <dgm:prSet/>
      <dgm:spPr/>
      <dgm:t>
        <a:bodyPr/>
        <a:lstStyle/>
        <a:p>
          <a:endParaRPr lang="ro-RO"/>
        </a:p>
      </dgm:t>
    </dgm:pt>
    <dgm:pt modelId="{33016E8E-C854-4ADA-A30E-FFB626F3CD31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</a:t>
          </a:r>
          <a:endParaRPr lang="en-US" sz="2000" dirty="0"/>
        </a:p>
      </dgm:t>
    </dgm:pt>
    <dgm:pt modelId="{4711C40F-A692-4FC0-85B9-24179391F596}" type="parTrans" cxnId="{E802EC10-F124-4279-9111-D9B0EB75AC71}">
      <dgm:prSet/>
      <dgm:spPr/>
      <dgm:t>
        <a:bodyPr/>
        <a:lstStyle/>
        <a:p>
          <a:endParaRPr lang="ro-RO"/>
        </a:p>
      </dgm:t>
    </dgm:pt>
    <dgm:pt modelId="{64407DDC-12B3-4E63-9AE5-A611ADFB5D1F}" type="sibTrans" cxnId="{E802EC10-F124-4279-9111-D9B0EB75AC71}">
      <dgm:prSet/>
      <dgm:spPr/>
      <dgm:t>
        <a:bodyPr/>
        <a:lstStyle/>
        <a:p>
          <a:endParaRPr lang="ro-RO"/>
        </a:p>
      </dgm:t>
    </dgm:pt>
    <dgm:pt modelId="{2F03D0CD-8846-422A-9232-12D64D0D1859}">
      <dgm:prSet phldrT="[Text]" custT="1"/>
      <dgm:spPr/>
      <dgm:t>
        <a:bodyPr/>
        <a:lstStyle/>
        <a:p>
          <a:r>
            <a:rPr lang="ro-RO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furanocumarine</a:t>
          </a:r>
          <a:r>
            <a:rPr lang="ro-RO" sz="2000" dirty="0" smtClean="0"/>
            <a:t> </a:t>
          </a:r>
          <a:endParaRPr lang="en-US" sz="2000" dirty="0"/>
        </a:p>
      </dgm:t>
    </dgm:pt>
    <dgm:pt modelId="{C8429BBA-92B5-4ED3-804A-59B816501C18}" type="parTrans" cxnId="{7E0AA95F-85CF-4D50-A9B9-811354BA0693}">
      <dgm:prSet/>
      <dgm:spPr/>
      <dgm:t>
        <a:bodyPr/>
        <a:lstStyle/>
        <a:p>
          <a:endParaRPr lang="ro-RO"/>
        </a:p>
      </dgm:t>
    </dgm:pt>
    <dgm:pt modelId="{31E6B81E-A006-4B88-AABC-85EB578CED74}" type="sibTrans" cxnId="{7E0AA95F-85CF-4D50-A9B9-811354BA0693}">
      <dgm:prSet/>
      <dgm:spPr/>
      <dgm:t>
        <a:bodyPr/>
        <a:lstStyle/>
        <a:p>
          <a:endParaRPr lang="ro-RO"/>
        </a:p>
      </dgm:t>
    </dgm:pt>
    <dgm:pt modelId="{2E134865-7B5C-4DF5-8333-8998E99DB008}" type="pres">
      <dgm:prSet presAssocID="{80B8B2B6-99DE-4C14-BF53-A23B1D5335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A2ACFE-7D53-424E-9ECA-5B46362A28E8}" type="pres">
      <dgm:prSet presAssocID="{0786C2EB-23D7-4A3E-AB2A-734F7590D647}" presName="composite" presStyleCnt="0"/>
      <dgm:spPr/>
    </dgm:pt>
    <dgm:pt modelId="{DFAB52EB-FFDA-49F2-9C34-37F3949A4682}" type="pres">
      <dgm:prSet presAssocID="{0786C2EB-23D7-4A3E-AB2A-734F7590D647}" presName="parentText" presStyleLbl="alignNode1" presStyleIdx="0" presStyleCnt="3" custScaleX="147617" custLinFactNeighborX="-24622" custLinFactNeighborY="-193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2D807-15F5-4254-9E97-944186C1904D}" type="pres">
      <dgm:prSet presAssocID="{0786C2EB-23D7-4A3E-AB2A-734F7590D647}" presName="descendantText" presStyleLbl="alignAcc1" presStyleIdx="0" presStyleCnt="3" custScaleX="84365" custLinFactNeighborX="-1240" custLinFactNeighborY="-4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020F3-38A7-4840-B207-184632AC419E}" type="pres">
      <dgm:prSet presAssocID="{55DFB91B-E2CC-4A01-B77D-E3B56A950181}" presName="sp" presStyleCnt="0"/>
      <dgm:spPr/>
    </dgm:pt>
    <dgm:pt modelId="{71A9A651-E42D-44CF-BBBE-66465A4A8492}" type="pres">
      <dgm:prSet presAssocID="{D7CBDA9E-1C3F-45C7-8932-C03FBD7DBDC6}" presName="composite" presStyleCnt="0"/>
      <dgm:spPr/>
    </dgm:pt>
    <dgm:pt modelId="{469D1B35-1BE8-44E1-A9F2-E515AC262664}" type="pres">
      <dgm:prSet presAssocID="{D7CBDA9E-1C3F-45C7-8932-C03FBD7DBDC6}" presName="parentText" presStyleLbl="alignNode1" presStyleIdx="1" presStyleCnt="3" custScaleX="1477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EC328-8953-4F4A-98EA-C4E977E9562D}" type="pres">
      <dgm:prSet presAssocID="{D7CBDA9E-1C3F-45C7-8932-C03FBD7DBDC6}" presName="descendantText" presStyleLbl="alignAcc1" presStyleIdx="1" presStyleCnt="3" custScaleX="86215" custLinFactNeighborX="6" custLinFactNeighborY="-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7D693-7038-46F4-B735-C4DC5F5C2CF8}" type="pres">
      <dgm:prSet presAssocID="{AF57AC88-1791-4923-9FDF-8547F8F1F33E}" presName="sp" presStyleCnt="0"/>
      <dgm:spPr/>
    </dgm:pt>
    <dgm:pt modelId="{6A83966C-4A5B-4471-AD90-DEF7ACD394AF}" type="pres">
      <dgm:prSet presAssocID="{0A53E885-6469-4C5A-B344-011188083A74}" presName="composite" presStyleCnt="0"/>
      <dgm:spPr/>
    </dgm:pt>
    <dgm:pt modelId="{1A222309-5CAE-47FF-8F35-AAEE0E1F3E89}" type="pres">
      <dgm:prSet presAssocID="{0A53E885-6469-4C5A-B344-011188083A74}" presName="parentText" presStyleLbl="alignNode1" presStyleIdx="2" presStyleCnt="3" custScaleX="1634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AFC61-04E9-4D9C-8041-79324FB32A84}" type="pres">
      <dgm:prSet presAssocID="{0A53E885-6469-4C5A-B344-011188083A74}" presName="descendantText" presStyleLbl="alignAcc1" presStyleIdx="2" presStyleCnt="3" custScaleX="72892" custLinFactNeighborX="-913" custLinFactNeighborY="-15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53024B-AC09-4142-B23F-41CB93687230}" srcId="{80B8B2B6-99DE-4C14-BF53-A23B1D5335C4}" destId="{0A53E885-6469-4C5A-B344-011188083A74}" srcOrd="2" destOrd="0" parTransId="{708C91BA-BE1B-4342-BE0D-E1EECC9CA5D8}" sibTransId="{439123DC-52A1-4DDD-A492-2765850EA529}"/>
    <dgm:cxn modelId="{791CA3C3-9AC4-493A-A9E6-B037E407B8F4}" srcId="{80B8B2B6-99DE-4C14-BF53-A23B1D5335C4}" destId="{0786C2EB-23D7-4A3E-AB2A-734F7590D647}" srcOrd="0" destOrd="0" parTransId="{3886779B-53C7-4ACD-A262-BC482765F6BF}" sibTransId="{55DFB91B-E2CC-4A01-B77D-E3B56A950181}"/>
    <dgm:cxn modelId="{7796329B-6DE9-45DE-B126-B5AD611BD4F2}" type="presOf" srcId="{1B62AFB1-5196-4CE8-8C9B-5EDE828EDB79}" destId="{97E2D807-15F5-4254-9E97-944186C1904D}" srcOrd="0" destOrd="1" presId="urn:microsoft.com/office/officeart/2005/8/layout/chevron2"/>
    <dgm:cxn modelId="{C41AA9AD-A2CF-49F6-BCCD-227922F22EC4}" srcId="{0A53E885-6469-4C5A-B344-011188083A74}" destId="{8B937609-4429-4FEE-AB83-6B8DF69C2472}" srcOrd="0" destOrd="0" parTransId="{0825EC19-DB17-4C64-AD6D-F43ACDBF9188}" sibTransId="{9BB63F4C-6D04-40CC-ABAE-B3D7291714D8}"/>
    <dgm:cxn modelId="{6BE30C98-D034-4984-BEE2-45C3F6EF1856}" type="presOf" srcId="{312ABCFC-DCF9-479E-8B5B-D8B7FF08EED0}" destId="{9BCEC328-8953-4F4A-98EA-C4E977E9562D}" srcOrd="0" destOrd="0" presId="urn:microsoft.com/office/officeart/2005/8/layout/chevron2"/>
    <dgm:cxn modelId="{B70A665D-A71C-4773-AC14-DD5538B8EB83}" type="presOf" srcId="{2F03D0CD-8846-422A-9232-12D64D0D1859}" destId="{97E2D807-15F5-4254-9E97-944186C1904D}" srcOrd="0" destOrd="2" presId="urn:microsoft.com/office/officeart/2005/8/layout/chevron2"/>
    <dgm:cxn modelId="{4582631F-E5F5-4C57-AFEA-64201A0EA058}" srcId="{D7CBDA9E-1C3F-45C7-8932-C03FBD7DBDC6}" destId="{A6D68DFB-4406-4A4F-97BC-CFC7C07F6574}" srcOrd="1" destOrd="0" parTransId="{C57FFB88-D389-4CF5-9676-2633CF7E1899}" sibTransId="{5F7E571B-FF47-42D8-80CE-CDD1A9BEF26F}"/>
    <dgm:cxn modelId="{E802EC10-F124-4279-9111-D9B0EB75AC71}" srcId="{D7CBDA9E-1C3F-45C7-8932-C03FBD7DBDC6}" destId="{33016E8E-C854-4ADA-A30E-FFB626F3CD31}" srcOrd="2" destOrd="0" parTransId="{4711C40F-A692-4FC0-85B9-24179391F596}" sibTransId="{64407DDC-12B3-4E63-9AE5-A611ADFB5D1F}"/>
    <dgm:cxn modelId="{952DB514-9D0D-4130-997D-58FE65DF386D}" srcId="{80B8B2B6-99DE-4C14-BF53-A23B1D5335C4}" destId="{D7CBDA9E-1C3F-45C7-8932-C03FBD7DBDC6}" srcOrd="1" destOrd="0" parTransId="{CA4B2544-DED3-4D40-A407-D7FF84DFFA75}" sibTransId="{AF57AC88-1791-4923-9FDF-8547F8F1F33E}"/>
    <dgm:cxn modelId="{5FD4DB7F-09A5-4B3F-A2CE-9860CFA1AECA}" type="presOf" srcId="{0786C2EB-23D7-4A3E-AB2A-734F7590D647}" destId="{DFAB52EB-FFDA-49F2-9C34-37F3949A4682}" srcOrd="0" destOrd="0" presId="urn:microsoft.com/office/officeart/2005/8/layout/chevron2"/>
    <dgm:cxn modelId="{E7415549-429B-4753-9E79-B7624F1C5FF3}" type="presOf" srcId="{80B8B2B6-99DE-4C14-BF53-A23B1D5335C4}" destId="{2E134865-7B5C-4DF5-8333-8998E99DB008}" srcOrd="0" destOrd="0" presId="urn:microsoft.com/office/officeart/2005/8/layout/chevron2"/>
    <dgm:cxn modelId="{7E0AA95F-85CF-4D50-A9B9-811354BA0693}" srcId="{0786C2EB-23D7-4A3E-AB2A-734F7590D647}" destId="{2F03D0CD-8846-422A-9232-12D64D0D1859}" srcOrd="2" destOrd="0" parTransId="{C8429BBA-92B5-4ED3-804A-59B816501C18}" sibTransId="{31E6B81E-A006-4B88-AABC-85EB578CED74}"/>
    <dgm:cxn modelId="{967D73C1-68E6-4AC9-9351-CFD20C464076}" type="presOf" srcId="{7228A76C-9DC7-403A-A18E-AA0D0AA4DB4C}" destId="{97E2D807-15F5-4254-9E97-944186C1904D}" srcOrd="0" destOrd="0" presId="urn:microsoft.com/office/officeart/2005/8/layout/chevron2"/>
    <dgm:cxn modelId="{87A735FF-CFFA-42D9-9B11-7AECE869D0C9}" type="presOf" srcId="{D7CBDA9E-1C3F-45C7-8932-C03FBD7DBDC6}" destId="{469D1B35-1BE8-44E1-A9F2-E515AC262664}" srcOrd="0" destOrd="0" presId="urn:microsoft.com/office/officeart/2005/8/layout/chevron2"/>
    <dgm:cxn modelId="{420C4FF6-B96D-49DC-8DF5-0C3B2F0F4959}" type="presOf" srcId="{0A53E885-6469-4C5A-B344-011188083A74}" destId="{1A222309-5CAE-47FF-8F35-AAEE0E1F3E89}" srcOrd="0" destOrd="0" presId="urn:microsoft.com/office/officeart/2005/8/layout/chevron2"/>
    <dgm:cxn modelId="{66D9ABF3-3D8E-40CF-9EAA-2B9F7E891E07}" type="presOf" srcId="{33016E8E-C854-4ADA-A30E-FFB626F3CD31}" destId="{9BCEC328-8953-4F4A-98EA-C4E977E9562D}" srcOrd="0" destOrd="2" presId="urn:microsoft.com/office/officeart/2005/8/layout/chevron2"/>
    <dgm:cxn modelId="{DF25557D-48D6-4A34-94E3-89195869B36D}" srcId="{D7CBDA9E-1C3F-45C7-8932-C03FBD7DBDC6}" destId="{312ABCFC-DCF9-479E-8B5B-D8B7FF08EED0}" srcOrd="0" destOrd="0" parTransId="{C4615DEC-A2FC-44BC-B6B7-8BA94F24A4AE}" sibTransId="{04628E29-C895-48B1-B966-9A3D57FC75B6}"/>
    <dgm:cxn modelId="{2743226E-9A90-4E13-BF96-843E82A3C88E}" type="presOf" srcId="{A6D68DFB-4406-4A4F-97BC-CFC7C07F6574}" destId="{9BCEC328-8953-4F4A-98EA-C4E977E9562D}" srcOrd="0" destOrd="1" presId="urn:microsoft.com/office/officeart/2005/8/layout/chevron2"/>
    <dgm:cxn modelId="{457B787E-E906-4805-B4A2-810E04CDC894}" srcId="{0786C2EB-23D7-4A3E-AB2A-734F7590D647}" destId="{1B62AFB1-5196-4CE8-8C9B-5EDE828EDB79}" srcOrd="1" destOrd="0" parTransId="{6F8EEB0B-8C09-4040-B6AC-ECB6091747BF}" sibTransId="{C060C60B-8ED9-44CD-827C-6FE4AB836031}"/>
    <dgm:cxn modelId="{7450B4C0-33FC-4376-AB98-E7CF1D0D6D67}" type="presOf" srcId="{8B937609-4429-4FEE-AB83-6B8DF69C2472}" destId="{DA6AFC61-04E9-4D9C-8041-79324FB32A84}" srcOrd="0" destOrd="0" presId="urn:microsoft.com/office/officeart/2005/8/layout/chevron2"/>
    <dgm:cxn modelId="{0CAD41DC-6635-401C-88D4-8BDB4C9680D6}" srcId="{0786C2EB-23D7-4A3E-AB2A-734F7590D647}" destId="{7228A76C-9DC7-403A-A18E-AA0D0AA4DB4C}" srcOrd="0" destOrd="0" parTransId="{90CC46CB-3072-436A-8222-64B3BA54D3FD}" sibTransId="{E3B8BF9C-8C14-418B-A77E-824E7F95F85D}"/>
    <dgm:cxn modelId="{8A09CE07-DEAD-4AF6-8E85-9F7E9EF68D94}" type="presParOf" srcId="{2E134865-7B5C-4DF5-8333-8998E99DB008}" destId="{2FA2ACFE-7D53-424E-9ECA-5B46362A28E8}" srcOrd="0" destOrd="0" presId="urn:microsoft.com/office/officeart/2005/8/layout/chevron2"/>
    <dgm:cxn modelId="{1A290124-8E58-45DC-A615-31D33AC537AD}" type="presParOf" srcId="{2FA2ACFE-7D53-424E-9ECA-5B46362A28E8}" destId="{DFAB52EB-FFDA-49F2-9C34-37F3949A4682}" srcOrd="0" destOrd="0" presId="urn:microsoft.com/office/officeart/2005/8/layout/chevron2"/>
    <dgm:cxn modelId="{947334CC-F6B2-46A3-A946-157FFABA3B30}" type="presParOf" srcId="{2FA2ACFE-7D53-424E-9ECA-5B46362A28E8}" destId="{97E2D807-15F5-4254-9E97-944186C1904D}" srcOrd="1" destOrd="0" presId="urn:microsoft.com/office/officeart/2005/8/layout/chevron2"/>
    <dgm:cxn modelId="{4F3157BC-4316-46C5-8AC4-ACF96294C9C9}" type="presParOf" srcId="{2E134865-7B5C-4DF5-8333-8998E99DB008}" destId="{95A020F3-38A7-4840-B207-184632AC419E}" srcOrd="1" destOrd="0" presId="urn:microsoft.com/office/officeart/2005/8/layout/chevron2"/>
    <dgm:cxn modelId="{34E8EBD9-3202-401A-8DD7-905E25EC53C0}" type="presParOf" srcId="{2E134865-7B5C-4DF5-8333-8998E99DB008}" destId="{71A9A651-E42D-44CF-BBBE-66465A4A8492}" srcOrd="2" destOrd="0" presId="urn:microsoft.com/office/officeart/2005/8/layout/chevron2"/>
    <dgm:cxn modelId="{3286A8EA-6827-4297-BEC1-59BACC6C728C}" type="presParOf" srcId="{71A9A651-E42D-44CF-BBBE-66465A4A8492}" destId="{469D1B35-1BE8-44E1-A9F2-E515AC262664}" srcOrd="0" destOrd="0" presId="urn:microsoft.com/office/officeart/2005/8/layout/chevron2"/>
    <dgm:cxn modelId="{4A02C988-9B50-4F18-A560-F8AF7F450E5E}" type="presParOf" srcId="{71A9A651-E42D-44CF-BBBE-66465A4A8492}" destId="{9BCEC328-8953-4F4A-98EA-C4E977E9562D}" srcOrd="1" destOrd="0" presId="urn:microsoft.com/office/officeart/2005/8/layout/chevron2"/>
    <dgm:cxn modelId="{E116B2FD-112D-4BDA-B322-FC8CFF0E7731}" type="presParOf" srcId="{2E134865-7B5C-4DF5-8333-8998E99DB008}" destId="{A697D693-7038-46F4-B735-C4DC5F5C2CF8}" srcOrd="3" destOrd="0" presId="urn:microsoft.com/office/officeart/2005/8/layout/chevron2"/>
    <dgm:cxn modelId="{631775A7-04FA-4887-99AD-94B65C778E58}" type="presParOf" srcId="{2E134865-7B5C-4DF5-8333-8998E99DB008}" destId="{6A83966C-4A5B-4471-AD90-DEF7ACD394AF}" srcOrd="4" destOrd="0" presId="urn:microsoft.com/office/officeart/2005/8/layout/chevron2"/>
    <dgm:cxn modelId="{75EE87B5-A112-4831-AB7F-7138FD616120}" type="presParOf" srcId="{6A83966C-4A5B-4471-AD90-DEF7ACD394AF}" destId="{1A222309-5CAE-47FF-8F35-AAEE0E1F3E89}" srcOrd="0" destOrd="0" presId="urn:microsoft.com/office/officeart/2005/8/layout/chevron2"/>
    <dgm:cxn modelId="{029C81BF-F27F-4881-B601-6785D089DBBA}" type="presParOf" srcId="{6A83966C-4A5B-4471-AD90-DEF7ACD394AF}" destId="{DA6AFC61-04E9-4D9C-8041-79324FB32A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8538E1-2E9F-408B-BC7E-A0423D0FB48D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30A3C4DF-16C5-4402-81CB-169A398AD27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>
          <a:solidFill>
            <a:schemeClr val="accent1"/>
          </a:solidFill>
        </a:ln>
      </dgm:spPr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ulei volatil</a:t>
          </a: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acid rozmarinic, flavone, arbutozidă, tanin</a:t>
          </a:r>
          <a:endParaRPr lang="en-US" sz="2000" dirty="0"/>
        </a:p>
      </dgm:t>
    </dgm:pt>
    <dgm:pt modelId="{A9F488FD-727E-4CAF-8060-C0B9F19518E5}" type="parTrans" cxnId="{E232E8F7-5BE9-410A-AFFA-E8CB2342A41B}">
      <dgm:prSet/>
      <dgm:spPr/>
      <dgm:t>
        <a:bodyPr/>
        <a:lstStyle/>
        <a:p>
          <a:endParaRPr lang="en-US"/>
        </a:p>
      </dgm:t>
    </dgm:pt>
    <dgm:pt modelId="{48B2BD65-CF3D-4298-B17D-F22CF62DA159}" type="sibTrans" cxnId="{E232E8F7-5BE9-410A-AFFA-E8CB2342A41B}">
      <dgm:prSet/>
      <dgm:spPr/>
      <dgm:t>
        <a:bodyPr/>
        <a:lstStyle/>
        <a:p>
          <a:endParaRPr lang="en-US"/>
        </a:p>
      </dgm:t>
    </dgm:pt>
    <dgm:pt modelId="{FE50ABDB-5DD6-486B-BADA-59251C425F52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>
          <a:solidFill>
            <a:srgbClr val="00B0F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dispepsii</a:t>
          </a:r>
        </a:p>
        <a:p>
          <a:pPr>
            <a:spcAft>
              <a:spcPts val="0"/>
            </a:spcAft>
          </a:pP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 </a:t>
          </a:r>
        </a:p>
        <a:p>
          <a:pPr>
            <a:spcAft>
              <a:spcPts val="0"/>
            </a:spcAft>
          </a:pP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 alimentar</a:t>
          </a:r>
          <a:endParaRPr lang="en-US" sz="2000" dirty="0"/>
        </a:p>
      </dgm:t>
    </dgm:pt>
    <dgm:pt modelId="{51CF03E5-98F5-4588-8E15-9680262B6980}" type="parTrans" cxnId="{2C6DFB4E-FE51-4976-B8F2-C5362AD686EB}">
      <dgm:prSet/>
      <dgm:spPr/>
      <dgm:t>
        <a:bodyPr/>
        <a:lstStyle/>
        <a:p>
          <a:endParaRPr lang="en-US"/>
        </a:p>
      </dgm:t>
    </dgm:pt>
    <dgm:pt modelId="{9D5FE432-5D68-4C6E-BCA2-966DE77C5C7A}" type="sibTrans" cxnId="{2C6DFB4E-FE51-4976-B8F2-C5362AD686EB}">
      <dgm:prSet/>
      <dgm:spPr/>
      <dgm:t>
        <a:bodyPr/>
        <a:lstStyle/>
        <a:p>
          <a:endParaRPr lang="en-US"/>
        </a:p>
      </dgm:t>
    </dgm:pt>
    <dgm:pt modelId="{F604983A-F840-49B1-8464-E4AE71EE43A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>
          <a:solidFill>
            <a:srgbClr val="A9FE5C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 carminativă antiseptică</a:t>
          </a:r>
        </a:p>
        <a:p>
          <a:pPr>
            <a:spcAft>
              <a:spcPts val="0"/>
            </a:spcAft>
          </a:pP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sedativă</a:t>
          </a:r>
          <a:endParaRPr lang="en-US" sz="2000" dirty="0"/>
        </a:p>
      </dgm:t>
    </dgm:pt>
    <dgm:pt modelId="{43B7983D-9644-4D49-BDC6-BDC79F0EB246}" type="parTrans" cxnId="{41B2BD73-2D3D-4F4C-A26F-5B9BF299F817}">
      <dgm:prSet/>
      <dgm:spPr/>
      <dgm:t>
        <a:bodyPr/>
        <a:lstStyle/>
        <a:p>
          <a:endParaRPr lang="en-US"/>
        </a:p>
      </dgm:t>
    </dgm:pt>
    <dgm:pt modelId="{976AFF95-5D2E-455C-B4A5-D869657B5795}" type="sibTrans" cxnId="{41B2BD73-2D3D-4F4C-A26F-5B9BF299F817}">
      <dgm:prSet/>
      <dgm:spPr/>
      <dgm:t>
        <a:bodyPr/>
        <a:lstStyle/>
        <a:p>
          <a:endParaRPr lang="en-US"/>
        </a:p>
      </dgm:t>
    </dgm:pt>
    <dgm:pt modelId="{E5401E0F-5750-4EF9-9CFE-11A30391AC4D}" type="pres">
      <dgm:prSet presAssocID="{C48538E1-2E9F-408B-BC7E-A0423D0FB48D}" presName="compositeShape" presStyleCnt="0">
        <dgm:presLayoutVars>
          <dgm:dir/>
          <dgm:resizeHandles/>
        </dgm:presLayoutVars>
      </dgm:prSet>
      <dgm:spPr/>
    </dgm:pt>
    <dgm:pt modelId="{2E54DABD-BE1A-4335-81F4-EAC223A88AA3}" type="pres">
      <dgm:prSet presAssocID="{C48538E1-2E9F-408B-BC7E-A0423D0FB48D}" presName="pyramid" presStyleLbl="node1" presStyleIdx="0" presStyleCnt="1" custLinFactNeighborX="-45624" custLinFactNeighborY="24609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2CB6E56C-BC76-4F09-A11B-9DB7E6938A78}" type="pres">
      <dgm:prSet presAssocID="{C48538E1-2E9F-408B-BC7E-A0423D0FB48D}" presName="theList" presStyleCnt="0"/>
      <dgm:spPr/>
    </dgm:pt>
    <dgm:pt modelId="{9A02AB8B-FCF6-415F-810B-52B5E5FA1A7C}" type="pres">
      <dgm:prSet presAssocID="{30A3C4DF-16C5-4402-81CB-169A398AD276}" presName="aNode" presStyleLbl="fgAcc1" presStyleIdx="0" presStyleCnt="3" custLinFactNeighborX="-30830" custLinFactNeighborY="-42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5B490-0427-4328-827E-441B9D260591}" type="pres">
      <dgm:prSet presAssocID="{30A3C4DF-16C5-4402-81CB-169A398AD276}" presName="aSpace" presStyleCnt="0"/>
      <dgm:spPr/>
    </dgm:pt>
    <dgm:pt modelId="{62164BA5-5619-4D88-B279-21764DE5429F}" type="pres">
      <dgm:prSet presAssocID="{F604983A-F840-49B1-8464-E4AE71EE43AF}" presName="aNode" presStyleLbl="fgAcc1" presStyleIdx="1" presStyleCnt="3" custLinFactNeighborX="-32726" custLinFactNeighborY="-51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C3B5C-4286-42C3-BA78-1A35017FE519}" type="pres">
      <dgm:prSet presAssocID="{F604983A-F840-49B1-8464-E4AE71EE43AF}" presName="aSpace" presStyleCnt="0"/>
      <dgm:spPr/>
    </dgm:pt>
    <dgm:pt modelId="{5DA325E6-8B3D-4542-BF36-C4929821AC54}" type="pres">
      <dgm:prSet presAssocID="{FE50ABDB-5DD6-486B-BADA-59251C425F52}" presName="aNode" presStyleLbl="fgAcc1" presStyleIdx="2" presStyleCnt="3" custLinFactNeighborX="-33011" custLinFactNeighborY="-60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4F092F-A334-4847-9E72-56C56DD0B42C}" type="pres">
      <dgm:prSet presAssocID="{FE50ABDB-5DD6-486B-BADA-59251C425F52}" presName="aSpace" presStyleCnt="0"/>
      <dgm:spPr/>
    </dgm:pt>
  </dgm:ptLst>
  <dgm:cxnLst>
    <dgm:cxn modelId="{9F8DDBFB-5CA4-4351-9A56-79036AF97750}" type="presOf" srcId="{F604983A-F840-49B1-8464-E4AE71EE43AF}" destId="{62164BA5-5619-4D88-B279-21764DE5429F}" srcOrd="0" destOrd="0" presId="urn:microsoft.com/office/officeart/2005/8/layout/pyramid2"/>
    <dgm:cxn modelId="{0C162755-0190-4096-BEFB-58859FBF9D66}" type="presOf" srcId="{C48538E1-2E9F-408B-BC7E-A0423D0FB48D}" destId="{E5401E0F-5750-4EF9-9CFE-11A30391AC4D}" srcOrd="0" destOrd="0" presId="urn:microsoft.com/office/officeart/2005/8/layout/pyramid2"/>
    <dgm:cxn modelId="{FA670748-347E-432D-AC11-8474427F4FAD}" type="presOf" srcId="{FE50ABDB-5DD6-486B-BADA-59251C425F52}" destId="{5DA325E6-8B3D-4542-BF36-C4929821AC54}" srcOrd="0" destOrd="0" presId="urn:microsoft.com/office/officeart/2005/8/layout/pyramid2"/>
    <dgm:cxn modelId="{E232E8F7-5BE9-410A-AFFA-E8CB2342A41B}" srcId="{C48538E1-2E9F-408B-BC7E-A0423D0FB48D}" destId="{30A3C4DF-16C5-4402-81CB-169A398AD276}" srcOrd="0" destOrd="0" parTransId="{A9F488FD-727E-4CAF-8060-C0B9F19518E5}" sibTransId="{48B2BD65-CF3D-4298-B17D-F22CF62DA159}"/>
    <dgm:cxn modelId="{41B2BD73-2D3D-4F4C-A26F-5B9BF299F817}" srcId="{C48538E1-2E9F-408B-BC7E-A0423D0FB48D}" destId="{F604983A-F840-49B1-8464-E4AE71EE43AF}" srcOrd="1" destOrd="0" parTransId="{43B7983D-9644-4D49-BDC6-BDC79F0EB246}" sibTransId="{976AFF95-5D2E-455C-B4A5-D869657B5795}"/>
    <dgm:cxn modelId="{2C6DFB4E-FE51-4976-B8F2-C5362AD686EB}" srcId="{C48538E1-2E9F-408B-BC7E-A0423D0FB48D}" destId="{FE50ABDB-5DD6-486B-BADA-59251C425F52}" srcOrd="2" destOrd="0" parTransId="{51CF03E5-98F5-4588-8E15-9680262B6980}" sibTransId="{9D5FE432-5D68-4C6E-BCA2-966DE77C5C7A}"/>
    <dgm:cxn modelId="{42922D0A-9CAD-4622-AD86-EA5D86819F25}" type="presOf" srcId="{30A3C4DF-16C5-4402-81CB-169A398AD276}" destId="{9A02AB8B-FCF6-415F-810B-52B5E5FA1A7C}" srcOrd="0" destOrd="0" presId="urn:microsoft.com/office/officeart/2005/8/layout/pyramid2"/>
    <dgm:cxn modelId="{775192BE-5CE4-4618-9565-942F4F814B41}" type="presParOf" srcId="{E5401E0F-5750-4EF9-9CFE-11A30391AC4D}" destId="{2E54DABD-BE1A-4335-81F4-EAC223A88AA3}" srcOrd="0" destOrd="0" presId="urn:microsoft.com/office/officeart/2005/8/layout/pyramid2"/>
    <dgm:cxn modelId="{D24481CA-880F-4DC6-969A-E5E9268ADFB0}" type="presParOf" srcId="{E5401E0F-5750-4EF9-9CFE-11A30391AC4D}" destId="{2CB6E56C-BC76-4F09-A11B-9DB7E6938A78}" srcOrd="1" destOrd="0" presId="urn:microsoft.com/office/officeart/2005/8/layout/pyramid2"/>
    <dgm:cxn modelId="{EDA489BC-06B6-4B61-817E-E0D4E35DBBBC}" type="presParOf" srcId="{2CB6E56C-BC76-4F09-A11B-9DB7E6938A78}" destId="{9A02AB8B-FCF6-415F-810B-52B5E5FA1A7C}" srcOrd="0" destOrd="0" presId="urn:microsoft.com/office/officeart/2005/8/layout/pyramid2"/>
    <dgm:cxn modelId="{D41DC93F-35A2-4173-B3DA-6997A6A6F0CF}" type="presParOf" srcId="{2CB6E56C-BC76-4F09-A11B-9DB7E6938A78}" destId="{BAD5B490-0427-4328-827E-441B9D260591}" srcOrd="1" destOrd="0" presId="urn:microsoft.com/office/officeart/2005/8/layout/pyramid2"/>
    <dgm:cxn modelId="{03EF1C0E-A3AD-4280-B98D-D14EC1E5B9DE}" type="presParOf" srcId="{2CB6E56C-BC76-4F09-A11B-9DB7E6938A78}" destId="{62164BA5-5619-4D88-B279-21764DE5429F}" srcOrd="2" destOrd="0" presId="urn:microsoft.com/office/officeart/2005/8/layout/pyramid2"/>
    <dgm:cxn modelId="{FC936C2A-136C-43E4-9B2E-010F8B475B53}" type="presParOf" srcId="{2CB6E56C-BC76-4F09-A11B-9DB7E6938A78}" destId="{08AC3B5C-4286-42C3-BA78-1A35017FE519}" srcOrd="3" destOrd="0" presId="urn:microsoft.com/office/officeart/2005/8/layout/pyramid2"/>
    <dgm:cxn modelId="{649F7B20-F5ED-4326-A8A5-067A23F02DB6}" type="presParOf" srcId="{2CB6E56C-BC76-4F09-A11B-9DB7E6938A78}" destId="{5DA325E6-8B3D-4542-BF36-C4929821AC54}" srcOrd="4" destOrd="0" presId="urn:microsoft.com/office/officeart/2005/8/layout/pyramid2"/>
    <dgm:cxn modelId="{29A85510-6CA8-47D3-99C9-DB84D022C4E9}" type="presParOf" srcId="{2CB6E56C-BC76-4F09-A11B-9DB7E6938A78}" destId="{D84F092F-A334-4847-9E72-56C56DD0B4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FA026C-91AA-429D-A240-EFD66241037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0150A8-42DC-487E-B9BC-6BF6D532F226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U</a:t>
          </a:r>
          <a:r>
            <a:rPr lang="it-IT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lei volatil </a:t>
          </a:r>
          <a:endParaRPr lang="en-US" sz="2000" dirty="0">
            <a:solidFill>
              <a:schemeClr val="tx1"/>
            </a:solidFill>
          </a:endParaRPr>
        </a:p>
      </dgm:t>
    </dgm:pt>
    <dgm:pt modelId="{3595A591-65A9-4887-A93F-AC91CEEB9211}" type="parTrans" cxnId="{0609FBA5-291A-48D3-AFD3-0D100FFF65AE}">
      <dgm:prSet/>
      <dgm:spPr/>
      <dgm:t>
        <a:bodyPr/>
        <a:lstStyle/>
        <a:p>
          <a:endParaRPr lang="en-US"/>
        </a:p>
      </dgm:t>
    </dgm:pt>
    <dgm:pt modelId="{8F951A70-9ABD-43F7-ACEE-8D472BD5F1E5}" type="sibTrans" cxnId="{0609FBA5-291A-48D3-AFD3-0D100FFF65AE}">
      <dgm:prSet/>
      <dgm:spPr/>
      <dgm:t>
        <a:bodyPr/>
        <a:lstStyle/>
        <a:p>
          <a:endParaRPr lang="en-US"/>
        </a:p>
      </dgm:t>
    </dgm:pt>
    <dgm:pt modelId="{D44F0670-E24B-4AEF-B409-2B06DC8C9DF2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>
          <a:solidFill>
            <a:srgbClr val="A9FE5C"/>
          </a:solidFill>
        </a:ln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AFC-uri</a:t>
          </a:r>
          <a:r>
            <a:rPr lang="ro-RO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o-RO" sz="1800" dirty="0" smtClean="0">
              <a:solidFill>
                <a:schemeClr val="tx1"/>
              </a:solidFill>
            </a:rPr>
            <a:t>(</a:t>
          </a:r>
          <a:r>
            <a:rPr lang="it-IT" sz="1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acid cafeic, clorogenic, rozmarinic</a:t>
          </a:r>
          <a:r>
            <a:rPr lang="ro-RO" sz="1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1800" dirty="0">
            <a:solidFill>
              <a:schemeClr val="tx1"/>
            </a:solidFill>
          </a:endParaRPr>
        </a:p>
      </dgm:t>
    </dgm:pt>
    <dgm:pt modelId="{F5B63988-727A-4F4A-BD7A-C6A790880F8A}" type="parTrans" cxnId="{7B54EC3F-5875-44F9-BAC7-5AD971630357}">
      <dgm:prSet/>
      <dgm:spPr/>
      <dgm:t>
        <a:bodyPr/>
        <a:lstStyle/>
        <a:p>
          <a:endParaRPr lang="en-US"/>
        </a:p>
      </dgm:t>
    </dgm:pt>
    <dgm:pt modelId="{22F4AE27-A621-49D3-AA0A-A370BC21B7C7}" type="sibTrans" cxnId="{7B54EC3F-5875-44F9-BAC7-5AD971630357}">
      <dgm:prSet/>
      <dgm:spPr/>
      <dgm:t>
        <a:bodyPr/>
        <a:lstStyle/>
        <a:p>
          <a:endParaRPr lang="en-US"/>
        </a:p>
      </dgm:t>
    </dgm:pt>
    <dgm:pt modelId="{AA30F360-53A3-45B7-AF4D-D85E560C7B7C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4FF39C-4406-46E1-AE84-0FEB9E866D0C}" type="parTrans" cxnId="{73972C77-323F-42BB-AAB6-5CE025D32081}">
      <dgm:prSet/>
      <dgm:spPr/>
      <dgm:t>
        <a:bodyPr/>
        <a:lstStyle/>
        <a:p>
          <a:endParaRPr lang="en-US"/>
        </a:p>
      </dgm:t>
    </dgm:pt>
    <dgm:pt modelId="{A95F9871-C47A-47CA-911E-90324F116F13}" type="sibTrans" cxnId="{73972C77-323F-42BB-AAB6-5CE025D32081}">
      <dgm:prSet/>
      <dgm:spPr/>
      <dgm:t>
        <a:bodyPr/>
        <a:lstStyle/>
        <a:p>
          <a:endParaRPr lang="en-US"/>
        </a:p>
      </dgm:t>
    </dgm:pt>
    <dgm:pt modelId="{9023C675-33C1-444E-B4FA-2C5F40BDF51D}" type="pres">
      <dgm:prSet presAssocID="{DAFA026C-91AA-429D-A240-EFD6624103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E3D8D1-EAAD-4385-98DE-E18B0006A514}" type="pres">
      <dgm:prSet presAssocID="{3A0150A8-42DC-487E-B9BC-6BF6D532F226}" presName="parentLin" presStyleCnt="0"/>
      <dgm:spPr/>
      <dgm:t>
        <a:bodyPr/>
        <a:lstStyle/>
        <a:p>
          <a:endParaRPr lang="en-US"/>
        </a:p>
      </dgm:t>
    </dgm:pt>
    <dgm:pt modelId="{2D1FB3E8-D759-4A15-A2B3-400F6DD47C64}" type="pres">
      <dgm:prSet presAssocID="{3A0150A8-42DC-487E-B9BC-6BF6D532F22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CF0ED23-5292-4090-AD71-DCE90E0A9B34}" type="pres">
      <dgm:prSet presAssocID="{3A0150A8-42DC-487E-B9BC-6BF6D532F2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6F831-040A-476A-B7A2-53EE59CBE90A}" type="pres">
      <dgm:prSet presAssocID="{3A0150A8-42DC-487E-B9BC-6BF6D532F226}" presName="negativeSpace" presStyleCnt="0"/>
      <dgm:spPr/>
      <dgm:t>
        <a:bodyPr/>
        <a:lstStyle/>
        <a:p>
          <a:endParaRPr lang="en-US"/>
        </a:p>
      </dgm:t>
    </dgm:pt>
    <dgm:pt modelId="{0DECD3F2-F871-431D-9C3E-86EED974E9C2}" type="pres">
      <dgm:prSet presAssocID="{3A0150A8-42DC-487E-B9BC-6BF6D532F22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E7B58-5965-4DFD-9DEB-45AF59CFB47B}" type="pres">
      <dgm:prSet presAssocID="{8F951A70-9ABD-43F7-ACEE-8D472BD5F1E5}" presName="spaceBetweenRectangles" presStyleCnt="0"/>
      <dgm:spPr/>
      <dgm:t>
        <a:bodyPr/>
        <a:lstStyle/>
        <a:p>
          <a:endParaRPr lang="en-US"/>
        </a:p>
      </dgm:t>
    </dgm:pt>
    <dgm:pt modelId="{FF3B672B-B57A-4C3C-B667-B945CCFF53C6}" type="pres">
      <dgm:prSet presAssocID="{D44F0670-E24B-4AEF-B409-2B06DC8C9DF2}" presName="parentLin" presStyleCnt="0"/>
      <dgm:spPr/>
      <dgm:t>
        <a:bodyPr/>
        <a:lstStyle/>
        <a:p>
          <a:endParaRPr lang="en-US"/>
        </a:p>
      </dgm:t>
    </dgm:pt>
    <dgm:pt modelId="{FCD7CF35-788B-41FB-BC62-86BDFF21A320}" type="pres">
      <dgm:prSet presAssocID="{D44F0670-E24B-4AEF-B409-2B06DC8C9DF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FC80DA7-57EA-43D5-88D9-75FB4F08B6C2}" type="pres">
      <dgm:prSet presAssocID="{D44F0670-E24B-4AEF-B409-2B06DC8C9D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6237F-3EC6-4189-9898-3B797B4F6007}" type="pres">
      <dgm:prSet presAssocID="{D44F0670-E24B-4AEF-B409-2B06DC8C9DF2}" presName="negativeSpace" presStyleCnt="0"/>
      <dgm:spPr/>
      <dgm:t>
        <a:bodyPr/>
        <a:lstStyle/>
        <a:p>
          <a:endParaRPr lang="en-US"/>
        </a:p>
      </dgm:t>
    </dgm:pt>
    <dgm:pt modelId="{DFF21533-C54B-4006-B16D-3B0E6A5BF6E2}" type="pres">
      <dgm:prSet presAssocID="{D44F0670-E24B-4AEF-B409-2B06DC8C9DF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BFD9F-3E3A-4204-B7B8-88FF3068DF32}" type="pres">
      <dgm:prSet presAssocID="{22F4AE27-A621-49D3-AA0A-A370BC21B7C7}" presName="spaceBetweenRectangles" presStyleCnt="0"/>
      <dgm:spPr/>
      <dgm:t>
        <a:bodyPr/>
        <a:lstStyle/>
        <a:p>
          <a:endParaRPr lang="en-US"/>
        </a:p>
      </dgm:t>
    </dgm:pt>
    <dgm:pt modelId="{0A958233-A80C-46BF-8844-30FAA2633C15}" type="pres">
      <dgm:prSet presAssocID="{AA30F360-53A3-45B7-AF4D-D85E560C7B7C}" presName="parentLin" presStyleCnt="0"/>
      <dgm:spPr/>
      <dgm:t>
        <a:bodyPr/>
        <a:lstStyle/>
        <a:p>
          <a:endParaRPr lang="en-US"/>
        </a:p>
      </dgm:t>
    </dgm:pt>
    <dgm:pt modelId="{DFA6722A-D0FC-4A1F-8536-0E51901DEF50}" type="pres">
      <dgm:prSet presAssocID="{AA30F360-53A3-45B7-AF4D-D85E560C7B7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0E27541-2996-46F7-9C67-17B878BC46D9}" type="pres">
      <dgm:prSet presAssocID="{AA30F360-53A3-45B7-AF4D-D85E560C7B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AB034-F6D0-46CC-B9A9-AE3969CF3945}" type="pres">
      <dgm:prSet presAssocID="{AA30F360-53A3-45B7-AF4D-D85E560C7B7C}" presName="negativeSpace" presStyleCnt="0"/>
      <dgm:spPr/>
      <dgm:t>
        <a:bodyPr/>
        <a:lstStyle/>
        <a:p>
          <a:endParaRPr lang="en-US"/>
        </a:p>
      </dgm:t>
    </dgm:pt>
    <dgm:pt modelId="{E0E3B0C9-F560-4D34-BD55-F2CEE6258ABE}" type="pres">
      <dgm:prSet presAssocID="{AA30F360-53A3-45B7-AF4D-D85E560C7B7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FAD9AC-6D94-442B-AC10-3F93F14B34A2}" type="presOf" srcId="{DAFA026C-91AA-429D-A240-EFD66241037D}" destId="{9023C675-33C1-444E-B4FA-2C5F40BDF51D}" srcOrd="0" destOrd="0" presId="urn:microsoft.com/office/officeart/2005/8/layout/list1"/>
    <dgm:cxn modelId="{6B596619-EDC6-4477-BD52-FA2E12C00B03}" type="presOf" srcId="{3A0150A8-42DC-487E-B9BC-6BF6D532F226}" destId="{2D1FB3E8-D759-4A15-A2B3-400F6DD47C64}" srcOrd="0" destOrd="0" presId="urn:microsoft.com/office/officeart/2005/8/layout/list1"/>
    <dgm:cxn modelId="{070A8CDC-A7F2-430C-AD9D-399027350494}" type="presOf" srcId="{D44F0670-E24B-4AEF-B409-2B06DC8C9DF2}" destId="{9FC80DA7-57EA-43D5-88D9-75FB4F08B6C2}" srcOrd="1" destOrd="0" presId="urn:microsoft.com/office/officeart/2005/8/layout/list1"/>
    <dgm:cxn modelId="{73972C77-323F-42BB-AAB6-5CE025D32081}" srcId="{DAFA026C-91AA-429D-A240-EFD66241037D}" destId="{AA30F360-53A3-45B7-AF4D-D85E560C7B7C}" srcOrd="2" destOrd="0" parTransId="{1C4FF39C-4406-46E1-AE84-0FEB9E866D0C}" sibTransId="{A95F9871-C47A-47CA-911E-90324F116F13}"/>
    <dgm:cxn modelId="{7B54EC3F-5875-44F9-BAC7-5AD971630357}" srcId="{DAFA026C-91AA-429D-A240-EFD66241037D}" destId="{D44F0670-E24B-4AEF-B409-2B06DC8C9DF2}" srcOrd="1" destOrd="0" parTransId="{F5B63988-727A-4F4A-BD7A-C6A790880F8A}" sibTransId="{22F4AE27-A621-49D3-AA0A-A370BC21B7C7}"/>
    <dgm:cxn modelId="{EB803AAD-79EA-498B-9F1F-10D00CC079E5}" type="presOf" srcId="{AA30F360-53A3-45B7-AF4D-D85E560C7B7C}" destId="{DFA6722A-D0FC-4A1F-8536-0E51901DEF50}" srcOrd="0" destOrd="0" presId="urn:microsoft.com/office/officeart/2005/8/layout/list1"/>
    <dgm:cxn modelId="{B26F6AE5-81AD-4BB0-B329-0CD8594D9DB9}" type="presOf" srcId="{AA30F360-53A3-45B7-AF4D-D85E560C7B7C}" destId="{E0E27541-2996-46F7-9C67-17B878BC46D9}" srcOrd="1" destOrd="0" presId="urn:microsoft.com/office/officeart/2005/8/layout/list1"/>
    <dgm:cxn modelId="{83AFA594-C919-40A5-8733-0C19B2D5A5AB}" type="presOf" srcId="{3A0150A8-42DC-487E-B9BC-6BF6D532F226}" destId="{5CF0ED23-5292-4090-AD71-DCE90E0A9B34}" srcOrd="1" destOrd="0" presId="urn:microsoft.com/office/officeart/2005/8/layout/list1"/>
    <dgm:cxn modelId="{6DDC9419-A57F-4E1B-88AE-9441EF07EB8D}" type="presOf" srcId="{D44F0670-E24B-4AEF-B409-2B06DC8C9DF2}" destId="{FCD7CF35-788B-41FB-BC62-86BDFF21A320}" srcOrd="0" destOrd="0" presId="urn:microsoft.com/office/officeart/2005/8/layout/list1"/>
    <dgm:cxn modelId="{0609FBA5-291A-48D3-AFD3-0D100FFF65AE}" srcId="{DAFA026C-91AA-429D-A240-EFD66241037D}" destId="{3A0150A8-42DC-487E-B9BC-6BF6D532F226}" srcOrd="0" destOrd="0" parTransId="{3595A591-65A9-4887-A93F-AC91CEEB9211}" sibTransId="{8F951A70-9ABD-43F7-ACEE-8D472BD5F1E5}"/>
    <dgm:cxn modelId="{FA521AD1-BDE6-437B-AB6B-593F52092873}" type="presParOf" srcId="{9023C675-33C1-444E-B4FA-2C5F40BDF51D}" destId="{E7E3D8D1-EAAD-4385-98DE-E18B0006A514}" srcOrd="0" destOrd="0" presId="urn:microsoft.com/office/officeart/2005/8/layout/list1"/>
    <dgm:cxn modelId="{4EF22D91-161A-43C2-8CDF-C1153E24B9BA}" type="presParOf" srcId="{E7E3D8D1-EAAD-4385-98DE-E18B0006A514}" destId="{2D1FB3E8-D759-4A15-A2B3-400F6DD47C64}" srcOrd="0" destOrd="0" presId="urn:microsoft.com/office/officeart/2005/8/layout/list1"/>
    <dgm:cxn modelId="{174103E1-6D65-49D9-BC30-E2D0E41AB8A8}" type="presParOf" srcId="{E7E3D8D1-EAAD-4385-98DE-E18B0006A514}" destId="{5CF0ED23-5292-4090-AD71-DCE90E0A9B34}" srcOrd="1" destOrd="0" presId="urn:microsoft.com/office/officeart/2005/8/layout/list1"/>
    <dgm:cxn modelId="{9CCA4E6C-F84D-4B98-AEDB-C62C5A2DA748}" type="presParOf" srcId="{9023C675-33C1-444E-B4FA-2C5F40BDF51D}" destId="{A116F831-040A-476A-B7A2-53EE59CBE90A}" srcOrd="1" destOrd="0" presId="urn:microsoft.com/office/officeart/2005/8/layout/list1"/>
    <dgm:cxn modelId="{162112F6-CE37-4D9E-BC54-AE8431AA11EE}" type="presParOf" srcId="{9023C675-33C1-444E-B4FA-2C5F40BDF51D}" destId="{0DECD3F2-F871-431D-9C3E-86EED974E9C2}" srcOrd="2" destOrd="0" presId="urn:microsoft.com/office/officeart/2005/8/layout/list1"/>
    <dgm:cxn modelId="{610D8594-2F38-4962-B1B8-B1A469912C21}" type="presParOf" srcId="{9023C675-33C1-444E-B4FA-2C5F40BDF51D}" destId="{388E7B58-5965-4DFD-9DEB-45AF59CFB47B}" srcOrd="3" destOrd="0" presId="urn:microsoft.com/office/officeart/2005/8/layout/list1"/>
    <dgm:cxn modelId="{6EC91067-98D9-4A86-BC55-20348772A2FE}" type="presParOf" srcId="{9023C675-33C1-444E-B4FA-2C5F40BDF51D}" destId="{FF3B672B-B57A-4C3C-B667-B945CCFF53C6}" srcOrd="4" destOrd="0" presId="urn:microsoft.com/office/officeart/2005/8/layout/list1"/>
    <dgm:cxn modelId="{830545F1-AB3D-447B-A7D9-1B2AA4694A9B}" type="presParOf" srcId="{FF3B672B-B57A-4C3C-B667-B945CCFF53C6}" destId="{FCD7CF35-788B-41FB-BC62-86BDFF21A320}" srcOrd="0" destOrd="0" presId="urn:microsoft.com/office/officeart/2005/8/layout/list1"/>
    <dgm:cxn modelId="{FD255924-C38C-44D5-8C1D-5AE23B334A8D}" type="presParOf" srcId="{FF3B672B-B57A-4C3C-B667-B945CCFF53C6}" destId="{9FC80DA7-57EA-43D5-88D9-75FB4F08B6C2}" srcOrd="1" destOrd="0" presId="urn:microsoft.com/office/officeart/2005/8/layout/list1"/>
    <dgm:cxn modelId="{89E92235-0BA6-450D-BA1E-8ACEC266A71F}" type="presParOf" srcId="{9023C675-33C1-444E-B4FA-2C5F40BDF51D}" destId="{79D6237F-3EC6-4189-9898-3B797B4F6007}" srcOrd="5" destOrd="0" presId="urn:microsoft.com/office/officeart/2005/8/layout/list1"/>
    <dgm:cxn modelId="{A4F5D459-489F-428B-B349-DB62923F0A37}" type="presParOf" srcId="{9023C675-33C1-444E-B4FA-2C5F40BDF51D}" destId="{DFF21533-C54B-4006-B16D-3B0E6A5BF6E2}" srcOrd="6" destOrd="0" presId="urn:microsoft.com/office/officeart/2005/8/layout/list1"/>
    <dgm:cxn modelId="{A00E4809-BDA0-4769-AB9C-8DCBD5D36126}" type="presParOf" srcId="{9023C675-33C1-444E-B4FA-2C5F40BDF51D}" destId="{13ABFD9F-3E3A-4204-B7B8-88FF3068DF32}" srcOrd="7" destOrd="0" presId="urn:microsoft.com/office/officeart/2005/8/layout/list1"/>
    <dgm:cxn modelId="{51A8EC95-C036-4109-816A-B55C0102D28C}" type="presParOf" srcId="{9023C675-33C1-444E-B4FA-2C5F40BDF51D}" destId="{0A958233-A80C-46BF-8844-30FAA2633C15}" srcOrd="8" destOrd="0" presId="urn:microsoft.com/office/officeart/2005/8/layout/list1"/>
    <dgm:cxn modelId="{9C002148-6DD3-4200-AD94-A64BF390F353}" type="presParOf" srcId="{0A958233-A80C-46BF-8844-30FAA2633C15}" destId="{DFA6722A-D0FC-4A1F-8536-0E51901DEF50}" srcOrd="0" destOrd="0" presId="urn:microsoft.com/office/officeart/2005/8/layout/list1"/>
    <dgm:cxn modelId="{48895645-4013-445A-AA2F-4AE80A009AD2}" type="presParOf" srcId="{0A958233-A80C-46BF-8844-30FAA2633C15}" destId="{E0E27541-2996-46F7-9C67-17B878BC46D9}" srcOrd="1" destOrd="0" presId="urn:microsoft.com/office/officeart/2005/8/layout/list1"/>
    <dgm:cxn modelId="{D6BE5F9C-8AC4-470C-8412-F074B36700BF}" type="presParOf" srcId="{9023C675-33C1-444E-B4FA-2C5F40BDF51D}" destId="{E0FAB034-F6D0-46CC-B9A9-AE3969CF3945}" srcOrd="9" destOrd="0" presId="urn:microsoft.com/office/officeart/2005/8/layout/list1"/>
    <dgm:cxn modelId="{B59A38E4-37DB-4CD7-9300-823841DE223B}" type="presParOf" srcId="{9023C675-33C1-444E-B4FA-2C5F40BDF51D}" destId="{E0E3B0C9-F560-4D34-BD55-F2CEE6258A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AFA026C-91AA-429D-A240-EFD66241037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0150A8-42DC-487E-B9BC-6BF6D532F226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95A591-65A9-4887-A93F-AC91CEEB9211}" type="parTrans" cxnId="{0609FBA5-291A-48D3-AFD3-0D100FFF65AE}">
      <dgm:prSet/>
      <dgm:spPr/>
      <dgm:t>
        <a:bodyPr/>
        <a:lstStyle/>
        <a:p>
          <a:endParaRPr lang="en-US"/>
        </a:p>
      </dgm:t>
    </dgm:pt>
    <dgm:pt modelId="{8F951A70-9ABD-43F7-ACEE-8D472BD5F1E5}" type="sibTrans" cxnId="{0609FBA5-291A-48D3-AFD3-0D100FFF65AE}">
      <dgm:prSet/>
      <dgm:spPr/>
      <dgm:t>
        <a:bodyPr/>
        <a:lstStyle/>
        <a:p>
          <a:endParaRPr lang="en-US"/>
        </a:p>
      </dgm:t>
    </dgm:pt>
    <dgm:pt modelId="{D44F0670-E24B-4AEF-B409-2B06DC8C9DF2}">
      <dgm:prSet phldrT="[Text]" custT="1"/>
      <dgm:spPr>
        <a:solidFill>
          <a:schemeClr val="bg1"/>
        </a:solidFill>
        <a:ln w="28575">
          <a:solidFill>
            <a:srgbClr val="99FF66"/>
          </a:solidFill>
        </a:ln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Triterpene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B63988-727A-4F4A-BD7A-C6A790880F8A}" type="parTrans" cxnId="{7B54EC3F-5875-44F9-BAC7-5AD971630357}">
      <dgm:prSet/>
      <dgm:spPr/>
      <dgm:t>
        <a:bodyPr/>
        <a:lstStyle/>
        <a:p>
          <a:endParaRPr lang="en-US"/>
        </a:p>
      </dgm:t>
    </dgm:pt>
    <dgm:pt modelId="{22F4AE27-A621-49D3-AA0A-A370BC21B7C7}" type="sibTrans" cxnId="{7B54EC3F-5875-44F9-BAC7-5AD971630357}">
      <dgm:prSet/>
      <dgm:spPr/>
      <dgm:t>
        <a:bodyPr/>
        <a:lstStyle/>
        <a:p>
          <a:endParaRPr lang="en-US"/>
        </a:p>
      </dgm:t>
    </dgm:pt>
    <dgm:pt modelId="{AA30F360-53A3-45B7-AF4D-D85E560C7B7C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Principii amare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4FF39C-4406-46E1-AE84-0FEB9E866D0C}" type="parTrans" cxnId="{73972C77-323F-42BB-AAB6-5CE025D32081}">
      <dgm:prSet/>
      <dgm:spPr/>
      <dgm:t>
        <a:bodyPr/>
        <a:lstStyle/>
        <a:p>
          <a:endParaRPr lang="en-US"/>
        </a:p>
      </dgm:t>
    </dgm:pt>
    <dgm:pt modelId="{A95F9871-C47A-47CA-911E-90324F116F13}" type="sibTrans" cxnId="{73972C77-323F-42BB-AAB6-5CE025D32081}">
      <dgm:prSet/>
      <dgm:spPr/>
      <dgm:t>
        <a:bodyPr/>
        <a:lstStyle/>
        <a:p>
          <a:endParaRPr lang="en-US"/>
        </a:p>
      </dgm:t>
    </dgm:pt>
    <dgm:pt modelId="{9023C675-33C1-444E-B4FA-2C5F40BDF51D}" type="pres">
      <dgm:prSet presAssocID="{DAFA026C-91AA-429D-A240-EFD6624103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E3D8D1-EAAD-4385-98DE-E18B0006A514}" type="pres">
      <dgm:prSet presAssocID="{3A0150A8-42DC-487E-B9BC-6BF6D532F226}" presName="parentLin" presStyleCnt="0"/>
      <dgm:spPr/>
      <dgm:t>
        <a:bodyPr/>
        <a:lstStyle/>
        <a:p>
          <a:endParaRPr lang="en-US"/>
        </a:p>
      </dgm:t>
    </dgm:pt>
    <dgm:pt modelId="{2D1FB3E8-D759-4A15-A2B3-400F6DD47C64}" type="pres">
      <dgm:prSet presAssocID="{3A0150A8-42DC-487E-B9BC-6BF6D532F22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CF0ED23-5292-4090-AD71-DCE90E0A9B34}" type="pres">
      <dgm:prSet presAssocID="{3A0150A8-42DC-487E-B9BC-6BF6D532F2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6F831-040A-476A-B7A2-53EE59CBE90A}" type="pres">
      <dgm:prSet presAssocID="{3A0150A8-42DC-487E-B9BC-6BF6D532F226}" presName="negativeSpace" presStyleCnt="0"/>
      <dgm:spPr/>
      <dgm:t>
        <a:bodyPr/>
        <a:lstStyle/>
        <a:p>
          <a:endParaRPr lang="en-US"/>
        </a:p>
      </dgm:t>
    </dgm:pt>
    <dgm:pt modelId="{0DECD3F2-F871-431D-9C3E-86EED974E9C2}" type="pres">
      <dgm:prSet presAssocID="{3A0150A8-42DC-487E-B9BC-6BF6D532F22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E7B58-5965-4DFD-9DEB-45AF59CFB47B}" type="pres">
      <dgm:prSet presAssocID="{8F951A70-9ABD-43F7-ACEE-8D472BD5F1E5}" presName="spaceBetweenRectangles" presStyleCnt="0"/>
      <dgm:spPr/>
      <dgm:t>
        <a:bodyPr/>
        <a:lstStyle/>
        <a:p>
          <a:endParaRPr lang="en-US"/>
        </a:p>
      </dgm:t>
    </dgm:pt>
    <dgm:pt modelId="{FF3B672B-B57A-4C3C-B667-B945CCFF53C6}" type="pres">
      <dgm:prSet presAssocID="{D44F0670-E24B-4AEF-B409-2B06DC8C9DF2}" presName="parentLin" presStyleCnt="0"/>
      <dgm:spPr/>
      <dgm:t>
        <a:bodyPr/>
        <a:lstStyle/>
        <a:p>
          <a:endParaRPr lang="en-US"/>
        </a:p>
      </dgm:t>
    </dgm:pt>
    <dgm:pt modelId="{FCD7CF35-788B-41FB-BC62-86BDFF21A320}" type="pres">
      <dgm:prSet presAssocID="{D44F0670-E24B-4AEF-B409-2B06DC8C9DF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FC80DA7-57EA-43D5-88D9-75FB4F08B6C2}" type="pres">
      <dgm:prSet presAssocID="{D44F0670-E24B-4AEF-B409-2B06DC8C9D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6237F-3EC6-4189-9898-3B797B4F6007}" type="pres">
      <dgm:prSet presAssocID="{D44F0670-E24B-4AEF-B409-2B06DC8C9DF2}" presName="negativeSpace" presStyleCnt="0"/>
      <dgm:spPr/>
      <dgm:t>
        <a:bodyPr/>
        <a:lstStyle/>
        <a:p>
          <a:endParaRPr lang="en-US"/>
        </a:p>
      </dgm:t>
    </dgm:pt>
    <dgm:pt modelId="{DFF21533-C54B-4006-B16D-3B0E6A5BF6E2}" type="pres">
      <dgm:prSet presAssocID="{D44F0670-E24B-4AEF-B409-2B06DC8C9DF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BFD9F-3E3A-4204-B7B8-88FF3068DF32}" type="pres">
      <dgm:prSet presAssocID="{22F4AE27-A621-49D3-AA0A-A370BC21B7C7}" presName="spaceBetweenRectangles" presStyleCnt="0"/>
      <dgm:spPr/>
      <dgm:t>
        <a:bodyPr/>
        <a:lstStyle/>
        <a:p>
          <a:endParaRPr lang="en-US"/>
        </a:p>
      </dgm:t>
    </dgm:pt>
    <dgm:pt modelId="{0A958233-A80C-46BF-8844-30FAA2633C15}" type="pres">
      <dgm:prSet presAssocID="{AA30F360-53A3-45B7-AF4D-D85E560C7B7C}" presName="parentLin" presStyleCnt="0"/>
      <dgm:spPr/>
      <dgm:t>
        <a:bodyPr/>
        <a:lstStyle/>
        <a:p>
          <a:endParaRPr lang="en-US"/>
        </a:p>
      </dgm:t>
    </dgm:pt>
    <dgm:pt modelId="{DFA6722A-D0FC-4A1F-8536-0E51901DEF50}" type="pres">
      <dgm:prSet presAssocID="{AA30F360-53A3-45B7-AF4D-D85E560C7B7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0E27541-2996-46F7-9C67-17B878BC46D9}" type="pres">
      <dgm:prSet presAssocID="{AA30F360-53A3-45B7-AF4D-D85E560C7B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AB034-F6D0-46CC-B9A9-AE3969CF3945}" type="pres">
      <dgm:prSet presAssocID="{AA30F360-53A3-45B7-AF4D-D85E560C7B7C}" presName="negativeSpace" presStyleCnt="0"/>
      <dgm:spPr/>
      <dgm:t>
        <a:bodyPr/>
        <a:lstStyle/>
        <a:p>
          <a:endParaRPr lang="en-US"/>
        </a:p>
      </dgm:t>
    </dgm:pt>
    <dgm:pt modelId="{E0E3B0C9-F560-4D34-BD55-F2CEE6258ABE}" type="pres">
      <dgm:prSet presAssocID="{AA30F360-53A3-45B7-AF4D-D85E560C7B7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310EFB-5ABB-4BE6-A49C-3C7A604D5181}" type="presOf" srcId="{3A0150A8-42DC-487E-B9BC-6BF6D532F226}" destId="{5CF0ED23-5292-4090-AD71-DCE90E0A9B34}" srcOrd="1" destOrd="0" presId="urn:microsoft.com/office/officeart/2005/8/layout/list1"/>
    <dgm:cxn modelId="{7EED304D-DF27-4DB7-A642-21ACE313BCB6}" type="presOf" srcId="{D44F0670-E24B-4AEF-B409-2B06DC8C9DF2}" destId="{9FC80DA7-57EA-43D5-88D9-75FB4F08B6C2}" srcOrd="1" destOrd="0" presId="urn:microsoft.com/office/officeart/2005/8/layout/list1"/>
    <dgm:cxn modelId="{193F5CE6-C0EF-4240-886C-A8BBF32C3BED}" type="presOf" srcId="{3A0150A8-42DC-487E-B9BC-6BF6D532F226}" destId="{2D1FB3E8-D759-4A15-A2B3-400F6DD47C64}" srcOrd="0" destOrd="0" presId="urn:microsoft.com/office/officeart/2005/8/layout/list1"/>
    <dgm:cxn modelId="{73972C77-323F-42BB-AAB6-5CE025D32081}" srcId="{DAFA026C-91AA-429D-A240-EFD66241037D}" destId="{AA30F360-53A3-45B7-AF4D-D85E560C7B7C}" srcOrd="2" destOrd="0" parTransId="{1C4FF39C-4406-46E1-AE84-0FEB9E866D0C}" sibTransId="{A95F9871-C47A-47CA-911E-90324F116F13}"/>
    <dgm:cxn modelId="{7B54EC3F-5875-44F9-BAC7-5AD971630357}" srcId="{DAFA026C-91AA-429D-A240-EFD66241037D}" destId="{D44F0670-E24B-4AEF-B409-2B06DC8C9DF2}" srcOrd="1" destOrd="0" parTransId="{F5B63988-727A-4F4A-BD7A-C6A790880F8A}" sibTransId="{22F4AE27-A621-49D3-AA0A-A370BC21B7C7}"/>
    <dgm:cxn modelId="{3E44D6C7-B4E2-40DD-89BB-87BC48180E86}" type="presOf" srcId="{DAFA026C-91AA-429D-A240-EFD66241037D}" destId="{9023C675-33C1-444E-B4FA-2C5F40BDF51D}" srcOrd="0" destOrd="0" presId="urn:microsoft.com/office/officeart/2005/8/layout/list1"/>
    <dgm:cxn modelId="{C0CD4C73-1443-408A-BC01-1ED2B0FC7933}" type="presOf" srcId="{AA30F360-53A3-45B7-AF4D-D85E560C7B7C}" destId="{E0E27541-2996-46F7-9C67-17B878BC46D9}" srcOrd="1" destOrd="0" presId="urn:microsoft.com/office/officeart/2005/8/layout/list1"/>
    <dgm:cxn modelId="{06592055-A5E6-4E95-986C-6621500E7754}" type="presOf" srcId="{AA30F360-53A3-45B7-AF4D-D85E560C7B7C}" destId="{DFA6722A-D0FC-4A1F-8536-0E51901DEF50}" srcOrd="0" destOrd="0" presId="urn:microsoft.com/office/officeart/2005/8/layout/list1"/>
    <dgm:cxn modelId="{0609FBA5-291A-48D3-AFD3-0D100FFF65AE}" srcId="{DAFA026C-91AA-429D-A240-EFD66241037D}" destId="{3A0150A8-42DC-487E-B9BC-6BF6D532F226}" srcOrd="0" destOrd="0" parTransId="{3595A591-65A9-4887-A93F-AC91CEEB9211}" sibTransId="{8F951A70-9ABD-43F7-ACEE-8D472BD5F1E5}"/>
    <dgm:cxn modelId="{A50E2FEC-D049-46C7-9285-86C30C48C4D9}" type="presOf" srcId="{D44F0670-E24B-4AEF-B409-2B06DC8C9DF2}" destId="{FCD7CF35-788B-41FB-BC62-86BDFF21A320}" srcOrd="0" destOrd="0" presId="urn:microsoft.com/office/officeart/2005/8/layout/list1"/>
    <dgm:cxn modelId="{3F760531-915D-4D07-BBDF-1EEAC7D138DE}" type="presParOf" srcId="{9023C675-33C1-444E-B4FA-2C5F40BDF51D}" destId="{E7E3D8D1-EAAD-4385-98DE-E18B0006A514}" srcOrd="0" destOrd="0" presId="urn:microsoft.com/office/officeart/2005/8/layout/list1"/>
    <dgm:cxn modelId="{01925AD4-07B4-46CB-9A64-EC712C332C89}" type="presParOf" srcId="{E7E3D8D1-EAAD-4385-98DE-E18B0006A514}" destId="{2D1FB3E8-D759-4A15-A2B3-400F6DD47C64}" srcOrd="0" destOrd="0" presId="urn:microsoft.com/office/officeart/2005/8/layout/list1"/>
    <dgm:cxn modelId="{AB4EC1C4-8107-41FB-9010-D45AA2B94590}" type="presParOf" srcId="{E7E3D8D1-EAAD-4385-98DE-E18B0006A514}" destId="{5CF0ED23-5292-4090-AD71-DCE90E0A9B34}" srcOrd="1" destOrd="0" presId="urn:microsoft.com/office/officeart/2005/8/layout/list1"/>
    <dgm:cxn modelId="{FEE14FBF-40EF-42A9-A97D-59E90A366771}" type="presParOf" srcId="{9023C675-33C1-444E-B4FA-2C5F40BDF51D}" destId="{A116F831-040A-476A-B7A2-53EE59CBE90A}" srcOrd="1" destOrd="0" presId="urn:microsoft.com/office/officeart/2005/8/layout/list1"/>
    <dgm:cxn modelId="{25947A9F-5ABB-431F-A3DC-4CA330304D3F}" type="presParOf" srcId="{9023C675-33C1-444E-B4FA-2C5F40BDF51D}" destId="{0DECD3F2-F871-431D-9C3E-86EED974E9C2}" srcOrd="2" destOrd="0" presId="urn:microsoft.com/office/officeart/2005/8/layout/list1"/>
    <dgm:cxn modelId="{3EEC1F35-C202-471A-9C7A-059179968AEC}" type="presParOf" srcId="{9023C675-33C1-444E-B4FA-2C5F40BDF51D}" destId="{388E7B58-5965-4DFD-9DEB-45AF59CFB47B}" srcOrd="3" destOrd="0" presId="urn:microsoft.com/office/officeart/2005/8/layout/list1"/>
    <dgm:cxn modelId="{C9807290-BE58-4A39-BA5E-57AF184FAACF}" type="presParOf" srcId="{9023C675-33C1-444E-B4FA-2C5F40BDF51D}" destId="{FF3B672B-B57A-4C3C-B667-B945CCFF53C6}" srcOrd="4" destOrd="0" presId="urn:microsoft.com/office/officeart/2005/8/layout/list1"/>
    <dgm:cxn modelId="{2E10B3A2-501C-4A8B-9B28-8EC87CD5405F}" type="presParOf" srcId="{FF3B672B-B57A-4C3C-B667-B945CCFF53C6}" destId="{FCD7CF35-788B-41FB-BC62-86BDFF21A320}" srcOrd="0" destOrd="0" presId="urn:microsoft.com/office/officeart/2005/8/layout/list1"/>
    <dgm:cxn modelId="{8AB998F3-7AC0-47FC-AA90-F3FC64CECAFD}" type="presParOf" srcId="{FF3B672B-B57A-4C3C-B667-B945CCFF53C6}" destId="{9FC80DA7-57EA-43D5-88D9-75FB4F08B6C2}" srcOrd="1" destOrd="0" presId="urn:microsoft.com/office/officeart/2005/8/layout/list1"/>
    <dgm:cxn modelId="{C1EAB77A-0572-418A-96A5-C350B542DD30}" type="presParOf" srcId="{9023C675-33C1-444E-B4FA-2C5F40BDF51D}" destId="{79D6237F-3EC6-4189-9898-3B797B4F6007}" srcOrd="5" destOrd="0" presId="urn:microsoft.com/office/officeart/2005/8/layout/list1"/>
    <dgm:cxn modelId="{C79211D0-E4F5-40B3-AF80-27F3473AB66F}" type="presParOf" srcId="{9023C675-33C1-444E-B4FA-2C5F40BDF51D}" destId="{DFF21533-C54B-4006-B16D-3B0E6A5BF6E2}" srcOrd="6" destOrd="0" presId="urn:microsoft.com/office/officeart/2005/8/layout/list1"/>
    <dgm:cxn modelId="{68DC4BEA-7F87-498B-B185-4BADFCC10F57}" type="presParOf" srcId="{9023C675-33C1-444E-B4FA-2C5F40BDF51D}" destId="{13ABFD9F-3E3A-4204-B7B8-88FF3068DF32}" srcOrd="7" destOrd="0" presId="urn:microsoft.com/office/officeart/2005/8/layout/list1"/>
    <dgm:cxn modelId="{307736E1-FA27-42F7-9429-F33624073C5C}" type="presParOf" srcId="{9023C675-33C1-444E-B4FA-2C5F40BDF51D}" destId="{0A958233-A80C-46BF-8844-30FAA2633C15}" srcOrd="8" destOrd="0" presId="urn:microsoft.com/office/officeart/2005/8/layout/list1"/>
    <dgm:cxn modelId="{7ED8C770-9B79-4E7E-BFEF-F738E103181B}" type="presParOf" srcId="{0A958233-A80C-46BF-8844-30FAA2633C15}" destId="{DFA6722A-D0FC-4A1F-8536-0E51901DEF50}" srcOrd="0" destOrd="0" presId="urn:microsoft.com/office/officeart/2005/8/layout/list1"/>
    <dgm:cxn modelId="{20383F10-1D94-4C86-888E-11F03E0317F9}" type="presParOf" srcId="{0A958233-A80C-46BF-8844-30FAA2633C15}" destId="{E0E27541-2996-46F7-9C67-17B878BC46D9}" srcOrd="1" destOrd="0" presId="urn:microsoft.com/office/officeart/2005/8/layout/list1"/>
    <dgm:cxn modelId="{FBAB8C08-41C9-4B75-83C1-E311941276AD}" type="presParOf" srcId="{9023C675-33C1-444E-B4FA-2C5F40BDF51D}" destId="{E0FAB034-F6D0-46CC-B9A9-AE3969CF3945}" srcOrd="9" destOrd="0" presId="urn:microsoft.com/office/officeart/2005/8/layout/list1"/>
    <dgm:cxn modelId="{083C6C5E-BA9D-4739-9C97-008E940A7189}" type="presParOf" srcId="{9023C675-33C1-444E-B4FA-2C5F40BDF51D}" destId="{E0E3B0C9-F560-4D34-BD55-F2CEE6258A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FE10F8-6704-4056-9C27-24BEDC90148B}" type="doc">
      <dgm:prSet loTypeId="urn:microsoft.com/office/officeart/2005/8/layout/cycle3" loCatId="cycle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E8464D-5ED7-4786-9470-12C77089A254}">
      <dgm:prSet phldrT="[Text]" custT="1"/>
      <dgm:spPr/>
      <dgm:t>
        <a:bodyPr/>
        <a:lstStyle/>
        <a:p>
          <a:r>
            <a:rPr kumimoji="0" lang="ro-RO" sz="24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bronşite</a:t>
          </a:r>
          <a:endParaRPr lang="en-US" sz="2400" b="1" dirty="0"/>
        </a:p>
      </dgm:t>
    </dgm:pt>
    <dgm:pt modelId="{5FF4077D-2F76-41F5-9715-589E13233A98}" type="parTrans" cxnId="{104D14E3-FFBB-4FBF-9986-6052B7CBDD89}">
      <dgm:prSet/>
      <dgm:spPr/>
      <dgm:t>
        <a:bodyPr/>
        <a:lstStyle/>
        <a:p>
          <a:endParaRPr lang="en-US"/>
        </a:p>
      </dgm:t>
    </dgm:pt>
    <dgm:pt modelId="{DA367A55-E84B-4EB4-B07B-F6EEE9702238}" type="sibTrans" cxnId="{104D14E3-FFBB-4FBF-9986-6052B7CBDD89}">
      <dgm:prSet/>
      <dgm:spPr/>
      <dgm:t>
        <a:bodyPr/>
        <a:lstStyle/>
        <a:p>
          <a:endParaRPr lang="en-US"/>
        </a:p>
      </dgm:t>
    </dgm:pt>
    <dgm:pt modelId="{E64260B8-C4AB-4EC9-83EE-60096AC7014B}">
      <dgm:prSet phldrT="[Text]" custT="1"/>
      <dgm:spPr/>
      <dgm:t>
        <a:bodyPr/>
        <a:lstStyle/>
        <a:p>
          <a:r>
            <a:rPr kumimoji="0" lang="ro-RO" sz="24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</a:t>
          </a:r>
          <a:r>
            <a:rPr kumimoji="0" lang="ro-RO" sz="24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alimentar</a:t>
          </a:r>
          <a:endParaRPr lang="en-US" sz="2400" dirty="0"/>
        </a:p>
      </dgm:t>
    </dgm:pt>
    <dgm:pt modelId="{FFC4B825-E6F6-4622-87F7-C63E5E483CDE}" type="parTrans" cxnId="{D68378DE-6296-42C2-BD0C-E5AFB73EBCED}">
      <dgm:prSet/>
      <dgm:spPr/>
      <dgm:t>
        <a:bodyPr/>
        <a:lstStyle/>
        <a:p>
          <a:endParaRPr lang="en-US"/>
        </a:p>
      </dgm:t>
    </dgm:pt>
    <dgm:pt modelId="{7C0D6B86-5EFD-4194-B535-474720491D8C}" type="sibTrans" cxnId="{D68378DE-6296-42C2-BD0C-E5AFB73EBCED}">
      <dgm:prSet/>
      <dgm:spPr/>
      <dgm:t>
        <a:bodyPr/>
        <a:lstStyle/>
        <a:p>
          <a:endParaRPr lang="en-US"/>
        </a:p>
      </dgm:t>
    </dgm:pt>
    <dgm:pt modelId="{E5838DC2-7866-403B-AC3F-0F61619DAD34}">
      <dgm:prSet phldrT="[Text]" custT="1"/>
      <dgm:spPr/>
      <dgm:t>
        <a:bodyPr/>
        <a:lstStyle/>
        <a:p>
          <a:r>
            <a:rPr kumimoji="0" lang="ro-RO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colite fermentative</a:t>
          </a:r>
          <a:endParaRPr lang="en-US" sz="2400" dirty="0"/>
        </a:p>
      </dgm:t>
    </dgm:pt>
    <dgm:pt modelId="{0539158F-4AD8-4B5C-BC0B-3D7F3A5536A4}" type="parTrans" cxnId="{1971383C-2237-46AC-A368-2528D33C6296}">
      <dgm:prSet/>
      <dgm:spPr/>
      <dgm:t>
        <a:bodyPr/>
        <a:lstStyle/>
        <a:p>
          <a:endParaRPr lang="en-US"/>
        </a:p>
      </dgm:t>
    </dgm:pt>
    <dgm:pt modelId="{8F8C86EE-C7B9-4F1E-AAFC-4FE6563A9654}" type="sibTrans" cxnId="{1971383C-2237-46AC-A368-2528D33C6296}">
      <dgm:prSet/>
      <dgm:spPr/>
      <dgm:t>
        <a:bodyPr/>
        <a:lstStyle/>
        <a:p>
          <a:endParaRPr lang="en-US"/>
        </a:p>
      </dgm:t>
    </dgm:pt>
    <dgm:pt modelId="{5492A2BE-8512-4C96-A815-D850ED788D49}">
      <dgm:prSet phldrT="[Text]" custT="1"/>
      <dgm:spPr/>
      <dgm:t>
        <a:bodyPr/>
        <a:lstStyle/>
        <a:p>
          <a:r>
            <a:rPr kumimoji="0" lang="ro-RO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parazitoze intestinale</a:t>
          </a:r>
          <a:endParaRPr lang="en-US" sz="2400" dirty="0"/>
        </a:p>
      </dgm:t>
    </dgm:pt>
    <dgm:pt modelId="{1B693FDB-E4AC-4E54-B38D-FA8CF5777DFF}" type="parTrans" cxnId="{1A7A3C6A-07B4-4DAE-9E59-7E47344FEE1E}">
      <dgm:prSet/>
      <dgm:spPr/>
      <dgm:t>
        <a:bodyPr/>
        <a:lstStyle/>
        <a:p>
          <a:endParaRPr lang="en-US"/>
        </a:p>
      </dgm:t>
    </dgm:pt>
    <dgm:pt modelId="{46F32BF1-1596-4FBA-90B8-DE0277A769B4}" type="sibTrans" cxnId="{1A7A3C6A-07B4-4DAE-9E59-7E47344FEE1E}">
      <dgm:prSet/>
      <dgm:spPr/>
      <dgm:t>
        <a:bodyPr/>
        <a:lstStyle/>
        <a:p>
          <a:endParaRPr lang="en-US"/>
        </a:p>
      </dgm:t>
    </dgm:pt>
    <dgm:pt modelId="{2FCA2A39-5B65-4872-B025-5D5FB89574EE}" type="pres">
      <dgm:prSet presAssocID="{B5FE10F8-6704-4056-9C27-24BEDC9014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A7800-EA3E-464F-8F37-FD4F54CC3616}" type="pres">
      <dgm:prSet presAssocID="{B5FE10F8-6704-4056-9C27-24BEDC90148B}" presName="cycle" presStyleCnt="0"/>
      <dgm:spPr/>
      <dgm:t>
        <a:bodyPr/>
        <a:lstStyle/>
        <a:p>
          <a:endParaRPr lang="en-US"/>
        </a:p>
      </dgm:t>
    </dgm:pt>
    <dgm:pt modelId="{15636B4F-C0C5-4453-A69F-56554347B392}" type="pres">
      <dgm:prSet presAssocID="{79E8464D-5ED7-4786-9470-12C77089A254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1B14D-4CA2-4593-97E1-CEF84D2F5C40}" type="pres">
      <dgm:prSet presAssocID="{DA367A55-E84B-4EB4-B07B-F6EEE9702238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520A9DE6-C18E-4442-8C0F-E9F6421FCD63}" type="pres">
      <dgm:prSet presAssocID="{E64260B8-C4AB-4EC9-83EE-60096AC7014B}" presName="nodeFollowingNodes" presStyleLbl="node1" presStyleIdx="1" presStyleCnt="4" custScaleX="73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CA4C5-F30A-41BB-A626-E0050F192BC8}" type="pres">
      <dgm:prSet presAssocID="{E5838DC2-7866-403B-AC3F-0F61619DAD34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EA1D4-2628-4179-B789-38AD760956C4}" type="pres">
      <dgm:prSet presAssocID="{5492A2BE-8512-4C96-A815-D850ED788D49}" presName="nodeFollowingNodes" presStyleLbl="node1" presStyleIdx="3" presStyleCnt="4" custScaleX="760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71383C-2237-46AC-A368-2528D33C6296}" srcId="{B5FE10F8-6704-4056-9C27-24BEDC90148B}" destId="{E5838DC2-7866-403B-AC3F-0F61619DAD34}" srcOrd="2" destOrd="0" parTransId="{0539158F-4AD8-4B5C-BC0B-3D7F3A5536A4}" sibTransId="{8F8C86EE-C7B9-4F1E-AAFC-4FE6563A9654}"/>
    <dgm:cxn modelId="{F80B78F1-D85B-4094-BFFC-E46088538B63}" type="presOf" srcId="{79E8464D-5ED7-4786-9470-12C77089A254}" destId="{15636B4F-C0C5-4453-A69F-56554347B392}" srcOrd="0" destOrd="0" presId="urn:microsoft.com/office/officeart/2005/8/layout/cycle3"/>
    <dgm:cxn modelId="{1A7A3C6A-07B4-4DAE-9E59-7E47344FEE1E}" srcId="{B5FE10F8-6704-4056-9C27-24BEDC90148B}" destId="{5492A2BE-8512-4C96-A815-D850ED788D49}" srcOrd="3" destOrd="0" parTransId="{1B693FDB-E4AC-4E54-B38D-FA8CF5777DFF}" sibTransId="{46F32BF1-1596-4FBA-90B8-DE0277A769B4}"/>
    <dgm:cxn modelId="{D68378DE-6296-42C2-BD0C-E5AFB73EBCED}" srcId="{B5FE10F8-6704-4056-9C27-24BEDC90148B}" destId="{E64260B8-C4AB-4EC9-83EE-60096AC7014B}" srcOrd="1" destOrd="0" parTransId="{FFC4B825-E6F6-4622-87F7-C63E5E483CDE}" sibTransId="{7C0D6B86-5EFD-4194-B535-474720491D8C}"/>
    <dgm:cxn modelId="{566327A7-6451-4383-86F1-2B5749982582}" type="presOf" srcId="{E64260B8-C4AB-4EC9-83EE-60096AC7014B}" destId="{520A9DE6-C18E-4442-8C0F-E9F6421FCD63}" srcOrd="0" destOrd="0" presId="urn:microsoft.com/office/officeart/2005/8/layout/cycle3"/>
    <dgm:cxn modelId="{4A1CECEF-4C7E-46D4-BD64-10FF43A603CD}" type="presOf" srcId="{5492A2BE-8512-4C96-A815-D850ED788D49}" destId="{403EA1D4-2628-4179-B789-38AD760956C4}" srcOrd="0" destOrd="0" presId="urn:microsoft.com/office/officeart/2005/8/layout/cycle3"/>
    <dgm:cxn modelId="{104D14E3-FFBB-4FBF-9986-6052B7CBDD89}" srcId="{B5FE10F8-6704-4056-9C27-24BEDC90148B}" destId="{79E8464D-5ED7-4786-9470-12C77089A254}" srcOrd="0" destOrd="0" parTransId="{5FF4077D-2F76-41F5-9715-589E13233A98}" sibTransId="{DA367A55-E84B-4EB4-B07B-F6EEE9702238}"/>
    <dgm:cxn modelId="{542FD7BA-1E2C-4831-BB5C-92F91E201615}" type="presOf" srcId="{B5FE10F8-6704-4056-9C27-24BEDC90148B}" destId="{2FCA2A39-5B65-4872-B025-5D5FB89574EE}" srcOrd="0" destOrd="0" presId="urn:microsoft.com/office/officeart/2005/8/layout/cycle3"/>
    <dgm:cxn modelId="{76806F7D-FC61-4F25-9992-ACA0EDF0C0F5}" type="presOf" srcId="{DA367A55-E84B-4EB4-B07B-F6EEE9702238}" destId="{8411B14D-4CA2-4593-97E1-CEF84D2F5C40}" srcOrd="0" destOrd="0" presId="urn:microsoft.com/office/officeart/2005/8/layout/cycle3"/>
    <dgm:cxn modelId="{CA5A8BCC-9B5D-486C-B94E-8C5CFFF8831A}" type="presOf" srcId="{E5838DC2-7866-403B-AC3F-0F61619DAD34}" destId="{864CA4C5-F30A-41BB-A626-E0050F192BC8}" srcOrd="0" destOrd="0" presId="urn:microsoft.com/office/officeart/2005/8/layout/cycle3"/>
    <dgm:cxn modelId="{856EB676-0B96-4C05-BCA0-165F4E493CB0}" type="presParOf" srcId="{2FCA2A39-5B65-4872-B025-5D5FB89574EE}" destId="{8AEA7800-EA3E-464F-8F37-FD4F54CC3616}" srcOrd="0" destOrd="0" presId="urn:microsoft.com/office/officeart/2005/8/layout/cycle3"/>
    <dgm:cxn modelId="{C490320C-5B2B-413A-AE70-1DE9F76186D5}" type="presParOf" srcId="{8AEA7800-EA3E-464F-8F37-FD4F54CC3616}" destId="{15636B4F-C0C5-4453-A69F-56554347B392}" srcOrd="0" destOrd="0" presId="urn:microsoft.com/office/officeart/2005/8/layout/cycle3"/>
    <dgm:cxn modelId="{70A9218C-AFDE-49CC-AE0E-EBB9D0E4E67E}" type="presParOf" srcId="{8AEA7800-EA3E-464F-8F37-FD4F54CC3616}" destId="{8411B14D-4CA2-4593-97E1-CEF84D2F5C40}" srcOrd="1" destOrd="0" presId="urn:microsoft.com/office/officeart/2005/8/layout/cycle3"/>
    <dgm:cxn modelId="{30F0315D-AD9E-4A54-9F6B-1DEF0155297D}" type="presParOf" srcId="{8AEA7800-EA3E-464F-8F37-FD4F54CC3616}" destId="{520A9DE6-C18E-4442-8C0F-E9F6421FCD63}" srcOrd="2" destOrd="0" presId="urn:microsoft.com/office/officeart/2005/8/layout/cycle3"/>
    <dgm:cxn modelId="{2B68AB0B-0398-4DD8-993C-33124ED561EA}" type="presParOf" srcId="{8AEA7800-EA3E-464F-8F37-FD4F54CC3616}" destId="{864CA4C5-F30A-41BB-A626-E0050F192BC8}" srcOrd="3" destOrd="0" presId="urn:microsoft.com/office/officeart/2005/8/layout/cycle3"/>
    <dgm:cxn modelId="{06D5BE75-3AF5-4CF3-AA71-57F23EBB07D0}" type="presParOf" srcId="{8AEA7800-EA3E-464F-8F37-FD4F54CC3616}" destId="{403EA1D4-2628-4179-B789-38AD760956C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AEAD149-E275-477A-B2F0-5CA220EA5FF3}" type="doc">
      <dgm:prSet loTypeId="urn:microsoft.com/office/officeart/2005/8/layout/process1" loCatId="process" qsTypeId="urn:microsoft.com/office/officeart/2005/8/quickstyle/simple1" qsCatId="simple" csTypeId="urn:microsoft.com/office/officeart/2005/8/colors/accent1_5" csCatId="accent1" phldr="1"/>
      <dgm:spPr/>
    </dgm:pt>
    <dgm:pt modelId="{1662536B-4116-4788-9D03-6DED7778E872}">
      <dgm:prSet phldrT="[Text]" custT="1"/>
      <dgm:spPr/>
      <dgm:t>
        <a:bodyPr/>
        <a:lstStyle/>
        <a:p>
          <a:r>
            <a:rPr lang="ro-RO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Flavone metoxilate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82BBC1-2F64-4978-8934-F49399E9A726}" type="parTrans" cxnId="{1F1C9F91-B30A-45BC-86B4-BFF646648BB4}">
      <dgm:prSet/>
      <dgm:spPr/>
      <dgm:t>
        <a:bodyPr/>
        <a:lstStyle/>
        <a:p>
          <a:endParaRPr lang="en-US"/>
        </a:p>
      </dgm:t>
    </dgm:pt>
    <dgm:pt modelId="{B431F292-A510-43EE-A544-9EF99248775A}" type="sibTrans" cxnId="{1F1C9F91-B30A-45BC-86B4-BFF646648BB4}">
      <dgm:prSet/>
      <dgm:spPr/>
      <dgm:t>
        <a:bodyPr/>
        <a:lstStyle/>
        <a:p>
          <a:endParaRPr lang="en-US"/>
        </a:p>
      </dgm:t>
    </dgm:pt>
    <dgm:pt modelId="{40086D88-0240-4A00-AD5A-E0D8AF6469B7}">
      <dgm:prSet phldrT="[Text]" custT="1"/>
      <dgm:spPr/>
      <dgm:t>
        <a:bodyPr/>
        <a:lstStyle/>
        <a:p>
          <a:r>
            <a:rPr lang="ro-RO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Antispastice</a:t>
          </a:r>
          <a:r>
            <a:rPr lang="ro-RO" sz="2000" dirty="0" smtClean="0"/>
            <a:t> </a:t>
          </a:r>
          <a:endParaRPr lang="en-US" sz="2000" dirty="0"/>
        </a:p>
      </dgm:t>
    </dgm:pt>
    <dgm:pt modelId="{0DDC92F0-C212-47B8-A9C0-8EB1B6BCD62C}" type="parTrans" cxnId="{CAE98672-0689-432D-9588-5FA842DD3F2D}">
      <dgm:prSet/>
      <dgm:spPr/>
      <dgm:t>
        <a:bodyPr/>
        <a:lstStyle/>
        <a:p>
          <a:endParaRPr lang="en-US"/>
        </a:p>
      </dgm:t>
    </dgm:pt>
    <dgm:pt modelId="{AE386B68-8AAB-4E94-AEF8-C1D3804C6B1A}" type="sibTrans" cxnId="{CAE98672-0689-432D-9588-5FA842DD3F2D}">
      <dgm:prSet/>
      <dgm:spPr/>
      <dgm:t>
        <a:bodyPr/>
        <a:lstStyle/>
        <a:p>
          <a:endParaRPr lang="en-US"/>
        </a:p>
      </dgm:t>
    </dgm:pt>
    <dgm:pt modelId="{E9911478-8069-468A-8C63-D4BD09585C18}">
      <dgm:prSet phldrT="[Text]" custT="1"/>
      <dgm:spPr/>
      <dgm:t>
        <a:bodyPr/>
        <a:lstStyle/>
        <a:p>
          <a:r>
            <a:rPr lang="ro-RO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Infecții CRS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18DF8-F370-42B3-99E5-530823EE5234}" type="parTrans" cxnId="{97D46F70-4BFF-4BFF-993A-AF3ED461DD61}">
      <dgm:prSet/>
      <dgm:spPr/>
      <dgm:t>
        <a:bodyPr/>
        <a:lstStyle/>
        <a:p>
          <a:endParaRPr lang="en-US"/>
        </a:p>
      </dgm:t>
    </dgm:pt>
    <dgm:pt modelId="{5E90A291-3F70-4A42-A256-927F294DE679}" type="sibTrans" cxnId="{97D46F70-4BFF-4BFF-993A-AF3ED461DD61}">
      <dgm:prSet/>
      <dgm:spPr/>
      <dgm:t>
        <a:bodyPr/>
        <a:lstStyle/>
        <a:p>
          <a:endParaRPr lang="en-US"/>
        </a:p>
      </dgm:t>
    </dgm:pt>
    <dgm:pt modelId="{57EAFD28-22BB-4870-A444-8219FAD43BDC}" type="pres">
      <dgm:prSet presAssocID="{0AEAD149-E275-477A-B2F0-5CA220EA5FF3}" presName="Name0" presStyleCnt="0">
        <dgm:presLayoutVars>
          <dgm:dir/>
          <dgm:resizeHandles val="exact"/>
        </dgm:presLayoutVars>
      </dgm:prSet>
      <dgm:spPr/>
    </dgm:pt>
    <dgm:pt modelId="{D5B91467-1660-44CA-9152-23B9E4355E5E}" type="pres">
      <dgm:prSet presAssocID="{1662536B-4116-4788-9D03-6DED7778E87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82612-0B92-46AF-8C11-359F1FD65359}" type="pres">
      <dgm:prSet presAssocID="{B431F292-A510-43EE-A544-9EF99248775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9ECC1A8-764F-4787-B4A4-E7BDA6662473}" type="pres">
      <dgm:prSet presAssocID="{B431F292-A510-43EE-A544-9EF99248775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6FD4F557-076C-4373-9A75-8E6CD0C42C9E}" type="pres">
      <dgm:prSet presAssocID="{40086D88-0240-4A00-AD5A-E0D8AF6469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2A658-101D-472A-9C4F-39D37F6C11A2}" type="pres">
      <dgm:prSet presAssocID="{AE386B68-8AAB-4E94-AEF8-C1D3804C6B1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0EE98F1-3894-4B99-BA13-01EAD72043C4}" type="pres">
      <dgm:prSet presAssocID="{AE386B68-8AAB-4E94-AEF8-C1D3804C6B1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BA4E238-FD22-4A4A-BBA2-21E36ACE336E}" type="pres">
      <dgm:prSet presAssocID="{E9911478-8069-468A-8C63-D4BD09585C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E98672-0689-432D-9588-5FA842DD3F2D}" srcId="{0AEAD149-E275-477A-B2F0-5CA220EA5FF3}" destId="{40086D88-0240-4A00-AD5A-E0D8AF6469B7}" srcOrd="1" destOrd="0" parTransId="{0DDC92F0-C212-47B8-A9C0-8EB1B6BCD62C}" sibTransId="{AE386B68-8AAB-4E94-AEF8-C1D3804C6B1A}"/>
    <dgm:cxn modelId="{3F4E0832-573E-4A00-ACB8-02654B8DA38D}" type="presOf" srcId="{E9911478-8069-468A-8C63-D4BD09585C18}" destId="{9BA4E238-FD22-4A4A-BBA2-21E36ACE336E}" srcOrd="0" destOrd="0" presId="urn:microsoft.com/office/officeart/2005/8/layout/process1"/>
    <dgm:cxn modelId="{1F1C9F91-B30A-45BC-86B4-BFF646648BB4}" srcId="{0AEAD149-E275-477A-B2F0-5CA220EA5FF3}" destId="{1662536B-4116-4788-9D03-6DED7778E872}" srcOrd="0" destOrd="0" parTransId="{E482BBC1-2F64-4978-8934-F49399E9A726}" sibTransId="{B431F292-A510-43EE-A544-9EF99248775A}"/>
    <dgm:cxn modelId="{4A1D13DA-0A4D-4E5D-AB0F-3821485BA4AE}" type="presOf" srcId="{B431F292-A510-43EE-A544-9EF99248775A}" destId="{89ECC1A8-764F-4787-B4A4-E7BDA6662473}" srcOrd="1" destOrd="0" presId="urn:microsoft.com/office/officeart/2005/8/layout/process1"/>
    <dgm:cxn modelId="{02D3403C-36F9-4F18-AEA0-48C9D42C55C2}" type="presOf" srcId="{AE386B68-8AAB-4E94-AEF8-C1D3804C6B1A}" destId="{D162A658-101D-472A-9C4F-39D37F6C11A2}" srcOrd="0" destOrd="0" presId="urn:microsoft.com/office/officeart/2005/8/layout/process1"/>
    <dgm:cxn modelId="{A7A7BEAD-454B-4FEE-A57B-FA6BA95D830D}" type="presOf" srcId="{AE386B68-8AAB-4E94-AEF8-C1D3804C6B1A}" destId="{20EE98F1-3894-4B99-BA13-01EAD72043C4}" srcOrd="1" destOrd="0" presId="urn:microsoft.com/office/officeart/2005/8/layout/process1"/>
    <dgm:cxn modelId="{4F7D80EE-5671-4C05-88BD-2E7DAF2A23ED}" type="presOf" srcId="{B431F292-A510-43EE-A544-9EF99248775A}" destId="{8EE82612-0B92-46AF-8C11-359F1FD65359}" srcOrd="0" destOrd="0" presId="urn:microsoft.com/office/officeart/2005/8/layout/process1"/>
    <dgm:cxn modelId="{97D46F70-4BFF-4BFF-993A-AF3ED461DD61}" srcId="{0AEAD149-E275-477A-B2F0-5CA220EA5FF3}" destId="{E9911478-8069-468A-8C63-D4BD09585C18}" srcOrd="2" destOrd="0" parTransId="{56318DF8-F370-42B3-99E5-530823EE5234}" sibTransId="{5E90A291-3F70-4A42-A256-927F294DE679}"/>
    <dgm:cxn modelId="{80C716FA-09CF-497F-9087-C0307D3D4C10}" type="presOf" srcId="{0AEAD149-E275-477A-B2F0-5CA220EA5FF3}" destId="{57EAFD28-22BB-4870-A444-8219FAD43BDC}" srcOrd="0" destOrd="0" presId="urn:microsoft.com/office/officeart/2005/8/layout/process1"/>
    <dgm:cxn modelId="{B231449F-2CB1-4DC9-A10D-0DAEFA6046A1}" type="presOf" srcId="{1662536B-4116-4788-9D03-6DED7778E872}" destId="{D5B91467-1660-44CA-9152-23B9E4355E5E}" srcOrd="0" destOrd="0" presId="urn:microsoft.com/office/officeart/2005/8/layout/process1"/>
    <dgm:cxn modelId="{976A00B9-DEA9-46E6-9E1A-3FA410DEB03E}" type="presOf" srcId="{40086D88-0240-4A00-AD5A-E0D8AF6469B7}" destId="{6FD4F557-076C-4373-9A75-8E6CD0C42C9E}" srcOrd="0" destOrd="0" presId="urn:microsoft.com/office/officeart/2005/8/layout/process1"/>
    <dgm:cxn modelId="{E0013D9E-645A-4532-9708-F2275E460AF2}" type="presParOf" srcId="{57EAFD28-22BB-4870-A444-8219FAD43BDC}" destId="{D5B91467-1660-44CA-9152-23B9E4355E5E}" srcOrd="0" destOrd="0" presId="urn:microsoft.com/office/officeart/2005/8/layout/process1"/>
    <dgm:cxn modelId="{2B4529EC-B854-4A7E-BAA0-830885DFD960}" type="presParOf" srcId="{57EAFD28-22BB-4870-A444-8219FAD43BDC}" destId="{8EE82612-0B92-46AF-8C11-359F1FD65359}" srcOrd="1" destOrd="0" presId="urn:microsoft.com/office/officeart/2005/8/layout/process1"/>
    <dgm:cxn modelId="{D3929350-D0DE-4CD8-B5A2-2D47491817AB}" type="presParOf" srcId="{8EE82612-0B92-46AF-8C11-359F1FD65359}" destId="{89ECC1A8-764F-4787-B4A4-E7BDA6662473}" srcOrd="0" destOrd="0" presId="urn:microsoft.com/office/officeart/2005/8/layout/process1"/>
    <dgm:cxn modelId="{2E02B7F5-9FC8-4694-8801-63F7322B4A47}" type="presParOf" srcId="{57EAFD28-22BB-4870-A444-8219FAD43BDC}" destId="{6FD4F557-076C-4373-9A75-8E6CD0C42C9E}" srcOrd="2" destOrd="0" presId="urn:microsoft.com/office/officeart/2005/8/layout/process1"/>
    <dgm:cxn modelId="{5AF8F22E-30D7-4E21-A4B1-0E048D92A707}" type="presParOf" srcId="{57EAFD28-22BB-4870-A444-8219FAD43BDC}" destId="{D162A658-101D-472A-9C4F-39D37F6C11A2}" srcOrd="3" destOrd="0" presId="urn:microsoft.com/office/officeart/2005/8/layout/process1"/>
    <dgm:cxn modelId="{959807E1-BDB5-49B0-B6A8-A9ADA11BAD33}" type="presParOf" srcId="{D162A658-101D-472A-9C4F-39D37F6C11A2}" destId="{20EE98F1-3894-4B99-BA13-01EAD72043C4}" srcOrd="0" destOrd="0" presId="urn:microsoft.com/office/officeart/2005/8/layout/process1"/>
    <dgm:cxn modelId="{B007828F-85F0-4ADB-91FB-70C43399EE49}" type="presParOf" srcId="{57EAFD28-22BB-4870-A444-8219FAD43BDC}" destId="{9BA4E238-FD22-4A4A-BBA2-21E36ACE33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6AEB935-643A-4E9C-82E8-6A3EE82F5554}" type="doc">
      <dgm:prSet loTypeId="urn:microsoft.com/office/officeart/2009/3/layout/StepUp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B4C5E1-4782-4523-A28C-61938517D68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u.vol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(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timol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>
            <a:spcAft>
              <a:spcPts val="0"/>
            </a:spcAft>
          </a:pP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p-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cimen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γ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terpien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62EA10-8E7B-4F90-9FB1-64825980E0B0}" type="parTrans" cxnId="{1C9DD7BA-BE8D-47E8-80C0-3EE698FC4ADF}">
      <dgm:prSet/>
      <dgm:spPr/>
      <dgm:t>
        <a:bodyPr/>
        <a:lstStyle/>
        <a:p>
          <a:endParaRPr lang="en-US"/>
        </a:p>
      </dgm:t>
    </dgm:pt>
    <dgm:pt modelId="{C5D94EDE-EA92-4C0C-A575-18ADAC9E35DC}" type="sibTrans" cxnId="{1C9DD7BA-BE8D-47E8-80C0-3EE698FC4ADF}">
      <dgm:prSet/>
      <dgm:spPr/>
      <dgm:t>
        <a:bodyPr/>
        <a:lstStyle/>
        <a:p>
          <a:endParaRPr lang="en-US"/>
        </a:p>
      </dgm:t>
    </dgm:pt>
    <dgm:pt modelId="{F69B934B-F12F-4A30-AED8-D86DF99B53F2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</a:t>
          </a:r>
          <a:r>
            <a:rPr lang="ro-RO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 </a:t>
          </a:r>
          <a:endParaRPr lang="en-US" sz="24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antiseptică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DE1315-3786-40E1-AA21-6C075FEEC47A}" type="parTrans" cxnId="{BDC51AD0-3D1D-48A1-9BE1-6D887BC6EFDE}">
      <dgm:prSet/>
      <dgm:spPr/>
      <dgm:t>
        <a:bodyPr/>
        <a:lstStyle/>
        <a:p>
          <a:endParaRPr lang="en-US"/>
        </a:p>
      </dgm:t>
    </dgm:pt>
    <dgm:pt modelId="{A9544F60-638D-4681-ABFE-896BC2119346}" type="sibTrans" cxnId="{BDC51AD0-3D1D-48A1-9BE1-6D887BC6EFDE}">
      <dgm:prSet/>
      <dgm:spPr/>
      <dgm:t>
        <a:bodyPr/>
        <a:lstStyle/>
        <a:p>
          <a:endParaRPr lang="en-US"/>
        </a:p>
      </dgm:t>
    </dgm:pt>
    <dgm:pt modelId="{3E6D8890-E4A9-4315-B2BB-E310BC65D2EE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o-RO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digestive</a:t>
          </a:r>
        </a:p>
        <a:p>
          <a:pPr rtl="0"/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o-RO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2A28E-0C65-4DBA-A342-E1B1BB565F4E}" type="parTrans" cxnId="{DAFE1D8C-01F2-4B9D-BFEE-E88C718AEFA3}">
      <dgm:prSet/>
      <dgm:spPr/>
      <dgm:t>
        <a:bodyPr/>
        <a:lstStyle/>
        <a:p>
          <a:endParaRPr lang="en-US"/>
        </a:p>
      </dgm:t>
    </dgm:pt>
    <dgm:pt modelId="{1D7BDB62-8E30-4EFA-BB98-38303AE0AB5C}" type="sibTrans" cxnId="{DAFE1D8C-01F2-4B9D-BFEE-E88C718AEFA3}">
      <dgm:prSet/>
      <dgm:spPr/>
      <dgm:t>
        <a:bodyPr/>
        <a:lstStyle/>
        <a:p>
          <a:endParaRPr lang="en-US"/>
        </a:p>
      </dgm:t>
    </dgm:pt>
    <dgm:pt modelId="{E842339F-ABE6-4D04-9203-AA4C390AB792}" type="pres">
      <dgm:prSet presAssocID="{76AEB935-643A-4E9C-82E8-6A3EE82F555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53421A-F153-4A41-9285-9D52DDFB6A97}" type="pres">
      <dgm:prSet presAssocID="{E4B4C5E1-4782-4523-A28C-61938517D680}" presName="composite" presStyleCnt="0"/>
      <dgm:spPr/>
    </dgm:pt>
    <dgm:pt modelId="{4D22CE96-75C3-4F50-8A81-4D575B05B8D6}" type="pres">
      <dgm:prSet presAssocID="{E4B4C5E1-4782-4523-A28C-61938517D680}" presName="LShape" presStyleLbl="alignNode1" presStyleIdx="0" presStyleCnt="5"/>
      <dgm:spPr/>
    </dgm:pt>
    <dgm:pt modelId="{226D5BC0-2E9A-4B2B-9243-FB84C9BBF20B}" type="pres">
      <dgm:prSet presAssocID="{E4B4C5E1-4782-4523-A28C-61938517D68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1A07C-4444-4D93-8438-FED4A74C4C05}" type="pres">
      <dgm:prSet presAssocID="{E4B4C5E1-4782-4523-A28C-61938517D680}" presName="Triangle" presStyleLbl="alignNode1" presStyleIdx="1" presStyleCnt="5"/>
      <dgm:spPr/>
    </dgm:pt>
    <dgm:pt modelId="{50244039-A827-4FFD-B8D5-1B34927E3062}" type="pres">
      <dgm:prSet presAssocID="{C5D94EDE-EA92-4C0C-A575-18ADAC9E35DC}" presName="sibTrans" presStyleCnt="0"/>
      <dgm:spPr/>
    </dgm:pt>
    <dgm:pt modelId="{F1129144-DDDA-4AE2-A037-2BA539824C59}" type="pres">
      <dgm:prSet presAssocID="{C5D94EDE-EA92-4C0C-A575-18ADAC9E35DC}" presName="space" presStyleCnt="0"/>
      <dgm:spPr/>
    </dgm:pt>
    <dgm:pt modelId="{0FC31D34-7B3E-4116-9BE2-D7F465ABA682}" type="pres">
      <dgm:prSet presAssocID="{F69B934B-F12F-4A30-AED8-D86DF99B53F2}" presName="composite" presStyleCnt="0"/>
      <dgm:spPr/>
    </dgm:pt>
    <dgm:pt modelId="{D2137804-5632-414A-A9CE-98E9DC881159}" type="pres">
      <dgm:prSet presAssocID="{F69B934B-F12F-4A30-AED8-D86DF99B53F2}" presName="LShape" presStyleLbl="alignNode1" presStyleIdx="2" presStyleCnt="5"/>
      <dgm:spPr/>
    </dgm:pt>
    <dgm:pt modelId="{764D53C2-F921-49C6-99B4-E6C44484E2CC}" type="pres">
      <dgm:prSet presAssocID="{F69B934B-F12F-4A30-AED8-D86DF99B53F2}" presName="ParentText" presStyleLbl="revTx" presStyleIdx="1" presStyleCnt="3" custScaleX="1163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0854F-FFC8-493E-B15B-958AD9BF12CF}" type="pres">
      <dgm:prSet presAssocID="{F69B934B-F12F-4A30-AED8-D86DF99B53F2}" presName="Triangle" presStyleLbl="alignNode1" presStyleIdx="3" presStyleCnt="5"/>
      <dgm:spPr/>
    </dgm:pt>
    <dgm:pt modelId="{3ACFABC2-8F24-485C-B04A-9387776975FC}" type="pres">
      <dgm:prSet presAssocID="{A9544F60-638D-4681-ABFE-896BC2119346}" presName="sibTrans" presStyleCnt="0"/>
      <dgm:spPr/>
    </dgm:pt>
    <dgm:pt modelId="{02A02F01-A4FB-4C17-BE8C-F5D8500A42F1}" type="pres">
      <dgm:prSet presAssocID="{A9544F60-638D-4681-ABFE-896BC2119346}" presName="space" presStyleCnt="0"/>
      <dgm:spPr/>
    </dgm:pt>
    <dgm:pt modelId="{6CC3BC53-0829-4463-9BDE-8EED5C368CE6}" type="pres">
      <dgm:prSet presAssocID="{3E6D8890-E4A9-4315-B2BB-E310BC65D2EE}" presName="composite" presStyleCnt="0"/>
      <dgm:spPr/>
    </dgm:pt>
    <dgm:pt modelId="{02EC97D2-E570-40EB-836B-4AE2A9F7E593}" type="pres">
      <dgm:prSet presAssocID="{3E6D8890-E4A9-4315-B2BB-E310BC65D2EE}" presName="LShape" presStyleLbl="alignNode1" presStyleIdx="4" presStyleCnt="5"/>
      <dgm:spPr/>
    </dgm:pt>
    <dgm:pt modelId="{423D4118-2F27-4232-BED2-DC03E121C064}" type="pres">
      <dgm:prSet presAssocID="{3E6D8890-E4A9-4315-B2BB-E310BC65D2EE}" presName="ParentText" presStyleLbl="revTx" presStyleIdx="2" presStyleCnt="3" custScaleX="1261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02C11E-A639-40DC-BB20-E791B2025527}" type="presOf" srcId="{3E6D8890-E4A9-4315-B2BB-E310BC65D2EE}" destId="{423D4118-2F27-4232-BED2-DC03E121C064}" srcOrd="0" destOrd="0" presId="urn:microsoft.com/office/officeart/2009/3/layout/StepUpProcess"/>
    <dgm:cxn modelId="{0CFA9D93-6231-494D-94B4-4B22CD33B3DC}" type="presOf" srcId="{F69B934B-F12F-4A30-AED8-D86DF99B53F2}" destId="{764D53C2-F921-49C6-99B4-E6C44484E2CC}" srcOrd="0" destOrd="0" presId="urn:microsoft.com/office/officeart/2009/3/layout/StepUpProcess"/>
    <dgm:cxn modelId="{B1F70E33-AD2D-4473-B2B2-5B4D482FA7A4}" type="presOf" srcId="{E4B4C5E1-4782-4523-A28C-61938517D680}" destId="{226D5BC0-2E9A-4B2B-9243-FB84C9BBF20B}" srcOrd="0" destOrd="0" presId="urn:microsoft.com/office/officeart/2009/3/layout/StepUpProcess"/>
    <dgm:cxn modelId="{1C9DD7BA-BE8D-47E8-80C0-3EE698FC4ADF}" srcId="{76AEB935-643A-4E9C-82E8-6A3EE82F5554}" destId="{E4B4C5E1-4782-4523-A28C-61938517D680}" srcOrd="0" destOrd="0" parTransId="{4262EA10-8E7B-4F90-9FB1-64825980E0B0}" sibTransId="{C5D94EDE-EA92-4C0C-A575-18ADAC9E35DC}"/>
    <dgm:cxn modelId="{BDC51AD0-3D1D-48A1-9BE1-6D887BC6EFDE}" srcId="{76AEB935-643A-4E9C-82E8-6A3EE82F5554}" destId="{F69B934B-F12F-4A30-AED8-D86DF99B53F2}" srcOrd="1" destOrd="0" parTransId="{D9DE1315-3786-40E1-AA21-6C075FEEC47A}" sibTransId="{A9544F60-638D-4681-ABFE-896BC2119346}"/>
    <dgm:cxn modelId="{5843E4C4-BB51-4322-9B32-729E8BD0E62A}" type="presOf" srcId="{76AEB935-643A-4E9C-82E8-6A3EE82F5554}" destId="{E842339F-ABE6-4D04-9203-AA4C390AB792}" srcOrd="0" destOrd="0" presId="urn:microsoft.com/office/officeart/2009/3/layout/StepUpProcess"/>
    <dgm:cxn modelId="{DAFE1D8C-01F2-4B9D-BFEE-E88C718AEFA3}" srcId="{76AEB935-643A-4E9C-82E8-6A3EE82F5554}" destId="{3E6D8890-E4A9-4315-B2BB-E310BC65D2EE}" srcOrd="2" destOrd="0" parTransId="{4762A28E-0C65-4DBA-A342-E1B1BB565F4E}" sibTransId="{1D7BDB62-8E30-4EFA-BB98-38303AE0AB5C}"/>
    <dgm:cxn modelId="{A37704C3-C4A4-4461-A34F-55E09E0342DE}" type="presParOf" srcId="{E842339F-ABE6-4D04-9203-AA4C390AB792}" destId="{F553421A-F153-4A41-9285-9D52DDFB6A97}" srcOrd="0" destOrd="0" presId="urn:microsoft.com/office/officeart/2009/3/layout/StepUpProcess"/>
    <dgm:cxn modelId="{28260DE7-9178-48ED-A071-4878ACA51E51}" type="presParOf" srcId="{F553421A-F153-4A41-9285-9D52DDFB6A97}" destId="{4D22CE96-75C3-4F50-8A81-4D575B05B8D6}" srcOrd="0" destOrd="0" presId="urn:microsoft.com/office/officeart/2009/3/layout/StepUpProcess"/>
    <dgm:cxn modelId="{D55FEE16-3AB4-48DE-B134-E16BD60E01E9}" type="presParOf" srcId="{F553421A-F153-4A41-9285-9D52DDFB6A97}" destId="{226D5BC0-2E9A-4B2B-9243-FB84C9BBF20B}" srcOrd="1" destOrd="0" presId="urn:microsoft.com/office/officeart/2009/3/layout/StepUpProcess"/>
    <dgm:cxn modelId="{83554F5C-31A2-4CB9-BBC2-79262DD4658F}" type="presParOf" srcId="{F553421A-F153-4A41-9285-9D52DDFB6A97}" destId="{D031A07C-4444-4D93-8438-FED4A74C4C05}" srcOrd="2" destOrd="0" presId="urn:microsoft.com/office/officeart/2009/3/layout/StepUpProcess"/>
    <dgm:cxn modelId="{F7B5110E-5EED-40BB-9457-2237D6FED7BB}" type="presParOf" srcId="{E842339F-ABE6-4D04-9203-AA4C390AB792}" destId="{50244039-A827-4FFD-B8D5-1B34927E3062}" srcOrd="1" destOrd="0" presId="urn:microsoft.com/office/officeart/2009/3/layout/StepUpProcess"/>
    <dgm:cxn modelId="{1F271369-91EC-4991-98CA-C1C536E046FD}" type="presParOf" srcId="{50244039-A827-4FFD-B8D5-1B34927E3062}" destId="{F1129144-DDDA-4AE2-A037-2BA539824C59}" srcOrd="0" destOrd="0" presId="urn:microsoft.com/office/officeart/2009/3/layout/StepUpProcess"/>
    <dgm:cxn modelId="{2DBD2718-09CA-464C-98A9-852C84ED39B2}" type="presParOf" srcId="{E842339F-ABE6-4D04-9203-AA4C390AB792}" destId="{0FC31D34-7B3E-4116-9BE2-D7F465ABA682}" srcOrd="2" destOrd="0" presId="urn:microsoft.com/office/officeart/2009/3/layout/StepUpProcess"/>
    <dgm:cxn modelId="{4D706AE4-AC87-4016-AABE-C3FA3F4BCCEC}" type="presParOf" srcId="{0FC31D34-7B3E-4116-9BE2-D7F465ABA682}" destId="{D2137804-5632-414A-A9CE-98E9DC881159}" srcOrd="0" destOrd="0" presId="urn:microsoft.com/office/officeart/2009/3/layout/StepUpProcess"/>
    <dgm:cxn modelId="{6763683B-25AC-449E-9525-D6FE21EF18CA}" type="presParOf" srcId="{0FC31D34-7B3E-4116-9BE2-D7F465ABA682}" destId="{764D53C2-F921-49C6-99B4-E6C44484E2CC}" srcOrd="1" destOrd="0" presId="urn:microsoft.com/office/officeart/2009/3/layout/StepUpProcess"/>
    <dgm:cxn modelId="{0BF58D22-518D-4B6D-B873-8E7C072AD605}" type="presParOf" srcId="{0FC31D34-7B3E-4116-9BE2-D7F465ABA682}" destId="{7130854F-FFC8-493E-B15B-958AD9BF12CF}" srcOrd="2" destOrd="0" presId="urn:microsoft.com/office/officeart/2009/3/layout/StepUpProcess"/>
    <dgm:cxn modelId="{6D6FC077-3731-48F2-9217-8FFEB3A9B3B0}" type="presParOf" srcId="{E842339F-ABE6-4D04-9203-AA4C390AB792}" destId="{3ACFABC2-8F24-485C-B04A-9387776975FC}" srcOrd="3" destOrd="0" presId="urn:microsoft.com/office/officeart/2009/3/layout/StepUpProcess"/>
    <dgm:cxn modelId="{DA4B0683-F94B-4E14-9FAD-8AE5A11F0FCB}" type="presParOf" srcId="{3ACFABC2-8F24-485C-B04A-9387776975FC}" destId="{02A02F01-A4FB-4C17-BE8C-F5D8500A42F1}" srcOrd="0" destOrd="0" presId="urn:microsoft.com/office/officeart/2009/3/layout/StepUpProcess"/>
    <dgm:cxn modelId="{2853FD8A-224A-4197-9AC6-C7C99B1DA604}" type="presParOf" srcId="{E842339F-ABE6-4D04-9203-AA4C390AB792}" destId="{6CC3BC53-0829-4463-9BDE-8EED5C368CE6}" srcOrd="4" destOrd="0" presId="urn:microsoft.com/office/officeart/2009/3/layout/StepUpProcess"/>
    <dgm:cxn modelId="{0C2B8515-A2F8-4D26-90DF-ED2B5F01F58F}" type="presParOf" srcId="{6CC3BC53-0829-4463-9BDE-8EED5C368CE6}" destId="{02EC97D2-E570-40EB-836B-4AE2A9F7E593}" srcOrd="0" destOrd="0" presId="urn:microsoft.com/office/officeart/2009/3/layout/StepUpProcess"/>
    <dgm:cxn modelId="{4AC8C2F4-2D0B-4C68-A4B0-4F01B90738EB}" type="presParOf" srcId="{6CC3BC53-0829-4463-9BDE-8EED5C368CE6}" destId="{423D4118-2F27-4232-BED2-DC03E121C06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4DA399-F54F-4881-845D-F547C203815B}" type="doc">
      <dgm:prSet loTypeId="urn:microsoft.com/office/officeart/2005/8/layout/gear1" loCatId="relationship" qsTypeId="urn:microsoft.com/office/officeart/2005/8/quickstyle/3d1" qsCatId="3D" csTypeId="urn:microsoft.com/office/officeart/2005/8/colors/colorful5" csCatId="colorful" phldr="1"/>
      <dgm:spPr/>
    </dgm:pt>
    <dgm:pt modelId="{2F9C499D-917B-4509-9AFD-DE690A92A4E6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inflamaţii articulare, entorse </a:t>
          </a:r>
          <a:endParaRPr lang="en-US" sz="2000" b="1" dirty="0">
            <a:solidFill>
              <a:schemeClr val="tx1"/>
            </a:solidFill>
          </a:endParaRPr>
        </a:p>
      </dgm:t>
    </dgm:pt>
    <dgm:pt modelId="{7913561E-3073-48B6-9DD3-7D0DE70BFDCD}" type="parTrans" cxnId="{E131B5B9-B6E3-4E59-A0F7-15801FC7DFD4}">
      <dgm:prSet/>
      <dgm:spPr/>
      <dgm:t>
        <a:bodyPr/>
        <a:lstStyle/>
        <a:p>
          <a:endParaRPr lang="en-US"/>
        </a:p>
      </dgm:t>
    </dgm:pt>
    <dgm:pt modelId="{A41E1471-4EC8-4C99-A8A6-1AEFB7CC6413}" type="sibTrans" cxnId="{E131B5B9-B6E3-4E59-A0F7-15801FC7DFD4}">
      <dgm:prSet/>
      <dgm:spPr/>
      <dgm:t>
        <a:bodyPr/>
        <a:lstStyle/>
        <a:p>
          <a:endParaRPr lang="en-US"/>
        </a:p>
      </dgm:t>
    </dgm:pt>
    <dgm:pt modelId="{F062C199-9520-4D3F-87FE-4C1FF8DE07C6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înţepături de insecte</a:t>
          </a:r>
          <a:endParaRPr lang="en-US" sz="2000" b="1" dirty="0">
            <a:solidFill>
              <a:schemeClr val="tx1"/>
            </a:solidFill>
          </a:endParaRPr>
        </a:p>
      </dgm:t>
    </dgm:pt>
    <dgm:pt modelId="{2CC463AB-B488-49CE-943D-BCADB9A1633C}" type="parTrans" cxnId="{A75A7A5A-8694-46D7-B96B-1C0F851E4B26}">
      <dgm:prSet/>
      <dgm:spPr/>
      <dgm:t>
        <a:bodyPr/>
        <a:lstStyle/>
        <a:p>
          <a:endParaRPr lang="en-US"/>
        </a:p>
      </dgm:t>
    </dgm:pt>
    <dgm:pt modelId="{CF82A30C-2634-48A0-B51C-2B166859528C}" type="sibTrans" cxnId="{A75A7A5A-8694-46D7-B96B-1C0F851E4B26}">
      <dgm:prSet/>
      <dgm:spPr/>
      <dgm:t>
        <a:bodyPr/>
        <a:lstStyle/>
        <a:p>
          <a:endParaRPr lang="en-US"/>
        </a:p>
      </dgm:t>
    </dgm:pt>
    <dgm:pt modelId="{C89CCB56-36EA-43E5-A943-F1E3D13A5F0B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contuzii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06F857-78C7-4B78-934E-38CF464B91B5}" type="parTrans" cxnId="{CF00FC4A-6653-49F8-AF7D-02D257DEFB6F}">
      <dgm:prSet/>
      <dgm:spPr/>
      <dgm:t>
        <a:bodyPr/>
        <a:lstStyle/>
        <a:p>
          <a:endParaRPr lang="en-US"/>
        </a:p>
      </dgm:t>
    </dgm:pt>
    <dgm:pt modelId="{D67BFEE2-1701-4CED-87A0-6C05D492C2F9}" type="sibTrans" cxnId="{CF00FC4A-6653-49F8-AF7D-02D257DEFB6F}">
      <dgm:prSet/>
      <dgm:spPr/>
      <dgm:t>
        <a:bodyPr/>
        <a:lstStyle/>
        <a:p>
          <a:endParaRPr lang="en-US"/>
        </a:p>
      </dgm:t>
    </dgm:pt>
    <dgm:pt modelId="{545E9CEB-4549-41F9-8A76-4C5E6AE35D00}" type="pres">
      <dgm:prSet presAssocID="{074DA399-F54F-4881-845D-F547C203815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5FFEF3-9DA3-480B-AE59-05458FE9D4E3}" type="pres">
      <dgm:prSet presAssocID="{2F9C499D-917B-4509-9AFD-DE690A92A4E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22533-841C-430F-A4E1-E4837E9482B6}" type="pres">
      <dgm:prSet presAssocID="{2F9C499D-917B-4509-9AFD-DE690A92A4E6}" presName="gear1srcNode" presStyleLbl="node1" presStyleIdx="0" presStyleCnt="3"/>
      <dgm:spPr/>
      <dgm:t>
        <a:bodyPr/>
        <a:lstStyle/>
        <a:p>
          <a:endParaRPr lang="en-US"/>
        </a:p>
      </dgm:t>
    </dgm:pt>
    <dgm:pt modelId="{6800896A-F7DC-4FCE-881C-30F1095BAD50}" type="pres">
      <dgm:prSet presAssocID="{2F9C499D-917B-4509-9AFD-DE690A92A4E6}" presName="gear1dstNode" presStyleLbl="node1" presStyleIdx="0" presStyleCnt="3"/>
      <dgm:spPr/>
      <dgm:t>
        <a:bodyPr/>
        <a:lstStyle/>
        <a:p>
          <a:endParaRPr lang="en-US"/>
        </a:p>
      </dgm:t>
    </dgm:pt>
    <dgm:pt modelId="{D2233B57-95D6-4800-9956-0FA1097DAD1D}" type="pres">
      <dgm:prSet presAssocID="{F062C199-9520-4D3F-87FE-4C1FF8DE07C6}" presName="gear2" presStyleLbl="node1" presStyleIdx="1" presStyleCnt="3" custScaleX="1255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36ECC-D2CF-425C-8985-C4875599FC48}" type="pres">
      <dgm:prSet presAssocID="{F062C199-9520-4D3F-87FE-4C1FF8DE07C6}" presName="gear2srcNode" presStyleLbl="node1" presStyleIdx="1" presStyleCnt="3"/>
      <dgm:spPr/>
      <dgm:t>
        <a:bodyPr/>
        <a:lstStyle/>
        <a:p>
          <a:endParaRPr lang="en-US"/>
        </a:p>
      </dgm:t>
    </dgm:pt>
    <dgm:pt modelId="{A48FC1E5-7C99-4AC7-BD53-664DC7D62AED}" type="pres">
      <dgm:prSet presAssocID="{F062C199-9520-4D3F-87FE-4C1FF8DE07C6}" presName="gear2dstNode" presStyleLbl="node1" presStyleIdx="1" presStyleCnt="3"/>
      <dgm:spPr/>
      <dgm:t>
        <a:bodyPr/>
        <a:lstStyle/>
        <a:p>
          <a:endParaRPr lang="en-US"/>
        </a:p>
      </dgm:t>
    </dgm:pt>
    <dgm:pt modelId="{274D493D-DE49-49D0-9F65-EE79EC4A2521}" type="pres">
      <dgm:prSet presAssocID="{C89CCB56-36EA-43E5-A943-F1E3D13A5F0B}" presName="gear3" presStyleLbl="node1" presStyleIdx="2" presStyleCnt="3" custLinFactNeighborX="3869" custLinFactNeighborY="-2976"/>
      <dgm:spPr/>
      <dgm:t>
        <a:bodyPr/>
        <a:lstStyle/>
        <a:p>
          <a:endParaRPr lang="en-US"/>
        </a:p>
      </dgm:t>
    </dgm:pt>
    <dgm:pt modelId="{A3BF8A2A-D239-4701-B6F2-EA0489C23D98}" type="pres">
      <dgm:prSet presAssocID="{C89CCB56-36EA-43E5-A943-F1E3D13A5F0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DA740-E0C0-4C68-AB99-9A86B2927E65}" type="pres">
      <dgm:prSet presAssocID="{C89CCB56-36EA-43E5-A943-F1E3D13A5F0B}" presName="gear3srcNode" presStyleLbl="node1" presStyleIdx="2" presStyleCnt="3"/>
      <dgm:spPr/>
      <dgm:t>
        <a:bodyPr/>
        <a:lstStyle/>
        <a:p>
          <a:endParaRPr lang="en-US"/>
        </a:p>
      </dgm:t>
    </dgm:pt>
    <dgm:pt modelId="{95CD7ABA-FF65-4AF7-9856-CFBEC40E2846}" type="pres">
      <dgm:prSet presAssocID="{C89CCB56-36EA-43E5-A943-F1E3D13A5F0B}" presName="gear3dstNode" presStyleLbl="node1" presStyleIdx="2" presStyleCnt="3"/>
      <dgm:spPr/>
      <dgm:t>
        <a:bodyPr/>
        <a:lstStyle/>
        <a:p>
          <a:endParaRPr lang="en-US"/>
        </a:p>
      </dgm:t>
    </dgm:pt>
    <dgm:pt modelId="{8641F411-5C0B-42B0-9056-CE4B797AAF1D}" type="pres">
      <dgm:prSet presAssocID="{A41E1471-4EC8-4C99-A8A6-1AEFB7CC641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1B9A43F3-05D2-43B3-8117-E7B0A0F39A4B}" type="pres">
      <dgm:prSet presAssocID="{CF82A30C-2634-48A0-B51C-2B166859528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031E2F8-0761-4F3D-820D-3F9F91B37615}" type="pres">
      <dgm:prSet presAssocID="{D67BFEE2-1701-4CED-87A0-6C05D492C2F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4592BB8-4CA1-4430-90DA-5478A2D7094F}" type="presOf" srcId="{2F9C499D-917B-4509-9AFD-DE690A92A4E6}" destId="{8C5FFEF3-9DA3-480B-AE59-05458FE9D4E3}" srcOrd="0" destOrd="0" presId="urn:microsoft.com/office/officeart/2005/8/layout/gear1"/>
    <dgm:cxn modelId="{C3117792-A823-4D60-8902-7628CC464426}" type="presOf" srcId="{C89CCB56-36EA-43E5-A943-F1E3D13A5F0B}" destId="{A3BF8A2A-D239-4701-B6F2-EA0489C23D98}" srcOrd="1" destOrd="0" presId="urn:microsoft.com/office/officeart/2005/8/layout/gear1"/>
    <dgm:cxn modelId="{96EA9C19-B3F0-4415-8FE4-2934F1CCC390}" type="presOf" srcId="{CF82A30C-2634-48A0-B51C-2B166859528C}" destId="{1B9A43F3-05D2-43B3-8117-E7B0A0F39A4B}" srcOrd="0" destOrd="0" presId="urn:microsoft.com/office/officeart/2005/8/layout/gear1"/>
    <dgm:cxn modelId="{480009B8-8587-4454-B6A8-23B727DDB624}" type="presOf" srcId="{F062C199-9520-4D3F-87FE-4C1FF8DE07C6}" destId="{A48FC1E5-7C99-4AC7-BD53-664DC7D62AED}" srcOrd="2" destOrd="0" presId="urn:microsoft.com/office/officeart/2005/8/layout/gear1"/>
    <dgm:cxn modelId="{CF00FC4A-6653-49F8-AF7D-02D257DEFB6F}" srcId="{074DA399-F54F-4881-845D-F547C203815B}" destId="{C89CCB56-36EA-43E5-A943-F1E3D13A5F0B}" srcOrd="2" destOrd="0" parTransId="{5606F857-78C7-4B78-934E-38CF464B91B5}" sibTransId="{D67BFEE2-1701-4CED-87A0-6C05D492C2F9}"/>
    <dgm:cxn modelId="{E601759D-C5EC-49EE-AD52-460419DB906C}" type="presOf" srcId="{C89CCB56-36EA-43E5-A943-F1E3D13A5F0B}" destId="{274D493D-DE49-49D0-9F65-EE79EC4A2521}" srcOrd="0" destOrd="0" presId="urn:microsoft.com/office/officeart/2005/8/layout/gear1"/>
    <dgm:cxn modelId="{13A6E0D9-5CC5-43D4-BC1B-F9635C22FD70}" type="presOf" srcId="{D67BFEE2-1701-4CED-87A0-6C05D492C2F9}" destId="{A031E2F8-0761-4F3D-820D-3F9F91B37615}" srcOrd="0" destOrd="0" presId="urn:microsoft.com/office/officeart/2005/8/layout/gear1"/>
    <dgm:cxn modelId="{83641DD5-8D55-4091-B49F-76E0F4CEDFAB}" type="presOf" srcId="{C89CCB56-36EA-43E5-A943-F1E3D13A5F0B}" destId="{95CD7ABA-FF65-4AF7-9856-CFBEC40E2846}" srcOrd="3" destOrd="0" presId="urn:microsoft.com/office/officeart/2005/8/layout/gear1"/>
    <dgm:cxn modelId="{E131B5B9-B6E3-4E59-A0F7-15801FC7DFD4}" srcId="{074DA399-F54F-4881-845D-F547C203815B}" destId="{2F9C499D-917B-4509-9AFD-DE690A92A4E6}" srcOrd="0" destOrd="0" parTransId="{7913561E-3073-48B6-9DD3-7D0DE70BFDCD}" sibTransId="{A41E1471-4EC8-4C99-A8A6-1AEFB7CC6413}"/>
    <dgm:cxn modelId="{349BA8F3-0A7D-4E5F-B9BF-B7CDD9728E1C}" type="presOf" srcId="{2F9C499D-917B-4509-9AFD-DE690A92A4E6}" destId="{C1D22533-841C-430F-A4E1-E4837E9482B6}" srcOrd="1" destOrd="0" presId="urn:microsoft.com/office/officeart/2005/8/layout/gear1"/>
    <dgm:cxn modelId="{39D4EB69-F6F0-489F-A645-D9DD137970C5}" type="presOf" srcId="{2F9C499D-917B-4509-9AFD-DE690A92A4E6}" destId="{6800896A-F7DC-4FCE-881C-30F1095BAD50}" srcOrd="2" destOrd="0" presId="urn:microsoft.com/office/officeart/2005/8/layout/gear1"/>
    <dgm:cxn modelId="{55FF620F-D5A7-47E7-BB4E-462EA05D7E52}" type="presOf" srcId="{074DA399-F54F-4881-845D-F547C203815B}" destId="{545E9CEB-4549-41F9-8A76-4C5E6AE35D00}" srcOrd="0" destOrd="0" presId="urn:microsoft.com/office/officeart/2005/8/layout/gear1"/>
    <dgm:cxn modelId="{6EACA550-13B6-4EE5-9DD9-E307C8FDDE03}" type="presOf" srcId="{F062C199-9520-4D3F-87FE-4C1FF8DE07C6}" destId="{D2233B57-95D6-4800-9956-0FA1097DAD1D}" srcOrd="0" destOrd="0" presId="urn:microsoft.com/office/officeart/2005/8/layout/gear1"/>
    <dgm:cxn modelId="{A75A7A5A-8694-46D7-B96B-1C0F851E4B26}" srcId="{074DA399-F54F-4881-845D-F547C203815B}" destId="{F062C199-9520-4D3F-87FE-4C1FF8DE07C6}" srcOrd="1" destOrd="0" parTransId="{2CC463AB-B488-49CE-943D-BCADB9A1633C}" sibTransId="{CF82A30C-2634-48A0-B51C-2B166859528C}"/>
    <dgm:cxn modelId="{9B14BA6B-9A56-4060-A200-0D98A2271DB1}" type="presOf" srcId="{A41E1471-4EC8-4C99-A8A6-1AEFB7CC6413}" destId="{8641F411-5C0B-42B0-9056-CE4B797AAF1D}" srcOrd="0" destOrd="0" presId="urn:microsoft.com/office/officeart/2005/8/layout/gear1"/>
    <dgm:cxn modelId="{4E9B1B35-56F5-4522-A9C8-6A1FC1FEA181}" type="presOf" srcId="{F062C199-9520-4D3F-87FE-4C1FF8DE07C6}" destId="{54836ECC-D2CF-425C-8985-C4875599FC48}" srcOrd="1" destOrd="0" presId="urn:microsoft.com/office/officeart/2005/8/layout/gear1"/>
    <dgm:cxn modelId="{B88FFBC4-D344-463C-B083-0530A66FAE88}" type="presOf" srcId="{C89CCB56-36EA-43E5-A943-F1E3D13A5F0B}" destId="{B14DA740-E0C0-4C68-AB99-9A86B2927E65}" srcOrd="2" destOrd="0" presId="urn:microsoft.com/office/officeart/2005/8/layout/gear1"/>
    <dgm:cxn modelId="{6BD12FE6-696C-41D2-81F1-4F0B35599774}" type="presParOf" srcId="{545E9CEB-4549-41F9-8A76-4C5E6AE35D00}" destId="{8C5FFEF3-9DA3-480B-AE59-05458FE9D4E3}" srcOrd="0" destOrd="0" presId="urn:microsoft.com/office/officeart/2005/8/layout/gear1"/>
    <dgm:cxn modelId="{02ACB72C-D20D-4095-B0A3-170FF7461F6C}" type="presParOf" srcId="{545E9CEB-4549-41F9-8A76-4C5E6AE35D00}" destId="{C1D22533-841C-430F-A4E1-E4837E9482B6}" srcOrd="1" destOrd="0" presId="urn:microsoft.com/office/officeart/2005/8/layout/gear1"/>
    <dgm:cxn modelId="{8740BB3A-A8FB-4FF8-9DD7-F277003FD636}" type="presParOf" srcId="{545E9CEB-4549-41F9-8A76-4C5E6AE35D00}" destId="{6800896A-F7DC-4FCE-881C-30F1095BAD50}" srcOrd="2" destOrd="0" presId="urn:microsoft.com/office/officeart/2005/8/layout/gear1"/>
    <dgm:cxn modelId="{51B0C38D-6CC3-4725-AB4A-51D0C412461A}" type="presParOf" srcId="{545E9CEB-4549-41F9-8A76-4C5E6AE35D00}" destId="{D2233B57-95D6-4800-9956-0FA1097DAD1D}" srcOrd="3" destOrd="0" presId="urn:microsoft.com/office/officeart/2005/8/layout/gear1"/>
    <dgm:cxn modelId="{9411A744-7922-49DE-829D-AF9102CAC6B7}" type="presParOf" srcId="{545E9CEB-4549-41F9-8A76-4C5E6AE35D00}" destId="{54836ECC-D2CF-425C-8985-C4875599FC48}" srcOrd="4" destOrd="0" presId="urn:microsoft.com/office/officeart/2005/8/layout/gear1"/>
    <dgm:cxn modelId="{A43A88B0-3B10-4C8E-BDF0-419905CEE6BE}" type="presParOf" srcId="{545E9CEB-4549-41F9-8A76-4C5E6AE35D00}" destId="{A48FC1E5-7C99-4AC7-BD53-664DC7D62AED}" srcOrd="5" destOrd="0" presId="urn:microsoft.com/office/officeart/2005/8/layout/gear1"/>
    <dgm:cxn modelId="{991013C8-D314-4D84-9FD2-3D7980954926}" type="presParOf" srcId="{545E9CEB-4549-41F9-8A76-4C5E6AE35D00}" destId="{274D493D-DE49-49D0-9F65-EE79EC4A2521}" srcOrd="6" destOrd="0" presId="urn:microsoft.com/office/officeart/2005/8/layout/gear1"/>
    <dgm:cxn modelId="{D11630AB-C648-48A5-B44A-45D52E83FB08}" type="presParOf" srcId="{545E9CEB-4549-41F9-8A76-4C5E6AE35D00}" destId="{A3BF8A2A-D239-4701-B6F2-EA0489C23D98}" srcOrd="7" destOrd="0" presId="urn:microsoft.com/office/officeart/2005/8/layout/gear1"/>
    <dgm:cxn modelId="{D6453275-BE29-42E1-9BDC-9433A268E4AD}" type="presParOf" srcId="{545E9CEB-4549-41F9-8A76-4C5E6AE35D00}" destId="{B14DA740-E0C0-4C68-AB99-9A86B2927E65}" srcOrd="8" destOrd="0" presId="urn:microsoft.com/office/officeart/2005/8/layout/gear1"/>
    <dgm:cxn modelId="{D669C430-1766-4DEC-8486-611ABDD3C5F3}" type="presParOf" srcId="{545E9CEB-4549-41F9-8A76-4C5E6AE35D00}" destId="{95CD7ABA-FF65-4AF7-9856-CFBEC40E2846}" srcOrd="9" destOrd="0" presId="urn:microsoft.com/office/officeart/2005/8/layout/gear1"/>
    <dgm:cxn modelId="{17E49C21-5E53-4591-97AD-2264F2D1F52D}" type="presParOf" srcId="{545E9CEB-4549-41F9-8A76-4C5E6AE35D00}" destId="{8641F411-5C0B-42B0-9056-CE4B797AAF1D}" srcOrd="10" destOrd="0" presId="urn:microsoft.com/office/officeart/2005/8/layout/gear1"/>
    <dgm:cxn modelId="{A9965533-3F27-41FB-BE9B-9B46454F6A26}" type="presParOf" srcId="{545E9CEB-4549-41F9-8A76-4C5E6AE35D00}" destId="{1B9A43F3-05D2-43B3-8117-E7B0A0F39A4B}" srcOrd="11" destOrd="0" presId="urn:microsoft.com/office/officeart/2005/8/layout/gear1"/>
    <dgm:cxn modelId="{B7949E1F-09AF-45C7-8581-0F620B377E46}" type="presParOf" srcId="{545E9CEB-4549-41F9-8A76-4C5E6AE35D00}" destId="{A031E2F8-0761-4F3D-820D-3F9F91B3761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0B8B2B6-99DE-4C14-BF53-A23B1D5335C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CBDA9E-1C3F-45C7-8932-C03FBD7DBDC6}">
      <dgm:prSet phldrT="[Text]" custT="1"/>
      <dgm:spPr>
        <a:solidFill>
          <a:srgbClr val="6DEF79"/>
        </a:solidFill>
      </dgm:spPr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sz="2000" dirty="0">
            <a:solidFill>
              <a:schemeClr val="tx1"/>
            </a:solidFill>
          </a:endParaRPr>
        </a:p>
      </dgm:t>
    </dgm:pt>
    <dgm:pt modelId="{CA4B2544-DED3-4D40-A407-D7FF84DFFA75}" type="parTrans" cxnId="{952DB514-9D0D-4130-997D-58FE65DF386D}">
      <dgm:prSet/>
      <dgm:spPr/>
      <dgm:t>
        <a:bodyPr/>
        <a:lstStyle/>
        <a:p>
          <a:endParaRPr lang="en-US"/>
        </a:p>
      </dgm:t>
    </dgm:pt>
    <dgm:pt modelId="{AF57AC88-1791-4923-9FDF-8547F8F1F33E}" type="sibTrans" cxnId="{952DB514-9D0D-4130-997D-58FE65DF386D}">
      <dgm:prSet/>
      <dgm:spPr/>
      <dgm:t>
        <a:bodyPr/>
        <a:lstStyle/>
        <a:p>
          <a:endParaRPr lang="en-US"/>
        </a:p>
      </dgm:t>
    </dgm:pt>
    <dgm:pt modelId="{312ABCFC-DCF9-479E-8B5B-D8B7FF08EED0}">
      <dgm:prSet phldrT="[Text]" custT="1"/>
      <dgm:spPr>
        <a:ln w="28575">
          <a:solidFill>
            <a:srgbClr val="38D046"/>
          </a:solidFill>
        </a:ln>
      </dgm:spPr>
      <dgm:t>
        <a:bodyPr/>
        <a:lstStyle/>
        <a:p>
          <a:r>
            <a:rPr lang="ro-RO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sedativă</a:t>
          </a:r>
          <a:endParaRPr lang="en-US" sz="2400" dirty="0"/>
        </a:p>
      </dgm:t>
    </dgm:pt>
    <dgm:pt modelId="{C4615DEC-A2FC-44BC-B6B7-8BA94F24A4AE}" type="parTrans" cxnId="{DF25557D-48D6-4A34-94E3-89195869B36D}">
      <dgm:prSet/>
      <dgm:spPr/>
      <dgm:t>
        <a:bodyPr/>
        <a:lstStyle/>
        <a:p>
          <a:endParaRPr lang="en-US"/>
        </a:p>
      </dgm:t>
    </dgm:pt>
    <dgm:pt modelId="{04628E29-C895-48B1-B966-9A3D57FC75B6}" type="sibTrans" cxnId="{DF25557D-48D6-4A34-94E3-89195869B36D}">
      <dgm:prSet/>
      <dgm:spPr/>
      <dgm:t>
        <a:bodyPr/>
        <a:lstStyle/>
        <a:p>
          <a:endParaRPr lang="en-US"/>
        </a:p>
      </dgm:t>
    </dgm:pt>
    <dgm:pt modelId="{0A53E885-6469-4C5A-B344-011188083A74}">
      <dgm:prSet phldrT="[Text]" custT="1"/>
      <dgm:spPr>
        <a:solidFill>
          <a:srgbClr val="38D046"/>
        </a:solidFill>
      </dgm:spPr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sz="2000" dirty="0">
            <a:solidFill>
              <a:schemeClr val="tx1"/>
            </a:solidFill>
          </a:endParaRPr>
        </a:p>
      </dgm:t>
    </dgm:pt>
    <dgm:pt modelId="{708C91BA-BE1B-4342-BE0D-E1EECC9CA5D8}" type="parTrans" cxnId="{1253024B-AC09-4142-B23F-41CB93687230}">
      <dgm:prSet/>
      <dgm:spPr/>
      <dgm:t>
        <a:bodyPr/>
        <a:lstStyle/>
        <a:p>
          <a:endParaRPr lang="en-US"/>
        </a:p>
      </dgm:t>
    </dgm:pt>
    <dgm:pt modelId="{439123DC-52A1-4DDD-A492-2765850EA529}" type="sibTrans" cxnId="{1253024B-AC09-4142-B23F-41CB93687230}">
      <dgm:prSet/>
      <dgm:spPr/>
      <dgm:t>
        <a:bodyPr/>
        <a:lstStyle/>
        <a:p>
          <a:endParaRPr lang="en-US"/>
        </a:p>
      </dgm:t>
    </dgm:pt>
    <dgm:pt modelId="{8B937609-4429-4FEE-AB83-6B8DF69C2472}">
      <dgm:prSet phldrT="[Text]" custT="1"/>
      <dgm:spPr>
        <a:ln w="28575">
          <a:solidFill>
            <a:srgbClr val="38D046"/>
          </a:solidFill>
        </a:ln>
      </dgm:spPr>
      <dgm:t>
        <a:bodyPr/>
        <a:lstStyle/>
        <a:p>
          <a:pPr rtl="0"/>
          <a:r>
            <a: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minore ale somnului </a:t>
          </a:r>
          <a:endParaRPr lang="en-US" sz="2400" dirty="0"/>
        </a:p>
      </dgm:t>
    </dgm:pt>
    <dgm:pt modelId="{0825EC19-DB17-4C64-AD6D-F43ACDBF9188}" type="parTrans" cxnId="{C41AA9AD-A2CF-49F6-BCCD-227922F22EC4}">
      <dgm:prSet/>
      <dgm:spPr/>
      <dgm:t>
        <a:bodyPr/>
        <a:lstStyle/>
        <a:p>
          <a:endParaRPr lang="en-US"/>
        </a:p>
      </dgm:t>
    </dgm:pt>
    <dgm:pt modelId="{9BB63F4C-6D04-40CC-ABAE-B3D7291714D8}" type="sibTrans" cxnId="{C41AA9AD-A2CF-49F6-BCCD-227922F22EC4}">
      <dgm:prSet/>
      <dgm:spPr/>
      <dgm:t>
        <a:bodyPr/>
        <a:lstStyle/>
        <a:p>
          <a:endParaRPr lang="en-US"/>
        </a:p>
      </dgm:t>
    </dgm:pt>
    <dgm:pt modelId="{A2EA8F8E-BDB8-4109-BAAF-788F3F78F4D7}">
      <dgm:prSet custT="1"/>
      <dgm:spPr>
        <a:ln w="28575">
          <a:solidFill>
            <a:srgbClr val="38D046"/>
          </a:solidFill>
        </a:ln>
      </dgm:spPr>
      <dgm:t>
        <a:bodyPr/>
        <a:lstStyle/>
        <a:p>
          <a:r>
            <a: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antilitiazică</a:t>
          </a:r>
          <a:endParaRPr lang="en-US" sz="2400" dirty="0"/>
        </a:p>
      </dgm:t>
    </dgm:pt>
    <dgm:pt modelId="{AA5031AB-F2C8-40F8-ABEB-E1948DB4816B}" type="parTrans" cxnId="{B0440A98-17BB-4AED-BE9E-7B32980A78E6}">
      <dgm:prSet/>
      <dgm:spPr/>
      <dgm:t>
        <a:bodyPr/>
        <a:lstStyle/>
        <a:p>
          <a:endParaRPr lang="en-US"/>
        </a:p>
      </dgm:t>
    </dgm:pt>
    <dgm:pt modelId="{390D59C4-5989-432C-B53E-CBF83FE87AEE}" type="sibTrans" cxnId="{B0440A98-17BB-4AED-BE9E-7B32980A78E6}">
      <dgm:prSet/>
      <dgm:spPr/>
      <dgm:t>
        <a:bodyPr/>
        <a:lstStyle/>
        <a:p>
          <a:endParaRPr lang="en-US"/>
        </a:p>
      </dgm:t>
    </dgm:pt>
    <dgm:pt modelId="{8262C4FC-B7A1-48EF-8E47-6EC5E32AC942}">
      <dgm:prSet phldrT="[Text]" custT="1"/>
      <dgm:spPr>
        <a:ln w="28575">
          <a:solidFill>
            <a:srgbClr val="38D046"/>
          </a:solidFill>
        </a:ln>
      </dgm:spPr>
      <dgm:t>
        <a:bodyPr/>
        <a:lstStyle/>
        <a:p>
          <a:r>
            <a: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litiază biliară şi renală</a:t>
          </a:r>
          <a:endParaRPr lang="en-US" sz="2400" dirty="0"/>
        </a:p>
      </dgm:t>
    </dgm:pt>
    <dgm:pt modelId="{03E5816D-2A65-45A4-9D8E-87EC59FDA3E4}" type="parTrans" cxnId="{D5AEF8C1-5740-4B59-9BC6-4D4C392365D4}">
      <dgm:prSet/>
      <dgm:spPr/>
      <dgm:t>
        <a:bodyPr/>
        <a:lstStyle/>
        <a:p>
          <a:endParaRPr lang="en-US"/>
        </a:p>
      </dgm:t>
    </dgm:pt>
    <dgm:pt modelId="{E6B17630-9C7B-4BDA-9C8D-AD0DE0F45676}" type="sibTrans" cxnId="{D5AEF8C1-5740-4B59-9BC6-4D4C392365D4}">
      <dgm:prSet/>
      <dgm:spPr/>
      <dgm:t>
        <a:bodyPr/>
        <a:lstStyle/>
        <a:p>
          <a:endParaRPr lang="en-US"/>
        </a:p>
      </dgm:t>
    </dgm:pt>
    <dgm:pt modelId="{2E134865-7B5C-4DF5-8333-8998E99DB008}" type="pres">
      <dgm:prSet presAssocID="{80B8B2B6-99DE-4C14-BF53-A23B1D5335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A9A651-E42D-44CF-BBBE-66465A4A8492}" type="pres">
      <dgm:prSet presAssocID="{D7CBDA9E-1C3F-45C7-8932-C03FBD7DBDC6}" presName="composite" presStyleCnt="0"/>
      <dgm:spPr/>
    </dgm:pt>
    <dgm:pt modelId="{469D1B35-1BE8-44E1-A9F2-E515AC262664}" type="pres">
      <dgm:prSet presAssocID="{D7CBDA9E-1C3F-45C7-8932-C03FBD7DBDC6}" presName="parentText" presStyleLbl="alignNode1" presStyleIdx="0" presStyleCnt="2" custScaleX="147761" custScaleY="995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EC328-8953-4F4A-98EA-C4E977E9562D}" type="pres">
      <dgm:prSet presAssocID="{D7CBDA9E-1C3F-45C7-8932-C03FBD7DBDC6}" presName="descendantText" presStyleLbl="alignAcc1" presStyleIdx="0" presStyleCnt="2" custScaleX="86215" custLinFactNeighborX="6" custLinFactNeighborY="-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7D693-7038-46F4-B735-C4DC5F5C2CF8}" type="pres">
      <dgm:prSet presAssocID="{AF57AC88-1791-4923-9FDF-8547F8F1F33E}" presName="sp" presStyleCnt="0"/>
      <dgm:spPr/>
    </dgm:pt>
    <dgm:pt modelId="{6A83966C-4A5B-4471-AD90-DEF7ACD394AF}" type="pres">
      <dgm:prSet presAssocID="{0A53E885-6469-4C5A-B344-011188083A74}" presName="composite" presStyleCnt="0"/>
      <dgm:spPr/>
    </dgm:pt>
    <dgm:pt modelId="{1A222309-5CAE-47FF-8F35-AAEE0E1F3E89}" type="pres">
      <dgm:prSet presAssocID="{0A53E885-6469-4C5A-B344-011188083A74}" presName="parentText" presStyleLbl="alignNode1" presStyleIdx="1" presStyleCnt="2" custScaleX="1634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AFC61-04E9-4D9C-8041-79324FB32A84}" type="pres">
      <dgm:prSet presAssocID="{0A53E885-6469-4C5A-B344-011188083A74}" presName="descendantText" presStyleLbl="alignAcc1" presStyleIdx="1" presStyleCnt="2" custScaleX="79597" custLinFactNeighborX="-913" custLinFactNeighborY="-15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53024B-AC09-4142-B23F-41CB93687230}" srcId="{80B8B2B6-99DE-4C14-BF53-A23B1D5335C4}" destId="{0A53E885-6469-4C5A-B344-011188083A74}" srcOrd="1" destOrd="0" parTransId="{708C91BA-BE1B-4342-BE0D-E1EECC9CA5D8}" sibTransId="{439123DC-52A1-4DDD-A492-2765850EA529}"/>
    <dgm:cxn modelId="{CB798852-7674-4927-ABBB-711C87C67103}" type="presOf" srcId="{0A53E885-6469-4C5A-B344-011188083A74}" destId="{1A222309-5CAE-47FF-8F35-AAEE0E1F3E89}" srcOrd="0" destOrd="0" presId="urn:microsoft.com/office/officeart/2005/8/layout/chevron2"/>
    <dgm:cxn modelId="{725708F0-7A9C-4035-BB46-C1F0ADC7689C}" type="presOf" srcId="{8262C4FC-B7A1-48EF-8E47-6EC5E32AC942}" destId="{DA6AFC61-04E9-4D9C-8041-79324FB32A84}" srcOrd="0" destOrd="1" presId="urn:microsoft.com/office/officeart/2005/8/layout/chevron2"/>
    <dgm:cxn modelId="{C41AA9AD-A2CF-49F6-BCCD-227922F22EC4}" srcId="{0A53E885-6469-4C5A-B344-011188083A74}" destId="{8B937609-4429-4FEE-AB83-6B8DF69C2472}" srcOrd="0" destOrd="0" parTransId="{0825EC19-DB17-4C64-AD6D-F43ACDBF9188}" sibTransId="{9BB63F4C-6D04-40CC-ABAE-B3D7291714D8}"/>
    <dgm:cxn modelId="{B4EA8CF2-0246-4545-9B92-37652205FA93}" type="presOf" srcId="{80B8B2B6-99DE-4C14-BF53-A23B1D5335C4}" destId="{2E134865-7B5C-4DF5-8333-8998E99DB008}" srcOrd="0" destOrd="0" presId="urn:microsoft.com/office/officeart/2005/8/layout/chevron2"/>
    <dgm:cxn modelId="{952DB514-9D0D-4130-997D-58FE65DF386D}" srcId="{80B8B2B6-99DE-4C14-BF53-A23B1D5335C4}" destId="{D7CBDA9E-1C3F-45C7-8932-C03FBD7DBDC6}" srcOrd="0" destOrd="0" parTransId="{CA4B2544-DED3-4D40-A407-D7FF84DFFA75}" sibTransId="{AF57AC88-1791-4923-9FDF-8547F8F1F33E}"/>
    <dgm:cxn modelId="{D5AEF8C1-5740-4B59-9BC6-4D4C392365D4}" srcId="{0A53E885-6469-4C5A-B344-011188083A74}" destId="{8262C4FC-B7A1-48EF-8E47-6EC5E32AC942}" srcOrd="1" destOrd="0" parTransId="{03E5816D-2A65-45A4-9D8E-87EC59FDA3E4}" sibTransId="{E6B17630-9C7B-4BDA-9C8D-AD0DE0F45676}"/>
    <dgm:cxn modelId="{B0440A98-17BB-4AED-BE9E-7B32980A78E6}" srcId="{D7CBDA9E-1C3F-45C7-8932-C03FBD7DBDC6}" destId="{A2EA8F8E-BDB8-4109-BAAF-788F3F78F4D7}" srcOrd="1" destOrd="0" parTransId="{AA5031AB-F2C8-40F8-ABEB-E1948DB4816B}" sibTransId="{390D59C4-5989-432C-B53E-CBF83FE87AEE}"/>
    <dgm:cxn modelId="{65E3E988-E2A2-4D3F-B161-DC46B2AB14AE}" type="presOf" srcId="{312ABCFC-DCF9-479E-8B5B-D8B7FF08EED0}" destId="{9BCEC328-8953-4F4A-98EA-C4E977E9562D}" srcOrd="0" destOrd="0" presId="urn:microsoft.com/office/officeart/2005/8/layout/chevron2"/>
    <dgm:cxn modelId="{C89C7F3F-9B6A-4C67-8AFF-0782C07B7058}" type="presOf" srcId="{8B937609-4429-4FEE-AB83-6B8DF69C2472}" destId="{DA6AFC61-04E9-4D9C-8041-79324FB32A84}" srcOrd="0" destOrd="0" presId="urn:microsoft.com/office/officeart/2005/8/layout/chevron2"/>
    <dgm:cxn modelId="{DF25557D-48D6-4A34-94E3-89195869B36D}" srcId="{D7CBDA9E-1C3F-45C7-8932-C03FBD7DBDC6}" destId="{312ABCFC-DCF9-479E-8B5B-D8B7FF08EED0}" srcOrd="0" destOrd="0" parTransId="{C4615DEC-A2FC-44BC-B6B7-8BA94F24A4AE}" sibTransId="{04628E29-C895-48B1-B966-9A3D57FC75B6}"/>
    <dgm:cxn modelId="{3D532AEC-A579-471F-8770-7DC41EDDE4E0}" type="presOf" srcId="{D7CBDA9E-1C3F-45C7-8932-C03FBD7DBDC6}" destId="{469D1B35-1BE8-44E1-A9F2-E515AC262664}" srcOrd="0" destOrd="0" presId="urn:microsoft.com/office/officeart/2005/8/layout/chevron2"/>
    <dgm:cxn modelId="{1A9B86F2-A688-412D-B35C-072F89786789}" type="presOf" srcId="{A2EA8F8E-BDB8-4109-BAAF-788F3F78F4D7}" destId="{9BCEC328-8953-4F4A-98EA-C4E977E9562D}" srcOrd="0" destOrd="1" presId="urn:microsoft.com/office/officeart/2005/8/layout/chevron2"/>
    <dgm:cxn modelId="{6008201E-7E1A-4D25-9A0C-E865AFBFBB06}" type="presParOf" srcId="{2E134865-7B5C-4DF5-8333-8998E99DB008}" destId="{71A9A651-E42D-44CF-BBBE-66465A4A8492}" srcOrd="0" destOrd="0" presId="urn:microsoft.com/office/officeart/2005/8/layout/chevron2"/>
    <dgm:cxn modelId="{CF87A34A-5EFF-4753-BF55-0D0409B600A2}" type="presParOf" srcId="{71A9A651-E42D-44CF-BBBE-66465A4A8492}" destId="{469D1B35-1BE8-44E1-A9F2-E515AC262664}" srcOrd="0" destOrd="0" presId="urn:microsoft.com/office/officeart/2005/8/layout/chevron2"/>
    <dgm:cxn modelId="{A4905BC8-55A0-4FFE-83E0-2621D89E512E}" type="presParOf" srcId="{71A9A651-E42D-44CF-BBBE-66465A4A8492}" destId="{9BCEC328-8953-4F4A-98EA-C4E977E9562D}" srcOrd="1" destOrd="0" presId="urn:microsoft.com/office/officeart/2005/8/layout/chevron2"/>
    <dgm:cxn modelId="{38BCEC52-441F-4D22-9A59-0018610855B8}" type="presParOf" srcId="{2E134865-7B5C-4DF5-8333-8998E99DB008}" destId="{A697D693-7038-46F4-B735-C4DC5F5C2CF8}" srcOrd="1" destOrd="0" presId="urn:microsoft.com/office/officeart/2005/8/layout/chevron2"/>
    <dgm:cxn modelId="{B7FC1E3C-4089-4BC0-A377-62DA8EE544BB}" type="presParOf" srcId="{2E134865-7B5C-4DF5-8333-8998E99DB008}" destId="{6A83966C-4A5B-4471-AD90-DEF7ACD394AF}" srcOrd="2" destOrd="0" presId="urn:microsoft.com/office/officeart/2005/8/layout/chevron2"/>
    <dgm:cxn modelId="{022DA4E0-09F5-4681-B600-6A7020F88FE8}" type="presParOf" srcId="{6A83966C-4A5B-4471-AD90-DEF7ACD394AF}" destId="{1A222309-5CAE-47FF-8F35-AAEE0E1F3E89}" srcOrd="0" destOrd="0" presId="urn:microsoft.com/office/officeart/2005/8/layout/chevron2"/>
    <dgm:cxn modelId="{40282622-FE4F-48B2-8A82-F3A07FBAE5CC}" type="presParOf" srcId="{6A83966C-4A5B-4471-AD90-DEF7ACD394AF}" destId="{DA6AFC61-04E9-4D9C-8041-79324FB32A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FFB565-F82F-49EF-A9CB-BC4BF3EDB82E}" type="doc">
      <dgm:prSet loTypeId="urn:microsoft.com/office/officeart/2005/8/layout/cycle4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E3AA23-A41E-48AC-AE94-AB515C7CC8EA}">
      <dgm:prSet phldrT="[Text]" custT="1"/>
      <dgm:spPr/>
      <dgm:t>
        <a:bodyPr/>
        <a:lstStyle/>
        <a:p>
          <a:r>
            <a:rPr lang="ro-RO" sz="2000" b="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  <a:endParaRPr lang="en-US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13972-969C-4845-B684-377ABC73ED61}" type="parTrans" cxnId="{CB7E046C-DBB0-46A6-B853-C8CB08C755B5}">
      <dgm:prSet/>
      <dgm:spPr/>
      <dgm:t>
        <a:bodyPr/>
        <a:lstStyle/>
        <a:p>
          <a:endParaRPr lang="en-US"/>
        </a:p>
      </dgm:t>
    </dgm:pt>
    <dgm:pt modelId="{37DA18BF-FBFA-4F17-866A-F20D31221300}" type="sibTrans" cxnId="{CB7E046C-DBB0-46A6-B853-C8CB08C755B5}">
      <dgm:prSet/>
      <dgm:spPr/>
      <dgm:t>
        <a:bodyPr/>
        <a:lstStyle/>
        <a:p>
          <a:endParaRPr lang="en-US"/>
        </a:p>
      </dgm:t>
    </dgm:pt>
    <dgm:pt modelId="{E516CB79-5117-4F19-854B-4B4C93263855}">
      <dgm:prSet phldrT="[Text]" custT="1"/>
      <dgm:spPr>
        <a:ln w="28575">
          <a:solidFill>
            <a:srgbClr val="00B0F0"/>
          </a:solidFill>
        </a:ln>
      </dgm:spPr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aldehide şi esteri din </a:t>
          </a:r>
          <a:r>
            <a: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u</a:t>
          </a: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.v.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F4177-E188-4A65-B0B7-A09757E8B7E1}" type="parTrans" cxnId="{8E4B0266-93C5-49C4-8CA0-67E8DEB2CC1D}">
      <dgm:prSet/>
      <dgm:spPr/>
      <dgm:t>
        <a:bodyPr/>
        <a:lstStyle/>
        <a:p>
          <a:endParaRPr lang="en-US"/>
        </a:p>
      </dgm:t>
    </dgm:pt>
    <dgm:pt modelId="{C809C088-EA0F-4034-A162-48CA982F93BB}" type="sibTrans" cxnId="{8E4B0266-93C5-49C4-8CA0-67E8DEB2CC1D}">
      <dgm:prSet/>
      <dgm:spPr/>
      <dgm:t>
        <a:bodyPr/>
        <a:lstStyle/>
        <a:p>
          <a:endParaRPr lang="en-US"/>
        </a:p>
      </dgm:t>
    </dgm:pt>
    <dgm:pt modelId="{7074D7A5-9C79-4210-BE20-5CD7DAEA8771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antispastică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85760-83F2-4786-9489-257D79A5A8DB}" type="parTrans" cxnId="{9619E7C5-8EBD-4400-996E-93AF671188F5}">
      <dgm:prSet/>
      <dgm:spPr/>
      <dgm:t>
        <a:bodyPr/>
        <a:lstStyle/>
        <a:p>
          <a:endParaRPr lang="en-US"/>
        </a:p>
      </dgm:t>
    </dgm:pt>
    <dgm:pt modelId="{6F87BC29-DB9C-4DC8-8A35-6D10E7549C41}" type="sibTrans" cxnId="{9619E7C5-8EBD-4400-996E-93AF671188F5}">
      <dgm:prSet/>
      <dgm:spPr/>
      <dgm:t>
        <a:bodyPr/>
        <a:lstStyle/>
        <a:p>
          <a:endParaRPr lang="en-US"/>
        </a:p>
      </dgm:t>
    </dgm:pt>
    <dgm:pt modelId="{CB686F7B-1283-487C-9395-B38A56DF576A}">
      <dgm:prSet phldrT="[Text]" custT="1"/>
      <dgm:spPr>
        <a:ln w="28575">
          <a:solidFill>
            <a:srgbClr val="38D046"/>
          </a:solidFill>
        </a:ln>
      </dgm:spPr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steri din u.v.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D840B-935F-49C1-A269-B6EA4328639A}" type="parTrans" cxnId="{F9D869DA-D395-490C-9B15-F4AFC3117FBE}">
      <dgm:prSet/>
      <dgm:spPr/>
      <dgm:t>
        <a:bodyPr/>
        <a:lstStyle/>
        <a:p>
          <a:endParaRPr lang="en-US"/>
        </a:p>
      </dgm:t>
    </dgm:pt>
    <dgm:pt modelId="{AF54D390-7051-4624-95DA-E9B116652DB3}" type="sibTrans" cxnId="{F9D869DA-D395-490C-9B15-F4AFC3117FBE}">
      <dgm:prSet/>
      <dgm:spPr/>
      <dgm:t>
        <a:bodyPr/>
        <a:lstStyle/>
        <a:p>
          <a:endParaRPr lang="en-US"/>
        </a:p>
      </dgm:t>
    </dgm:pt>
    <dgm:pt modelId="{657496AF-54C0-479B-B53C-9932F243176A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coleretică -coolagogă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4F54E-D42F-476A-AF31-011171E47DD7}" type="parTrans" cxnId="{21E3B849-BB86-4A2F-AE5F-0AC5C4E6CFE6}">
      <dgm:prSet/>
      <dgm:spPr/>
      <dgm:t>
        <a:bodyPr/>
        <a:lstStyle/>
        <a:p>
          <a:endParaRPr lang="en-US"/>
        </a:p>
      </dgm:t>
    </dgm:pt>
    <dgm:pt modelId="{8D08140C-268F-4814-9929-800D7FC82495}" type="sibTrans" cxnId="{21E3B849-BB86-4A2F-AE5F-0AC5C4E6CFE6}">
      <dgm:prSet/>
      <dgm:spPr/>
      <dgm:t>
        <a:bodyPr/>
        <a:lstStyle/>
        <a:p>
          <a:endParaRPr lang="en-US"/>
        </a:p>
      </dgm:t>
    </dgm:pt>
    <dgm:pt modelId="{FA41350F-556D-42DB-BD6E-7E48C2701C1B}">
      <dgm:prSet phldrT="[Text]" custT="1"/>
      <dgm:spPr>
        <a:ln w="28575">
          <a:solidFill>
            <a:srgbClr val="92D050"/>
          </a:solidFill>
        </a:ln>
      </dgm:spPr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AFC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C2F75-DD79-401B-8C50-25C2D43FD1C5}" type="parTrans" cxnId="{170803D8-B3FF-436E-8C07-D1DBD80A5F92}">
      <dgm:prSet/>
      <dgm:spPr/>
      <dgm:t>
        <a:bodyPr/>
        <a:lstStyle/>
        <a:p>
          <a:endParaRPr lang="en-US"/>
        </a:p>
      </dgm:t>
    </dgm:pt>
    <dgm:pt modelId="{F01DF5EB-7E32-46D2-9967-4E29F6014A36}" type="sibTrans" cxnId="{170803D8-B3FF-436E-8C07-D1DBD80A5F92}">
      <dgm:prSet/>
      <dgm:spPr/>
      <dgm:t>
        <a:bodyPr/>
        <a:lstStyle/>
        <a:p>
          <a:endParaRPr lang="en-US"/>
        </a:p>
      </dgm:t>
    </dgm:pt>
    <dgm:pt modelId="{88D71CD7-03DC-497B-BB55-4E42E41BC0F5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antiherpetică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C9809-F839-48BD-90A8-3390A2C63AD2}" type="parTrans" cxnId="{325C8DED-95B8-40A7-9B90-A2E6DB70B01B}">
      <dgm:prSet/>
      <dgm:spPr/>
      <dgm:t>
        <a:bodyPr/>
        <a:lstStyle/>
        <a:p>
          <a:endParaRPr lang="en-US"/>
        </a:p>
      </dgm:t>
    </dgm:pt>
    <dgm:pt modelId="{A97B4B46-A68A-440C-A98D-7E76CAB2C828}" type="sibTrans" cxnId="{325C8DED-95B8-40A7-9B90-A2E6DB70B01B}">
      <dgm:prSet/>
      <dgm:spPr/>
      <dgm:t>
        <a:bodyPr/>
        <a:lstStyle/>
        <a:p>
          <a:endParaRPr lang="en-US"/>
        </a:p>
      </dgm:t>
    </dgm:pt>
    <dgm:pt modelId="{45B0D6CF-FDB8-4703-BEB7-026F3E32B09F}">
      <dgm:prSet phldrT="[Text]" custT="1"/>
      <dgm:spPr>
        <a:ln w="28575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c. rosmarinic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C9FC1-4838-4F38-A3F3-723AC094A7F4}" type="parTrans" cxnId="{FF2732FC-55CA-48C4-B8C8-B0B6F089489B}">
      <dgm:prSet/>
      <dgm:spPr/>
      <dgm:t>
        <a:bodyPr/>
        <a:lstStyle/>
        <a:p>
          <a:endParaRPr lang="en-US"/>
        </a:p>
      </dgm:t>
    </dgm:pt>
    <dgm:pt modelId="{7F4B084F-C2E9-4DD9-9F14-69D5958619F2}" type="sibTrans" cxnId="{FF2732FC-55CA-48C4-B8C8-B0B6F089489B}">
      <dgm:prSet/>
      <dgm:spPr/>
      <dgm:t>
        <a:bodyPr/>
        <a:lstStyle/>
        <a:p>
          <a:endParaRPr lang="en-US"/>
        </a:p>
      </dgm:t>
    </dgm:pt>
    <dgm:pt modelId="{B45DF715-6EBB-47F4-8B41-6DC1F22BA70E}">
      <dgm:prSet phldrT="[Text]" custT="1"/>
      <dgm:spPr>
        <a:ln w="28575">
          <a:solidFill>
            <a:srgbClr val="92D050"/>
          </a:solidFill>
        </a:ln>
      </dgm:spPr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p.amare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998D28-484A-48E6-AE0E-08F410B21D33}" type="parTrans" cxnId="{32D15FCD-8070-4AEB-B0E9-C9039401E7BB}">
      <dgm:prSet/>
      <dgm:spPr/>
      <dgm:t>
        <a:bodyPr/>
        <a:lstStyle/>
        <a:p>
          <a:endParaRPr lang="en-US"/>
        </a:p>
      </dgm:t>
    </dgm:pt>
    <dgm:pt modelId="{6D7B18F3-9351-441E-8CBF-A89FC4AF3D5E}" type="sibTrans" cxnId="{32D15FCD-8070-4AEB-B0E9-C9039401E7BB}">
      <dgm:prSet/>
      <dgm:spPr/>
      <dgm:t>
        <a:bodyPr/>
        <a:lstStyle/>
        <a:p>
          <a:endParaRPr lang="en-US"/>
        </a:p>
      </dgm:t>
    </dgm:pt>
    <dgm:pt modelId="{13E825BF-8738-4B6E-81C6-027D616AFD89}" type="pres">
      <dgm:prSet presAssocID="{EEFFB565-F82F-49EF-A9CB-BC4BF3EDB82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4875D9-1584-4594-883A-16F528EAFA6C}" type="pres">
      <dgm:prSet presAssocID="{EEFFB565-F82F-49EF-A9CB-BC4BF3EDB82E}" presName="children" presStyleCnt="0"/>
      <dgm:spPr/>
    </dgm:pt>
    <dgm:pt modelId="{FE99882D-82EB-4BF8-880C-5D76EECE06B5}" type="pres">
      <dgm:prSet presAssocID="{EEFFB565-F82F-49EF-A9CB-BC4BF3EDB82E}" presName="child1group" presStyleCnt="0"/>
      <dgm:spPr/>
    </dgm:pt>
    <dgm:pt modelId="{060C84DF-595E-4A97-B967-041C84F73A05}" type="pres">
      <dgm:prSet presAssocID="{EEFFB565-F82F-49EF-A9CB-BC4BF3EDB82E}" presName="child1" presStyleLbl="bgAcc1" presStyleIdx="0" presStyleCnt="4" custScaleX="104073"/>
      <dgm:spPr/>
      <dgm:t>
        <a:bodyPr/>
        <a:lstStyle/>
        <a:p>
          <a:endParaRPr lang="en-US"/>
        </a:p>
      </dgm:t>
    </dgm:pt>
    <dgm:pt modelId="{5005CD20-DCA3-4BB0-BF08-5485A1C5C3CC}" type="pres">
      <dgm:prSet presAssocID="{EEFFB565-F82F-49EF-A9CB-BC4BF3EDB82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9301A-59D7-44B3-9D68-6F22133CAF19}" type="pres">
      <dgm:prSet presAssocID="{EEFFB565-F82F-49EF-A9CB-BC4BF3EDB82E}" presName="child2group" presStyleCnt="0"/>
      <dgm:spPr/>
    </dgm:pt>
    <dgm:pt modelId="{30BE092A-5B11-481C-A9F3-1BAC4136F8E9}" type="pres">
      <dgm:prSet presAssocID="{EEFFB565-F82F-49EF-A9CB-BC4BF3EDB82E}" presName="child2" presStyleLbl="bgAcc1" presStyleIdx="1" presStyleCnt="4" custScaleX="111452"/>
      <dgm:spPr/>
      <dgm:t>
        <a:bodyPr/>
        <a:lstStyle/>
        <a:p>
          <a:endParaRPr lang="en-US"/>
        </a:p>
      </dgm:t>
    </dgm:pt>
    <dgm:pt modelId="{5248EB42-6B5D-4396-B2E0-830A1A1FC8D3}" type="pres">
      <dgm:prSet presAssocID="{EEFFB565-F82F-49EF-A9CB-BC4BF3EDB82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4266B-D73E-4DA7-9300-C5594314BA98}" type="pres">
      <dgm:prSet presAssocID="{EEFFB565-F82F-49EF-A9CB-BC4BF3EDB82E}" presName="child3group" presStyleCnt="0"/>
      <dgm:spPr/>
    </dgm:pt>
    <dgm:pt modelId="{E4B90F71-B139-4CA2-B609-820DA8D9C845}" type="pres">
      <dgm:prSet presAssocID="{EEFFB565-F82F-49EF-A9CB-BC4BF3EDB82E}" presName="child3" presStyleLbl="bgAcc1" presStyleIdx="2" presStyleCnt="4" custScaleX="92730"/>
      <dgm:spPr/>
      <dgm:t>
        <a:bodyPr/>
        <a:lstStyle/>
        <a:p>
          <a:endParaRPr lang="en-US"/>
        </a:p>
      </dgm:t>
    </dgm:pt>
    <dgm:pt modelId="{15F27695-C978-4423-9BF2-7DFCD1DA1CD2}" type="pres">
      <dgm:prSet presAssocID="{EEFFB565-F82F-49EF-A9CB-BC4BF3EDB82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7F71C-A667-4F20-A358-5F78A2539F84}" type="pres">
      <dgm:prSet presAssocID="{EEFFB565-F82F-49EF-A9CB-BC4BF3EDB82E}" presName="child4group" presStyleCnt="0"/>
      <dgm:spPr/>
    </dgm:pt>
    <dgm:pt modelId="{754E749E-A727-43A8-B92F-2D34C3008DC6}" type="pres">
      <dgm:prSet presAssocID="{EEFFB565-F82F-49EF-A9CB-BC4BF3EDB82E}" presName="child4" presStyleLbl="bgAcc1" presStyleIdx="3" presStyleCnt="4" custScaleX="103814"/>
      <dgm:spPr/>
      <dgm:t>
        <a:bodyPr/>
        <a:lstStyle/>
        <a:p>
          <a:endParaRPr lang="en-US"/>
        </a:p>
      </dgm:t>
    </dgm:pt>
    <dgm:pt modelId="{173576B7-55B7-4C49-8589-2F7CBCBF4A88}" type="pres">
      <dgm:prSet presAssocID="{EEFFB565-F82F-49EF-A9CB-BC4BF3EDB82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5B617-2BE8-4298-B817-A0D4F0F78627}" type="pres">
      <dgm:prSet presAssocID="{EEFFB565-F82F-49EF-A9CB-BC4BF3EDB82E}" presName="childPlaceholder" presStyleCnt="0"/>
      <dgm:spPr/>
    </dgm:pt>
    <dgm:pt modelId="{8FEC43DC-D205-439E-90CE-C09F2C3C3146}" type="pres">
      <dgm:prSet presAssocID="{EEFFB565-F82F-49EF-A9CB-BC4BF3EDB82E}" presName="circle" presStyleCnt="0"/>
      <dgm:spPr/>
    </dgm:pt>
    <dgm:pt modelId="{803626B4-5E04-4A27-83BF-2842015FC92C}" type="pres">
      <dgm:prSet presAssocID="{EEFFB565-F82F-49EF-A9CB-BC4BF3EDB82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05CEB-91FE-467D-AF98-0EED9FA151FD}" type="pres">
      <dgm:prSet presAssocID="{EEFFB565-F82F-49EF-A9CB-BC4BF3EDB82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DA474-32CB-4A16-B997-06AED62908C8}" type="pres">
      <dgm:prSet presAssocID="{EEFFB565-F82F-49EF-A9CB-BC4BF3EDB82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1E944-80DE-4329-AE01-19261472F684}" type="pres">
      <dgm:prSet presAssocID="{EEFFB565-F82F-49EF-A9CB-BC4BF3EDB82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44611-5A56-4928-9FA0-FC8175AC7C24}" type="pres">
      <dgm:prSet presAssocID="{EEFFB565-F82F-49EF-A9CB-BC4BF3EDB82E}" presName="quadrantPlaceholder" presStyleCnt="0"/>
      <dgm:spPr/>
    </dgm:pt>
    <dgm:pt modelId="{CD006E49-8E7E-4EDF-BA16-E1BE1221EBF0}" type="pres">
      <dgm:prSet presAssocID="{EEFFB565-F82F-49EF-A9CB-BC4BF3EDB82E}" presName="center1" presStyleLbl="fgShp" presStyleIdx="0" presStyleCnt="2"/>
      <dgm:spPr/>
    </dgm:pt>
    <dgm:pt modelId="{E0A0F6E9-7CFF-4524-8324-4CD9F020CDD4}" type="pres">
      <dgm:prSet presAssocID="{EEFFB565-F82F-49EF-A9CB-BC4BF3EDB82E}" presName="center2" presStyleLbl="fgShp" presStyleIdx="1" presStyleCnt="2"/>
      <dgm:spPr/>
    </dgm:pt>
  </dgm:ptLst>
  <dgm:cxnLst>
    <dgm:cxn modelId="{21E3B849-BB86-4A2F-AE5F-0AC5C4E6CFE6}" srcId="{EEFFB565-F82F-49EF-A9CB-BC4BF3EDB82E}" destId="{657496AF-54C0-479B-B53C-9932F243176A}" srcOrd="2" destOrd="0" parTransId="{8444F54E-D42F-476A-AF31-011171E47DD7}" sibTransId="{8D08140C-268F-4814-9929-800D7FC82495}"/>
    <dgm:cxn modelId="{0AE51E4B-E95E-4A0F-85C9-F870EDBAB1E1}" type="presOf" srcId="{E516CB79-5117-4F19-854B-4B4C93263855}" destId="{5005CD20-DCA3-4BB0-BF08-5485A1C5C3CC}" srcOrd="1" destOrd="0" presId="urn:microsoft.com/office/officeart/2005/8/layout/cycle4"/>
    <dgm:cxn modelId="{9BA30997-6823-4D4D-8C8B-5FD43CC76895}" type="presOf" srcId="{B45DF715-6EBB-47F4-8B41-6DC1F22BA70E}" destId="{E4B90F71-B139-4CA2-B609-820DA8D9C845}" srcOrd="0" destOrd="1" presId="urn:microsoft.com/office/officeart/2005/8/layout/cycle4"/>
    <dgm:cxn modelId="{CB7E046C-DBB0-46A6-B853-C8CB08C755B5}" srcId="{EEFFB565-F82F-49EF-A9CB-BC4BF3EDB82E}" destId="{CDE3AA23-A41E-48AC-AE94-AB515C7CC8EA}" srcOrd="0" destOrd="0" parTransId="{ADF13972-969C-4845-B684-377ABC73ED61}" sibTransId="{37DA18BF-FBFA-4F17-866A-F20D31221300}"/>
    <dgm:cxn modelId="{32D15FCD-8070-4AEB-B0E9-C9039401E7BB}" srcId="{657496AF-54C0-479B-B53C-9932F243176A}" destId="{B45DF715-6EBB-47F4-8B41-6DC1F22BA70E}" srcOrd="1" destOrd="0" parTransId="{10998D28-484A-48E6-AE0E-08F410B21D33}" sibTransId="{6D7B18F3-9351-441E-8CBF-A89FC4AF3D5E}"/>
    <dgm:cxn modelId="{F9D869DA-D395-490C-9B15-F4AFC3117FBE}" srcId="{7074D7A5-9C79-4210-BE20-5CD7DAEA8771}" destId="{CB686F7B-1283-487C-9395-B38A56DF576A}" srcOrd="0" destOrd="0" parTransId="{18CD840B-935F-49C1-A269-B6EA4328639A}" sibTransId="{AF54D390-7051-4624-95DA-E9B116652DB3}"/>
    <dgm:cxn modelId="{8D8AA708-27A4-4565-B32B-5F748B329417}" type="presOf" srcId="{657496AF-54C0-479B-B53C-9932F243176A}" destId="{ED3DA474-32CB-4A16-B997-06AED62908C8}" srcOrd="0" destOrd="0" presId="urn:microsoft.com/office/officeart/2005/8/layout/cycle4"/>
    <dgm:cxn modelId="{B3D4035A-8D41-4114-A05B-671CF19F04EC}" type="presOf" srcId="{E516CB79-5117-4F19-854B-4B4C93263855}" destId="{060C84DF-595E-4A97-B967-041C84F73A05}" srcOrd="0" destOrd="0" presId="urn:microsoft.com/office/officeart/2005/8/layout/cycle4"/>
    <dgm:cxn modelId="{9619E7C5-8EBD-4400-996E-93AF671188F5}" srcId="{EEFFB565-F82F-49EF-A9CB-BC4BF3EDB82E}" destId="{7074D7A5-9C79-4210-BE20-5CD7DAEA8771}" srcOrd="1" destOrd="0" parTransId="{78885760-83F2-4786-9489-257D79A5A8DB}" sibTransId="{6F87BC29-DB9C-4DC8-8A35-6D10E7549C41}"/>
    <dgm:cxn modelId="{7D72E197-48F2-4D39-934C-08AF331CFE10}" type="presOf" srcId="{45B0D6CF-FDB8-4703-BEB7-026F3E32B09F}" destId="{173576B7-55B7-4C49-8589-2F7CBCBF4A88}" srcOrd="1" destOrd="0" presId="urn:microsoft.com/office/officeart/2005/8/layout/cycle4"/>
    <dgm:cxn modelId="{9DAB319D-D8C4-4CC6-937F-020824ACE0B9}" type="presOf" srcId="{45B0D6CF-FDB8-4703-BEB7-026F3E32B09F}" destId="{754E749E-A727-43A8-B92F-2D34C3008DC6}" srcOrd="0" destOrd="0" presId="urn:microsoft.com/office/officeart/2005/8/layout/cycle4"/>
    <dgm:cxn modelId="{325C8DED-95B8-40A7-9B90-A2E6DB70B01B}" srcId="{EEFFB565-F82F-49EF-A9CB-BC4BF3EDB82E}" destId="{88D71CD7-03DC-497B-BB55-4E42E41BC0F5}" srcOrd="3" destOrd="0" parTransId="{439C9809-F839-48BD-90A8-3390A2C63AD2}" sibTransId="{A97B4B46-A68A-440C-A98D-7E76CAB2C828}"/>
    <dgm:cxn modelId="{2E671DD3-694A-49B2-83D6-E4FB13834AC8}" type="presOf" srcId="{88D71CD7-03DC-497B-BB55-4E42E41BC0F5}" destId="{2A41E944-80DE-4329-AE01-19261472F684}" srcOrd="0" destOrd="0" presId="urn:microsoft.com/office/officeart/2005/8/layout/cycle4"/>
    <dgm:cxn modelId="{A8F7ED13-4EEE-4442-860F-6E469B4AB08F}" type="presOf" srcId="{CB686F7B-1283-487C-9395-B38A56DF576A}" destId="{5248EB42-6B5D-4396-B2E0-830A1A1FC8D3}" srcOrd="1" destOrd="0" presId="urn:microsoft.com/office/officeart/2005/8/layout/cycle4"/>
    <dgm:cxn modelId="{AEDD7D15-8A03-4E07-9F17-8F2CA9F62870}" type="presOf" srcId="{7074D7A5-9C79-4210-BE20-5CD7DAEA8771}" destId="{6E205CEB-91FE-467D-AF98-0EED9FA151FD}" srcOrd="0" destOrd="0" presId="urn:microsoft.com/office/officeart/2005/8/layout/cycle4"/>
    <dgm:cxn modelId="{B8098D1F-51BA-4CA8-A633-ABB5C6C23A26}" type="presOf" srcId="{FA41350F-556D-42DB-BD6E-7E48C2701C1B}" destId="{E4B90F71-B139-4CA2-B609-820DA8D9C845}" srcOrd="0" destOrd="0" presId="urn:microsoft.com/office/officeart/2005/8/layout/cycle4"/>
    <dgm:cxn modelId="{D5177302-9134-4BAC-A148-566F1AC39320}" type="presOf" srcId="{CB686F7B-1283-487C-9395-B38A56DF576A}" destId="{30BE092A-5B11-481C-A9F3-1BAC4136F8E9}" srcOrd="0" destOrd="0" presId="urn:microsoft.com/office/officeart/2005/8/layout/cycle4"/>
    <dgm:cxn modelId="{4FB96FDB-08B4-4417-95AC-998A98C414C6}" type="presOf" srcId="{EEFFB565-F82F-49EF-A9CB-BC4BF3EDB82E}" destId="{13E825BF-8738-4B6E-81C6-027D616AFD89}" srcOrd="0" destOrd="0" presId="urn:microsoft.com/office/officeart/2005/8/layout/cycle4"/>
    <dgm:cxn modelId="{17B663E6-8597-464F-B018-B656B9AB066D}" type="presOf" srcId="{B45DF715-6EBB-47F4-8B41-6DC1F22BA70E}" destId="{15F27695-C978-4423-9BF2-7DFCD1DA1CD2}" srcOrd="1" destOrd="1" presId="urn:microsoft.com/office/officeart/2005/8/layout/cycle4"/>
    <dgm:cxn modelId="{FF2732FC-55CA-48C4-B8C8-B0B6F089489B}" srcId="{88D71CD7-03DC-497B-BB55-4E42E41BC0F5}" destId="{45B0D6CF-FDB8-4703-BEB7-026F3E32B09F}" srcOrd="0" destOrd="0" parTransId="{9EAC9FC1-4838-4F38-A3F3-723AC094A7F4}" sibTransId="{7F4B084F-C2E9-4DD9-9F14-69D5958619F2}"/>
    <dgm:cxn modelId="{8E4B0266-93C5-49C4-8CA0-67E8DEB2CC1D}" srcId="{CDE3AA23-A41E-48AC-AE94-AB515C7CC8EA}" destId="{E516CB79-5117-4F19-854B-4B4C93263855}" srcOrd="0" destOrd="0" parTransId="{B3DF4177-E188-4A65-B0B7-A09757E8B7E1}" sibTransId="{C809C088-EA0F-4034-A162-48CA982F93BB}"/>
    <dgm:cxn modelId="{A9F4BA85-9209-4082-9378-C0632756CB6F}" type="presOf" srcId="{FA41350F-556D-42DB-BD6E-7E48C2701C1B}" destId="{15F27695-C978-4423-9BF2-7DFCD1DA1CD2}" srcOrd="1" destOrd="0" presId="urn:microsoft.com/office/officeart/2005/8/layout/cycle4"/>
    <dgm:cxn modelId="{96F62453-4B77-44FC-8F2D-50C6542D7AFA}" type="presOf" srcId="{CDE3AA23-A41E-48AC-AE94-AB515C7CC8EA}" destId="{803626B4-5E04-4A27-83BF-2842015FC92C}" srcOrd="0" destOrd="0" presId="urn:microsoft.com/office/officeart/2005/8/layout/cycle4"/>
    <dgm:cxn modelId="{170803D8-B3FF-436E-8C07-D1DBD80A5F92}" srcId="{657496AF-54C0-479B-B53C-9932F243176A}" destId="{FA41350F-556D-42DB-BD6E-7E48C2701C1B}" srcOrd="0" destOrd="0" parTransId="{890C2F75-DD79-401B-8C50-25C2D43FD1C5}" sibTransId="{F01DF5EB-7E32-46D2-9967-4E29F6014A36}"/>
    <dgm:cxn modelId="{686C5657-A307-4B86-93A0-C4095C1A7194}" type="presParOf" srcId="{13E825BF-8738-4B6E-81C6-027D616AFD89}" destId="{F54875D9-1584-4594-883A-16F528EAFA6C}" srcOrd="0" destOrd="0" presId="urn:microsoft.com/office/officeart/2005/8/layout/cycle4"/>
    <dgm:cxn modelId="{FA202C16-E005-4DE4-912A-7812C7616CB2}" type="presParOf" srcId="{F54875D9-1584-4594-883A-16F528EAFA6C}" destId="{FE99882D-82EB-4BF8-880C-5D76EECE06B5}" srcOrd="0" destOrd="0" presId="urn:microsoft.com/office/officeart/2005/8/layout/cycle4"/>
    <dgm:cxn modelId="{068D21D8-D105-4DF1-BD45-E2B00D79BAA3}" type="presParOf" srcId="{FE99882D-82EB-4BF8-880C-5D76EECE06B5}" destId="{060C84DF-595E-4A97-B967-041C84F73A05}" srcOrd="0" destOrd="0" presId="urn:microsoft.com/office/officeart/2005/8/layout/cycle4"/>
    <dgm:cxn modelId="{8998DE9E-DDA8-44CF-8168-B761D48681B4}" type="presParOf" srcId="{FE99882D-82EB-4BF8-880C-5D76EECE06B5}" destId="{5005CD20-DCA3-4BB0-BF08-5485A1C5C3CC}" srcOrd="1" destOrd="0" presId="urn:microsoft.com/office/officeart/2005/8/layout/cycle4"/>
    <dgm:cxn modelId="{E8B25F16-6FAC-4D4F-8E9B-55C6E6C3B1F6}" type="presParOf" srcId="{F54875D9-1584-4594-883A-16F528EAFA6C}" destId="{6E59301A-59D7-44B3-9D68-6F22133CAF19}" srcOrd="1" destOrd="0" presId="urn:microsoft.com/office/officeart/2005/8/layout/cycle4"/>
    <dgm:cxn modelId="{F4E910D5-74DA-4245-9846-AFDD7F375F5E}" type="presParOf" srcId="{6E59301A-59D7-44B3-9D68-6F22133CAF19}" destId="{30BE092A-5B11-481C-A9F3-1BAC4136F8E9}" srcOrd="0" destOrd="0" presId="urn:microsoft.com/office/officeart/2005/8/layout/cycle4"/>
    <dgm:cxn modelId="{45D50F77-0DDF-440D-8E75-18007CF2EF35}" type="presParOf" srcId="{6E59301A-59D7-44B3-9D68-6F22133CAF19}" destId="{5248EB42-6B5D-4396-B2E0-830A1A1FC8D3}" srcOrd="1" destOrd="0" presId="urn:microsoft.com/office/officeart/2005/8/layout/cycle4"/>
    <dgm:cxn modelId="{0C7A3CBD-08B6-494D-9CC5-E908ECB284C0}" type="presParOf" srcId="{F54875D9-1584-4594-883A-16F528EAFA6C}" destId="{DE24266B-D73E-4DA7-9300-C5594314BA98}" srcOrd="2" destOrd="0" presId="urn:microsoft.com/office/officeart/2005/8/layout/cycle4"/>
    <dgm:cxn modelId="{F3D48301-4509-42A9-9899-54C4A0BF1AD5}" type="presParOf" srcId="{DE24266B-D73E-4DA7-9300-C5594314BA98}" destId="{E4B90F71-B139-4CA2-B609-820DA8D9C845}" srcOrd="0" destOrd="0" presId="urn:microsoft.com/office/officeart/2005/8/layout/cycle4"/>
    <dgm:cxn modelId="{7484CE41-BB0F-4DD5-9C28-A68AD18DC0FC}" type="presParOf" srcId="{DE24266B-D73E-4DA7-9300-C5594314BA98}" destId="{15F27695-C978-4423-9BF2-7DFCD1DA1CD2}" srcOrd="1" destOrd="0" presId="urn:microsoft.com/office/officeart/2005/8/layout/cycle4"/>
    <dgm:cxn modelId="{7007476D-4F01-4DF0-8B91-F8E3E38D06D7}" type="presParOf" srcId="{F54875D9-1584-4594-883A-16F528EAFA6C}" destId="{7C27F71C-A667-4F20-A358-5F78A2539F84}" srcOrd="3" destOrd="0" presId="urn:microsoft.com/office/officeart/2005/8/layout/cycle4"/>
    <dgm:cxn modelId="{E1ADFD54-FCA4-4BE4-B55A-A8741BA9B9C1}" type="presParOf" srcId="{7C27F71C-A667-4F20-A358-5F78A2539F84}" destId="{754E749E-A727-43A8-B92F-2D34C3008DC6}" srcOrd="0" destOrd="0" presId="urn:microsoft.com/office/officeart/2005/8/layout/cycle4"/>
    <dgm:cxn modelId="{55230B01-28E6-4FAA-9A0F-FE698E457915}" type="presParOf" srcId="{7C27F71C-A667-4F20-A358-5F78A2539F84}" destId="{173576B7-55B7-4C49-8589-2F7CBCBF4A88}" srcOrd="1" destOrd="0" presId="urn:microsoft.com/office/officeart/2005/8/layout/cycle4"/>
    <dgm:cxn modelId="{C7A26149-FE0E-4261-9323-5361CB2FBCE4}" type="presParOf" srcId="{F54875D9-1584-4594-883A-16F528EAFA6C}" destId="{A595B617-2BE8-4298-B817-A0D4F0F78627}" srcOrd="4" destOrd="0" presId="urn:microsoft.com/office/officeart/2005/8/layout/cycle4"/>
    <dgm:cxn modelId="{A93333FB-E271-4782-93B4-7D46146A06D3}" type="presParOf" srcId="{13E825BF-8738-4B6E-81C6-027D616AFD89}" destId="{8FEC43DC-D205-439E-90CE-C09F2C3C3146}" srcOrd="1" destOrd="0" presId="urn:microsoft.com/office/officeart/2005/8/layout/cycle4"/>
    <dgm:cxn modelId="{FC75FA0F-B9E0-4A76-BF12-1D998AD13FF6}" type="presParOf" srcId="{8FEC43DC-D205-439E-90CE-C09F2C3C3146}" destId="{803626B4-5E04-4A27-83BF-2842015FC92C}" srcOrd="0" destOrd="0" presId="urn:microsoft.com/office/officeart/2005/8/layout/cycle4"/>
    <dgm:cxn modelId="{6449AB78-FC8B-42A1-8EAE-AE0A1EC16538}" type="presParOf" srcId="{8FEC43DC-D205-439E-90CE-C09F2C3C3146}" destId="{6E205CEB-91FE-467D-AF98-0EED9FA151FD}" srcOrd="1" destOrd="0" presId="urn:microsoft.com/office/officeart/2005/8/layout/cycle4"/>
    <dgm:cxn modelId="{CAFFA822-3646-40FA-9BD5-7B14E37B6047}" type="presParOf" srcId="{8FEC43DC-D205-439E-90CE-C09F2C3C3146}" destId="{ED3DA474-32CB-4A16-B997-06AED62908C8}" srcOrd="2" destOrd="0" presId="urn:microsoft.com/office/officeart/2005/8/layout/cycle4"/>
    <dgm:cxn modelId="{00C4ADD3-FCE4-4AFE-BA00-71C6011044E1}" type="presParOf" srcId="{8FEC43DC-D205-439E-90CE-C09F2C3C3146}" destId="{2A41E944-80DE-4329-AE01-19261472F684}" srcOrd="3" destOrd="0" presId="urn:microsoft.com/office/officeart/2005/8/layout/cycle4"/>
    <dgm:cxn modelId="{7A3C4D47-A1D9-4A2F-9B54-842B5BACB1E5}" type="presParOf" srcId="{8FEC43DC-D205-439E-90CE-C09F2C3C3146}" destId="{D1E44611-5A56-4928-9FA0-FC8175AC7C24}" srcOrd="4" destOrd="0" presId="urn:microsoft.com/office/officeart/2005/8/layout/cycle4"/>
    <dgm:cxn modelId="{EE139CF8-FA91-4AAC-97DC-6DF58413B0E7}" type="presParOf" srcId="{13E825BF-8738-4B6E-81C6-027D616AFD89}" destId="{CD006E49-8E7E-4EDF-BA16-E1BE1221EBF0}" srcOrd="2" destOrd="0" presId="urn:microsoft.com/office/officeart/2005/8/layout/cycle4"/>
    <dgm:cxn modelId="{F36E8C3E-DF28-46C2-8DF9-84C6BC1CB469}" type="presParOf" srcId="{13E825BF-8738-4B6E-81C6-027D616AFD89}" destId="{E0A0F6E9-7CFF-4524-8324-4CD9F020CDD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1C5280B-E4CD-4851-8BF6-0EF70028611C}" type="doc">
      <dgm:prSet loTypeId="urn:microsoft.com/office/officeart/2005/8/layout/target3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2B45A9-9F89-45D2-965D-F96B2EF67286}">
      <dgm:prSet phldrT="[Text]" custT="1"/>
      <dgm:spPr/>
      <dgm:t>
        <a:bodyPr/>
        <a:lstStyle/>
        <a:p>
          <a:r>
            <a:rPr kumimoji="0" lang="ro-RO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</a:t>
          </a:r>
          <a:endParaRPr lang="en-US" sz="2400" dirty="0"/>
        </a:p>
      </dgm:t>
    </dgm:pt>
    <dgm:pt modelId="{BE4F1362-1C8F-47C7-8769-39D54DE4E4CB}" type="parTrans" cxnId="{52809428-692F-4C53-9E0C-E482F6D44A62}">
      <dgm:prSet/>
      <dgm:spPr/>
      <dgm:t>
        <a:bodyPr/>
        <a:lstStyle/>
        <a:p>
          <a:endParaRPr lang="en-US"/>
        </a:p>
      </dgm:t>
    </dgm:pt>
    <dgm:pt modelId="{45193EC4-2824-4E44-AB31-EAB5041E2DEC}" type="sibTrans" cxnId="{52809428-692F-4C53-9E0C-E482F6D44A62}">
      <dgm:prSet/>
      <dgm:spPr/>
      <dgm:t>
        <a:bodyPr/>
        <a:lstStyle/>
        <a:p>
          <a:endParaRPr lang="en-US"/>
        </a:p>
      </dgm:t>
    </dgm:pt>
    <dgm:pt modelId="{D3545F58-03CD-4EA1-8F77-1DE7922BE02D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herpes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0AFE4E26-2CDB-4BB8-BFF6-170946E9835F}" type="parTrans" cxnId="{1571EE4A-D936-42B4-B1BC-BBBEF61957E8}">
      <dgm:prSet/>
      <dgm:spPr/>
      <dgm:t>
        <a:bodyPr/>
        <a:lstStyle/>
        <a:p>
          <a:endParaRPr lang="en-US"/>
        </a:p>
      </dgm:t>
    </dgm:pt>
    <dgm:pt modelId="{84112EC2-C8C2-4FE2-B4D5-48DCBED42E4A}" type="sibTrans" cxnId="{1571EE4A-D936-42B4-B1BC-BBBEF61957E8}">
      <dgm:prSet/>
      <dgm:spPr/>
      <dgm:t>
        <a:bodyPr/>
        <a:lstStyle/>
        <a:p>
          <a:endParaRPr lang="en-US"/>
        </a:p>
      </dgm:t>
    </dgm:pt>
    <dgm:pt modelId="{BF898402-3706-4588-8D58-20AC0D141AFA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dispepsii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99A50EB-778F-44A0-944E-250F1AF3FA3A}" type="sibTrans" cxnId="{151DCBC4-7EAE-49C8-9869-AB16EE08584C}">
      <dgm:prSet/>
      <dgm:spPr/>
      <dgm:t>
        <a:bodyPr/>
        <a:lstStyle/>
        <a:p>
          <a:endParaRPr lang="en-US"/>
        </a:p>
      </dgm:t>
    </dgm:pt>
    <dgm:pt modelId="{B5F53FBF-8CBD-4C9D-9B7E-5F00F3AF8580}" type="parTrans" cxnId="{151DCBC4-7EAE-49C8-9869-AB16EE08584C}">
      <dgm:prSet/>
      <dgm:spPr/>
      <dgm:t>
        <a:bodyPr/>
        <a:lstStyle/>
        <a:p>
          <a:endParaRPr lang="en-US"/>
        </a:p>
      </dgm:t>
    </dgm:pt>
    <dgm:pt modelId="{14084132-465C-4EFE-8F40-19836FC2A9B4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distonii neurovegetative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8FDF1103-ACBA-4315-A797-1DEBD2BF66DE}" type="parTrans" cxnId="{342FF4A3-3B0E-4E1A-8031-48E121FEFCEB}">
      <dgm:prSet/>
      <dgm:spPr/>
      <dgm:t>
        <a:bodyPr/>
        <a:lstStyle/>
        <a:p>
          <a:endParaRPr lang="en-US"/>
        </a:p>
      </dgm:t>
    </dgm:pt>
    <dgm:pt modelId="{0B783E84-F559-44E0-B459-5BC9829E921A}" type="sibTrans" cxnId="{342FF4A3-3B0E-4E1A-8031-48E121FEFCEB}">
      <dgm:prSet/>
      <dgm:spPr/>
      <dgm:t>
        <a:bodyPr/>
        <a:lstStyle/>
        <a:p>
          <a:endParaRPr lang="en-US"/>
        </a:p>
      </dgm:t>
    </dgm:pt>
    <dgm:pt modelId="{05627BDE-6C1D-443B-8471-898503669C44}" type="pres">
      <dgm:prSet presAssocID="{91C5280B-E4CD-4851-8BF6-0EF70028611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93436B-640A-470A-8112-FDEF05D3F8BC}" type="pres">
      <dgm:prSet presAssocID="{A32B45A9-9F89-45D2-965D-F96B2EF67286}" presName="circle1" presStyleLbl="node1" presStyleIdx="0" presStyleCnt="4"/>
      <dgm:spPr/>
      <dgm:t>
        <a:bodyPr/>
        <a:lstStyle/>
        <a:p>
          <a:endParaRPr lang="en-US"/>
        </a:p>
      </dgm:t>
    </dgm:pt>
    <dgm:pt modelId="{31C7B7D8-5F04-42D2-9910-B19B36C18842}" type="pres">
      <dgm:prSet presAssocID="{A32B45A9-9F89-45D2-965D-F96B2EF67286}" presName="space" presStyleCnt="0"/>
      <dgm:spPr/>
      <dgm:t>
        <a:bodyPr/>
        <a:lstStyle/>
        <a:p>
          <a:endParaRPr lang="en-US"/>
        </a:p>
      </dgm:t>
    </dgm:pt>
    <dgm:pt modelId="{D8BAE613-9A71-47D4-92BE-E2F1B2242D5A}" type="pres">
      <dgm:prSet presAssocID="{A32B45A9-9F89-45D2-965D-F96B2EF67286}" presName="rect1" presStyleLbl="alignAcc1" presStyleIdx="0" presStyleCnt="4" custLinFactNeighborY="351"/>
      <dgm:spPr/>
      <dgm:t>
        <a:bodyPr/>
        <a:lstStyle/>
        <a:p>
          <a:endParaRPr lang="en-US"/>
        </a:p>
      </dgm:t>
    </dgm:pt>
    <dgm:pt modelId="{683CAD26-544F-4EE4-961A-DD74B7E95716}" type="pres">
      <dgm:prSet presAssocID="{14084132-465C-4EFE-8F40-19836FC2A9B4}" presName="vertSpace2" presStyleLbl="node1" presStyleIdx="0" presStyleCnt="4"/>
      <dgm:spPr/>
      <dgm:t>
        <a:bodyPr/>
        <a:lstStyle/>
        <a:p>
          <a:endParaRPr lang="en-US"/>
        </a:p>
      </dgm:t>
    </dgm:pt>
    <dgm:pt modelId="{5EDA14E3-4E8A-432F-9DAC-1283562D7AFD}" type="pres">
      <dgm:prSet presAssocID="{14084132-465C-4EFE-8F40-19836FC2A9B4}" presName="circle2" presStyleLbl="node1" presStyleIdx="1" presStyleCnt="4"/>
      <dgm:spPr/>
      <dgm:t>
        <a:bodyPr/>
        <a:lstStyle/>
        <a:p>
          <a:endParaRPr lang="en-US"/>
        </a:p>
      </dgm:t>
    </dgm:pt>
    <dgm:pt modelId="{33C1ECF0-44C7-45AC-8B09-3616440CBE4B}" type="pres">
      <dgm:prSet presAssocID="{14084132-465C-4EFE-8F40-19836FC2A9B4}" presName="rect2" presStyleLbl="alignAcc1" presStyleIdx="1" presStyleCnt="4"/>
      <dgm:spPr/>
      <dgm:t>
        <a:bodyPr/>
        <a:lstStyle/>
        <a:p>
          <a:endParaRPr lang="en-US"/>
        </a:p>
      </dgm:t>
    </dgm:pt>
    <dgm:pt modelId="{79718B88-6990-40B4-B007-2A16F7E7C3A7}" type="pres">
      <dgm:prSet presAssocID="{BF898402-3706-4588-8D58-20AC0D141AFA}" presName="vertSpace3" presStyleLbl="node1" presStyleIdx="1" presStyleCnt="4"/>
      <dgm:spPr/>
      <dgm:t>
        <a:bodyPr/>
        <a:lstStyle/>
        <a:p>
          <a:endParaRPr lang="en-US"/>
        </a:p>
      </dgm:t>
    </dgm:pt>
    <dgm:pt modelId="{699BD820-D145-45E5-A611-1BD75FFCA029}" type="pres">
      <dgm:prSet presAssocID="{BF898402-3706-4588-8D58-20AC0D141AFA}" presName="circle3" presStyleLbl="node1" presStyleIdx="2" presStyleCnt="4"/>
      <dgm:spPr/>
      <dgm:t>
        <a:bodyPr/>
        <a:lstStyle/>
        <a:p>
          <a:endParaRPr lang="en-US"/>
        </a:p>
      </dgm:t>
    </dgm:pt>
    <dgm:pt modelId="{189CA18D-A4E7-47CF-9DA3-5F4E66422368}" type="pres">
      <dgm:prSet presAssocID="{BF898402-3706-4588-8D58-20AC0D141AFA}" presName="rect3" presStyleLbl="alignAcc1" presStyleIdx="2" presStyleCnt="4"/>
      <dgm:spPr/>
      <dgm:t>
        <a:bodyPr/>
        <a:lstStyle/>
        <a:p>
          <a:endParaRPr lang="en-US"/>
        </a:p>
      </dgm:t>
    </dgm:pt>
    <dgm:pt modelId="{5940DBDF-A97F-420B-80D7-E50847C8CD93}" type="pres">
      <dgm:prSet presAssocID="{D3545F58-03CD-4EA1-8F77-1DE7922BE02D}" presName="vertSpace4" presStyleLbl="node1" presStyleIdx="2" presStyleCnt="4"/>
      <dgm:spPr/>
      <dgm:t>
        <a:bodyPr/>
        <a:lstStyle/>
        <a:p>
          <a:endParaRPr lang="en-US"/>
        </a:p>
      </dgm:t>
    </dgm:pt>
    <dgm:pt modelId="{47E1CF14-2360-42F8-AEE7-6CA3263E6FDC}" type="pres">
      <dgm:prSet presAssocID="{D3545F58-03CD-4EA1-8F77-1DE7922BE02D}" presName="circle4" presStyleLbl="node1" presStyleIdx="3" presStyleCnt="4"/>
      <dgm:spPr/>
      <dgm:t>
        <a:bodyPr/>
        <a:lstStyle/>
        <a:p>
          <a:endParaRPr lang="en-US"/>
        </a:p>
      </dgm:t>
    </dgm:pt>
    <dgm:pt modelId="{AACD9C0D-322C-4214-9F3D-FE0A3D933856}" type="pres">
      <dgm:prSet presAssocID="{D3545F58-03CD-4EA1-8F77-1DE7922BE02D}" presName="rect4" presStyleLbl="alignAcc1" presStyleIdx="3" presStyleCnt="4"/>
      <dgm:spPr/>
      <dgm:t>
        <a:bodyPr/>
        <a:lstStyle/>
        <a:p>
          <a:endParaRPr lang="en-US"/>
        </a:p>
      </dgm:t>
    </dgm:pt>
    <dgm:pt modelId="{5C488020-66C0-487A-B869-3B2CCFE76011}" type="pres">
      <dgm:prSet presAssocID="{A32B45A9-9F89-45D2-965D-F96B2EF67286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AD8DC-041C-4A2E-BFFD-5E32272F0C07}" type="pres">
      <dgm:prSet presAssocID="{14084132-465C-4EFE-8F40-19836FC2A9B4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1D50E-F14C-4521-BE11-8DEB64F6064A}" type="pres">
      <dgm:prSet presAssocID="{BF898402-3706-4588-8D58-20AC0D141AFA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8CE38-0F49-4EE8-AF51-80F8AD55F7FA}" type="pres">
      <dgm:prSet presAssocID="{D3545F58-03CD-4EA1-8F77-1DE7922BE02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293821-AE53-4D34-8A27-A16BE42A9CA3}" type="presOf" srcId="{BF898402-3706-4588-8D58-20AC0D141AFA}" destId="{C011D50E-F14C-4521-BE11-8DEB64F6064A}" srcOrd="1" destOrd="0" presId="urn:microsoft.com/office/officeart/2005/8/layout/target3"/>
    <dgm:cxn modelId="{FA30E523-2C31-46D2-B2D8-BCA2F3922C35}" type="presOf" srcId="{91C5280B-E4CD-4851-8BF6-0EF70028611C}" destId="{05627BDE-6C1D-443B-8471-898503669C44}" srcOrd="0" destOrd="0" presId="urn:microsoft.com/office/officeart/2005/8/layout/target3"/>
    <dgm:cxn modelId="{342FF4A3-3B0E-4E1A-8031-48E121FEFCEB}" srcId="{91C5280B-E4CD-4851-8BF6-0EF70028611C}" destId="{14084132-465C-4EFE-8F40-19836FC2A9B4}" srcOrd="1" destOrd="0" parTransId="{8FDF1103-ACBA-4315-A797-1DEBD2BF66DE}" sibTransId="{0B783E84-F559-44E0-B459-5BC9829E921A}"/>
    <dgm:cxn modelId="{FAC185D5-5C91-4E79-A006-8A2D9B6CB43F}" type="presOf" srcId="{14084132-465C-4EFE-8F40-19836FC2A9B4}" destId="{CE4AD8DC-041C-4A2E-BFFD-5E32272F0C07}" srcOrd="1" destOrd="0" presId="urn:microsoft.com/office/officeart/2005/8/layout/target3"/>
    <dgm:cxn modelId="{1571EE4A-D936-42B4-B1BC-BBBEF61957E8}" srcId="{91C5280B-E4CD-4851-8BF6-0EF70028611C}" destId="{D3545F58-03CD-4EA1-8F77-1DE7922BE02D}" srcOrd="3" destOrd="0" parTransId="{0AFE4E26-2CDB-4BB8-BFF6-170946E9835F}" sibTransId="{84112EC2-C8C2-4FE2-B4D5-48DCBED42E4A}"/>
    <dgm:cxn modelId="{ED048D48-DC76-4172-A8D7-D093D32D67DD}" type="presOf" srcId="{A32B45A9-9F89-45D2-965D-F96B2EF67286}" destId="{5C488020-66C0-487A-B869-3B2CCFE76011}" srcOrd="1" destOrd="0" presId="urn:microsoft.com/office/officeart/2005/8/layout/target3"/>
    <dgm:cxn modelId="{3E1BFF90-7883-438E-827B-4A020865E33E}" type="presOf" srcId="{14084132-465C-4EFE-8F40-19836FC2A9B4}" destId="{33C1ECF0-44C7-45AC-8B09-3616440CBE4B}" srcOrd="0" destOrd="0" presId="urn:microsoft.com/office/officeart/2005/8/layout/target3"/>
    <dgm:cxn modelId="{52809428-692F-4C53-9E0C-E482F6D44A62}" srcId="{91C5280B-E4CD-4851-8BF6-0EF70028611C}" destId="{A32B45A9-9F89-45D2-965D-F96B2EF67286}" srcOrd="0" destOrd="0" parTransId="{BE4F1362-1C8F-47C7-8769-39D54DE4E4CB}" sibTransId="{45193EC4-2824-4E44-AB31-EAB5041E2DEC}"/>
    <dgm:cxn modelId="{C5938A5B-2CF9-436E-9BEE-AFC6D9D64A48}" type="presOf" srcId="{BF898402-3706-4588-8D58-20AC0D141AFA}" destId="{189CA18D-A4E7-47CF-9DA3-5F4E66422368}" srcOrd="0" destOrd="0" presId="urn:microsoft.com/office/officeart/2005/8/layout/target3"/>
    <dgm:cxn modelId="{151DCBC4-7EAE-49C8-9869-AB16EE08584C}" srcId="{91C5280B-E4CD-4851-8BF6-0EF70028611C}" destId="{BF898402-3706-4588-8D58-20AC0D141AFA}" srcOrd="2" destOrd="0" parTransId="{B5F53FBF-8CBD-4C9D-9B7E-5F00F3AF8580}" sibTransId="{499A50EB-778F-44A0-944E-250F1AF3FA3A}"/>
    <dgm:cxn modelId="{5499D2B1-8F5A-4391-9EED-FB8E3206557C}" type="presOf" srcId="{D3545F58-03CD-4EA1-8F77-1DE7922BE02D}" destId="{AACD9C0D-322C-4214-9F3D-FE0A3D933856}" srcOrd="0" destOrd="0" presId="urn:microsoft.com/office/officeart/2005/8/layout/target3"/>
    <dgm:cxn modelId="{795BD451-DF03-4F59-A71B-0C4EF36F7B7C}" type="presOf" srcId="{A32B45A9-9F89-45D2-965D-F96B2EF67286}" destId="{D8BAE613-9A71-47D4-92BE-E2F1B2242D5A}" srcOrd="0" destOrd="0" presId="urn:microsoft.com/office/officeart/2005/8/layout/target3"/>
    <dgm:cxn modelId="{78DEA793-394E-4253-A875-2420467D9DC3}" type="presOf" srcId="{D3545F58-03CD-4EA1-8F77-1DE7922BE02D}" destId="{5478CE38-0F49-4EE8-AF51-80F8AD55F7FA}" srcOrd="1" destOrd="0" presId="urn:microsoft.com/office/officeart/2005/8/layout/target3"/>
    <dgm:cxn modelId="{6DAA7B5C-AD28-488C-8DF3-7BFD1A4DEEDF}" type="presParOf" srcId="{05627BDE-6C1D-443B-8471-898503669C44}" destId="{0A93436B-640A-470A-8112-FDEF05D3F8BC}" srcOrd="0" destOrd="0" presId="urn:microsoft.com/office/officeart/2005/8/layout/target3"/>
    <dgm:cxn modelId="{5149FC86-2DA0-4870-A82C-0BB50CCC615B}" type="presParOf" srcId="{05627BDE-6C1D-443B-8471-898503669C44}" destId="{31C7B7D8-5F04-42D2-9910-B19B36C18842}" srcOrd="1" destOrd="0" presId="urn:microsoft.com/office/officeart/2005/8/layout/target3"/>
    <dgm:cxn modelId="{022D2C20-99D5-46F2-894D-97C396511D22}" type="presParOf" srcId="{05627BDE-6C1D-443B-8471-898503669C44}" destId="{D8BAE613-9A71-47D4-92BE-E2F1B2242D5A}" srcOrd="2" destOrd="0" presId="urn:microsoft.com/office/officeart/2005/8/layout/target3"/>
    <dgm:cxn modelId="{525A23F9-93A3-4F06-94DB-A5944AD4FF67}" type="presParOf" srcId="{05627BDE-6C1D-443B-8471-898503669C44}" destId="{683CAD26-544F-4EE4-961A-DD74B7E95716}" srcOrd="3" destOrd="0" presId="urn:microsoft.com/office/officeart/2005/8/layout/target3"/>
    <dgm:cxn modelId="{2770FBBA-3706-4BE0-8CE9-184224809265}" type="presParOf" srcId="{05627BDE-6C1D-443B-8471-898503669C44}" destId="{5EDA14E3-4E8A-432F-9DAC-1283562D7AFD}" srcOrd="4" destOrd="0" presId="urn:microsoft.com/office/officeart/2005/8/layout/target3"/>
    <dgm:cxn modelId="{FF1F531A-C1BB-4035-8FD4-807811B3DC74}" type="presParOf" srcId="{05627BDE-6C1D-443B-8471-898503669C44}" destId="{33C1ECF0-44C7-45AC-8B09-3616440CBE4B}" srcOrd="5" destOrd="0" presId="urn:microsoft.com/office/officeart/2005/8/layout/target3"/>
    <dgm:cxn modelId="{412CB5FA-F414-419C-9BC2-51972EA088D0}" type="presParOf" srcId="{05627BDE-6C1D-443B-8471-898503669C44}" destId="{79718B88-6990-40B4-B007-2A16F7E7C3A7}" srcOrd="6" destOrd="0" presId="urn:microsoft.com/office/officeart/2005/8/layout/target3"/>
    <dgm:cxn modelId="{A490BB15-B3CF-4BAF-B9C4-5B28C9C228B0}" type="presParOf" srcId="{05627BDE-6C1D-443B-8471-898503669C44}" destId="{699BD820-D145-45E5-A611-1BD75FFCA029}" srcOrd="7" destOrd="0" presId="urn:microsoft.com/office/officeart/2005/8/layout/target3"/>
    <dgm:cxn modelId="{4BD27CE3-5A31-4A5B-97DF-04FE5E799D41}" type="presParOf" srcId="{05627BDE-6C1D-443B-8471-898503669C44}" destId="{189CA18D-A4E7-47CF-9DA3-5F4E66422368}" srcOrd="8" destOrd="0" presId="urn:microsoft.com/office/officeart/2005/8/layout/target3"/>
    <dgm:cxn modelId="{4755BBBB-4370-4725-BEEA-2CBBFF56A7AB}" type="presParOf" srcId="{05627BDE-6C1D-443B-8471-898503669C44}" destId="{5940DBDF-A97F-420B-80D7-E50847C8CD93}" srcOrd="9" destOrd="0" presId="urn:microsoft.com/office/officeart/2005/8/layout/target3"/>
    <dgm:cxn modelId="{AF4CC539-1580-46DF-BC94-7DEB2642400A}" type="presParOf" srcId="{05627BDE-6C1D-443B-8471-898503669C44}" destId="{47E1CF14-2360-42F8-AEE7-6CA3263E6FDC}" srcOrd="10" destOrd="0" presId="urn:microsoft.com/office/officeart/2005/8/layout/target3"/>
    <dgm:cxn modelId="{2265D03D-E5BD-4716-9519-236FE559690B}" type="presParOf" srcId="{05627BDE-6C1D-443B-8471-898503669C44}" destId="{AACD9C0D-322C-4214-9F3D-FE0A3D933856}" srcOrd="11" destOrd="0" presId="urn:microsoft.com/office/officeart/2005/8/layout/target3"/>
    <dgm:cxn modelId="{862A1BA9-8896-42F4-BE3C-4916EE94FE4F}" type="presParOf" srcId="{05627BDE-6C1D-443B-8471-898503669C44}" destId="{5C488020-66C0-487A-B869-3B2CCFE76011}" srcOrd="12" destOrd="0" presId="urn:microsoft.com/office/officeart/2005/8/layout/target3"/>
    <dgm:cxn modelId="{EE02B4B3-28BD-4E96-9414-C070D95F8089}" type="presParOf" srcId="{05627BDE-6C1D-443B-8471-898503669C44}" destId="{CE4AD8DC-041C-4A2E-BFFD-5E32272F0C07}" srcOrd="13" destOrd="0" presId="urn:microsoft.com/office/officeart/2005/8/layout/target3"/>
    <dgm:cxn modelId="{5E5939A1-658E-4BB1-A886-ABE0E74ACD9E}" type="presParOf" srcId="{05627BDE-6C1D-443B-8471-898503669C44}" destId="{C011D50E-F14C-4521-BE11-8DEB64F6064A}" srcOrd="14" destOrd="0" presId="urn:microsoft.com/office/officeart/2005/8/layout/target3"/>
    <dgm:cxn modelId="{A8905A30-F1C0-449F-A38E-A303024AD01D}" type="presParOf" srcId="{05627BDE-6C1D-443B-8471-898503669C44}" destId="{5478CE38-0F49-4EE8-AF51-80F8AD55F7F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29B6CD-4CB0-425B-8F10-A23FE6022CE1}" type="doc">
      <dgm:prSet loTypeId="urn:microsoft.com/office/officeart/2005/8/layout/hProcess10#1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83F934E-9FB3-4DFE-8257-0986267A13A1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cicatrizantă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072199-458A-4FE1-9D45-D0A85B6EB6E9}" type="parTrans" cxnId="{B5D1D263-DADC-49A6-ACF0-15BA2BA2C5AF}">
      <dgm:prSet/>
      <dgm:spPr/>
      <dgm:t>
        <a:bodyPr/>
        <a:lstStyle/>
        <a:p>
          <a:endParaRPr lang="en-US"/>
        </a:p>
      </dgm:t>
    </dgm:pt>
    <dgm:pt modelId="{5770B8B9-95AB-4533-B89D-9A6B1435BC42}" type="sibTrans" cxnId="{B5D1D263-DADC-49A6-ACF0-15BA2BA2C5A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F0E259A-0141-49F9-9D7E-E953148477AA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6EB91F-189A-4972-B0B7-E50C1D930CB5}" type="parTrans" cxnId="{F2DB5614-C359-4063-B13C-68658A5F0C75}">
      <dgm:prSet/>
      <dgm:spPr/>
      <dgm:t>
        <a:bodyPr/>
        <a:lstStyle/>
        <a:p>
          <a:endParaRPr lang="en-US"/>
        </a:p>
      </dgm:t>
    </dgm:pt>
    <dgm:pt modelId="{AAF2DC96-60BD-496D-BB2E-1E83FA28FA25}" type="sibTrans" cxnId="{F2DB5614-C359-4063-B13C-68658A5F0C75}">
      <dgm:prSet/>
      <dgm:spPr/>
      <dgm:t>
        <a:bodyPr/>
        <a:lstStyle/>
        <a:p>
          <a:endParaRPr lang="en-US"/>
        </a:p>
      </dgm:t>
    </dgm:pt>
    <dgm:pt modelId="{E4825824-5721-4E7B-A965-C75D4D45C8A2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B8828C-89B6-4F19-B2EE-9BF6245697A4}" type="parTrans" cxnId="{142B32D2-01E9-4983-939F-BF4A482947DE}">
      <dgm:prSet/>
      <dgm:spPr/>
      <dgm:t>
        <a:bodyPr/>
        <a:lstStyle/>
        <a:p>
          <a:endParaRPr lang="en-US"/>
        </a:p>
      </dgm:t>
    </dgm:pt>
    <dgm:pt modelId="{DFE39168-4BEC-4BF8-A892-4F3A49398621}" type="sibTrans" cxnId="{142B32D2-01E9-4983-939F-BF4A482947DE}">
      <dgm:prSet/>
      <dgm:spPr/>
      <dgm:t>
        <a:bodyPr/>
        <a:lstStyle/>
        <a:p>
          <a:endParaRPr lang="en-US"/>
        </a:p>
      </dgm:t>
    </dgm:pt>
    <dgm:pt modelId="{F673980F-00BB-44EB-B0F0-AD86C22226D0}">
      <dgm:prSet phldrT="[Text]" custT="1"/>
      <dgm:spPr>
        <a:solidFill>
          <a:srgbClr val="FEC9BE"/>
        </a:solidFill>
      </dgm:spPr>
      <dgm:t>
        <a:bodyPr/>
        <a:lstStyle/>
        <a:p>
          <a:r>
            <a:rPr kumimoji="0" lang="ro-RO" sz="2000" b="0" i="0" u="none" strike="noStrike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capilaroprotectoare</a:t>
          </a:r>
          <a:endParaRPr lang="en-US" sz="2000" dirty="0">
            <a:solidFill>
              <a:schemeClr val="tx1"/>
            </a:solidFill>
          </a:endParaRPr>
        </a:p>
      </dgm:t>
    </dgm:pt>
    <dgm:pt modelId="{7C174A9B-B93A-4D69-ACB6-05D59F898D1C}" type="parTrans" cxnId="{352399F5-B609-4976-AD98-CFBFF3FE1544}">
      <dgm:prSet/>
      <dgm:spPr/>
      <dgm:t>
        <a:bodyPr/>
        <a:lstStyle/>
        <a:p>
          <a:endParaRPr lang="en-US"/>
        </a:p>
      </dgm:t>
    </dgm:pt>
    <dgm:pt modelId="{AD910EFE-5031-4986-AF93-503CE2F700A4}" type="sibTrans" cxnId="{352399F5-B609-4976-AD98-CFBFF3FE1544}">
      <dgm:prSet/>
      <dgm:spPr/>
      <dgm:t>
        <a:bodyPr/>
        <a:lstStyle/>
        <a:p>
          <a:endParaRPr lang="en-US"/>
        </a:p>
      </dgm:t>
    </dgm:pt>
    <dgm:pt modelId="{D1350ACF-B0B4-48BE-A3BD-794D46193301}">
      <dgm:prSet phldrT="[Text]" custT="1"/>
      <dgm:spPr>
        <a:solidFill>
          <a:srgbClr val="FEC9BE"/>
        </a:solidFill>
      </dgm:spPr>
      <dgm:t>
        <a:bodyPr/>
        <a:lstStyle/>
        <a:p>
          <a:r>
            <a:rPr kumimoji="0" lang="ro-RO" sz="2000" b="0" i="0" u="none" strike="noStrike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</a:t>
          </a:r>
          <a:endParaRPr lang="en-US" sz="2000" dirty="0">
            <a:solidFill>
              <a:schemeClr val="tx1"/>
            </a:solidFill>
          </a:endParaRPr>
        </a:p>
      </dgm:t>
    </dgm:pt>
    <dgm:pt modelId="{BE9B68CE-0D3D-4223-96EA-74D0C23D6AE6}" type="parTrans" cxnId="{C095AB48-392C-4F2B-8E86-E2C93BB5656C}">
      <dgm:prSet/>
      <dgm:spPr/>
      <dgm:t>
        <a:bodyPr/>
        <a:lstStyle/>
        <a:p>
          <a:endParaRPr lang="en-US"/>
        </a:p>
      </dgm:t>
    </dgm:pt>
    <dgm:pt modelId="{43297908-A32E-427A-8C43-350B965C1B0D}" type="sibTrans" cxnId="{C095AB48-392C-4F2B-8E86-E2C93BB5656C}">
      <dgm:prSet/>
      <dgm:spPr/>
      <dgm:t>
        <a:bodyPr/>
        <a:lstStyle/>
        <a:p>
          <a:endParaRPr lang="en-US"/>
        </a:p>
      </dgm:t>
    </dgm:pt>
    <dgm:pt modelId="{5B11DEB2-E170-4708-8827-3DCFD4073579}">
      <dgm:prSet phldrT="[Text]" custT="1"/>
      <dgm:spPr>
        <a:solidFill>
          <a:srgbClr val="FEC9BE"/>
        </a:solidFill>
      </dgm:spPr>
      <dgm:t>
        <a:bodyPr/>
        <a:lstStyle/>
        <a:p>
          <a:r>
            <a:rPr kumimoji="0" lang="ro-RO" sz="2000" b="0" i="0" u="none" strike="noStrike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antociani</a:t>
          </a:r>
          <a:endParaRPr lang="en-US" sz="2000" dirty="0">
            <a:solidFill>
              <a:schemeClr val="tx1"/>
            </a:solidFill>
          </a:endParaRPr>
        </a:p>
      </dgm:t>
    </dgm:pt>
    <dgm:pt modelId="{D1849D08-0EA4-4C9D-9A21-D2D34F740E44}" type="parTrans" cxnId="{125B3589-1BBA-44C6-B40E-EC9201D2CEC2}">
      <dgm:prSet/>
      <dgm:spPr/>
      <dgm:t>
        <a:bodyPr/>
        <a:lstStyle/>
        <a:p>
          <a:endParaRPr lang="en-US"/>
        </a:p>
      </dgm:t>
    </dgm:pt>
    <dgm:pt modelId="{FB5B960D-38B2-4E6E-B492-CEF9010218AB}" type="sibTrans" cxnId="{125B3589-1BBA-44C6-B40E-EC9201D2CEC2}">
      <dgm:prSet/>
      <dgm:spPr/>
      <dgm:t>
        <a:bodyPr/>
        <a:lstStyle/>
        <a:p>
          <a:endParaRPr lang="en-US"/>
        </a:p>
      </dgm:t>
    </dgm:pt>
    <dgm:pt modelId="{F9D1BC11-C3A6-4B59-9B86-B56E37D14E5E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triterpene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0FC1BA-335D-4A48-965F-D4238023BAB7}" type="parTrans" cxnId="{EAB26B5D-E3FC-4B23-8E46-EB90EAE70D4E}">
      <dgm:prSet/>
      <dgm:spPr/>
      <dgm:t>
        <a:bodyPr/>
        <a:lstStyle/>
        <a:p>
          <a:endParaRPr lang="ro-RO"/>
        </a:p>
      </dgm:t>
    </dgm:pt>
    <dgm:pt modelId="{04F8D4B6-3826-4577-99B7-6340BAD1B54F}" type="sibTrans" cxnId="{EAB26B5D-E3FC-4B23-8E46-EB90EAE70D4E}">
      <dgm:prSet/>
      <dgm:spPr/>
      <dgm:t>
        <a:bodyPr/>
        <a:lstStyle/>
        <a:p>
          <a:endParaRPr lang="ro-RO"/>
        </a:p>
      </dgm:t>
    </dgm:pt>
    <dgm:pt modelId="{211BBE72-58B4-48EB-B98D-8BB79819D08B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7B2685-B929-435C-9647-8A70DBFECD9D}">
      <dgm:prSet phldrT="[Text]" custT="1"/>
      <dgm:spPr>
        <a:solidFill>
          <a:srgbClr val="FEC9BE"/>
        </a:solidFill>
      </dgm:spPr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antiseptică 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D90A0E-361B-4359-ACED-4648ED643157}" type="sibTrans" cxnId="{EF1C070D-D524-4AE6-9F3F-7089D98D1455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9BCC0DA5-6770-4088-93FD-F17726AEE1D2}" type="parTrans" cxnId="{EF1C070D-D524-4AE6-9F3F-7089D98D1455}">
      <dgm:prSet/>
      <dgm:spPr/>
      <dgm:t>
        <a:bodyPr/>
        <a:lstStyle/>
        <a:p>
          <a:endParaRPr lang="en-US"/>
        </a:p>
      </dgm:t>
    </dgm:pt>
    <dgm:pt modelId="{B8710271-AD89-4854-A987-ED82A87427BE}" type="sibTrans" cxnId="{8E158928-FBE6-4EC2-8589-7787C6D9D053}">
      <dgm:prSet/>
      <dgm:spPr/>
      <dgm:t>
        <a:bodyPr/>
        <a:lstStyle/>
        <a:p>
          <a:endParaRPr lang="en-US"/>
        </a:p>
      </dgm:t>
    </dgm:pt>
    <dgm:pt modelId="{1A09EB4E-E1EE-47CC-9AA4-E06922EDC57E}" type="parTrans" cxnId="{8E158928-FBE6-4EC2-8589-7787C6D9D053}">
      <dgm:prSet/>
      <dgm:spPr/>
      <dgm:t>
        <a:bodyPr/>
        <a:lstStyle/>
        <a:p>
          <a:endParaRPr lang="en-US"/>
        </a:p>
      </dgm:t>
    </dgm:pt>
    <dgm:pt modelId="{334B0A3A-EEA6-4B5B-A4D7-30B2D0E0D5B5}" type="pres">
      <dgm:prSet presAssocID="{6E29B6CD-4CB0-425B-8F10-A23FE6022C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D4FE5D-38E7-49BB-9993-33217F40B8B1}" type="pres">
      <dgm:prSet presAssocID="{983F934E-9FB3-4DFE-8257-0986267A13A1}" presName="composite" presStyleCnt="0"/>
      <dgm:spPr/>
    </dgm:pt>
    <dgm:pt modelId="{9D3BC5BF-A50B-4DA0-AF53-A1B003F25E50}" type="pres">
      <dgm:prSet presAssocID="{983F934E-9FB3-4DFE-8257-0986267A13A1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o-RO"/>
        </a:p>
      </dgm:t>
    </dgm:pt>
    <dgm:pt modelId="{1AF48213-33D5-4F25-9AC7-B1B476CD25D2}" type="pres">
      <dgm:prSet presAssocID="{983F934E-9FB3-4DFE-8257-0986267A13A1}" presName="txNode" presStyleLbl="node1" presStyleIdx="0" presStyleCnt="3" custLinFactNeighborY="19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5CA15-3BCB-43C5-8C2C-B21FD926D538}" type="pres">
      <dgm:prSet presAssocID="{5770B8B9-95AB-4533-B89D-9A6B1435BC42}" presName="sibTrans" presStyleLbl="sibTrans2D1" presStyleIdx="0" presStyleCnt="2" custScaleX="230469" custScaleY="36640" custLinFactY="100000" custLinFactNeighborX="58957" custLinFactNeighborY="167338"/>
      <dgm:spPr/>
      <dgm:t>
        <a:bodyPr/>
        <a:lstStyle/>
        <a:p>
          <a:endParaRPr lang="en-US"/>
        </a:p>
      </dgm:t>
    </dgm:pt>
    <dgm:pt modelId="{AF987BFF-798C-492E-94C7-F78D7D1CFB26}" type="pres">
      <dgm:prSet presAssocID="{5770B8B9-95AB-4533-B89D-9A6B1435BC42}" presName="connTx" presStyleLbl="sibTrans2D1" presStyleIdx="0" presStyleCnt="2"/>
      <dgm:spPr/>
      <dgm:t>
        <a:bodyPr/>
        <a:lstStyle/>
        <a:p>
          <a:endParaRPr lang="en-US"/>
        </a:p>
      </dgm:t>
    </dgm:pt>
    <dgm:pt modelId="{964219BA-59B1-426D-9FCD-B434A9635DEC}" type="pres">
      <dgm:prSet presAssocID="{237B2685-B929-435C-9647-8A70DBFECD9D}" presName="composite" presStyleCnt="0"/>
      <dgm:spPr/>
    </dgm:pt>
    <dgm:pt modelId="{1230EC2D-BD7C-4249-A3BE-FD8717875256}" type="pres">
      <dgm:prSet presAssocID="{237B2685-B929-435C-9647-8A70DBFECD9D}" presName="imagSh" presStyleLbl="bgImgPlace1" presStyleIdx="1" presStyleCnt="3" custLinFactNeighborX="17373" custLinFactNeighborY="260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o-RO"/>
        </a:p>
      </dgm:t>
    </dgm:pt>
    <dgm:pt modelId="{F916E215-DDBF-400D-AE36-54EBE605CF5B}" type="pres">
      <dgm:prSet presAssocID="{237B2685-B929-435C-9647-8A70DBFECD9D}" presName="txNode" presStyleLbl="node1" presStyleIdx="1" presStyleCnt="3" custLinFactNeighborY="19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A6C30-3A3D-493F-8EAA-B4C64D5820D6}" type="pres">
      <dgm:prSet presAssocID="{0DD90A0E-361B-4359-ACED-4648ED643157}" presName="sibTrans" presStyleLbl="sibTrans2D1" presStyleIdx="1" presStyleCnt="2" custFlipVert="1" custScaleX="161129" custScaleY="20897" custLinFactY="100000" custLinFactNeighborX="23404" custLinFactNeighborY="169930"/>
      <dgm:spPr/>
      <dgm:t>
        <a:bodyPr/>
        <a:lstStyle/>
        <a:p>
          <a:endParaRPr lang="en-US"/>
        </a:p>
      </dgm:t>
    </dgm:pt>
    <dgm:pt modelId="{4D436808-E6AE-4403-BB06-E33B5BD0D280}" type="pres">
      <dgm:prSet presAssocID="{0DD90A0E-361B-4359-ACED-4648ED643157}" presName="connTx" presStyleLbl="sibTrans2D1" presStyleIdx="1" presStyleCnt="2"/>
      <dgm:spPr/>
      <dgm:t>
        <a:bodyPr/>
        <a:lstStyle/>
        <a:p>
          <a:endParaRPr lang="en-US"/>
        </a:p>
      </dgm:t>
    </dgm:pt>
    <dgm:pt modelId="{18CBB7DB-FA26-4B7E-83B6-2F1687D07358}" type="pres">
      <dgm:prSet presAssocID="{F673980F-00BB-44EB-B0F0-AD86C22226D0}" presName="composite" presStyleCnt="0"/>
      <dgm:spPr/>
    </dgm:pt>
    <dgm:pt modelId="{38A9D299-D6D0-4B5C-9F3E-5ABAC85F9205}" type="pres">
      <dgm:prSet presAssocID="{F673980F-00BB-44EB-B0F0-AD86C22226D0}" presName="imagSh" presStyleLbl="bgImgPlace1" presStyleIdx="2" presStyleCnt="3" custLinFactNeighborX="2049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o-RO"/>
        </a:p>
      </dgm:t>
    </dgm:pt>
    <dgm:pt modelId="{8AB54E88-22FE-42BB-90ED-D18044F91D74}" type="pres">
      <dgm:prSet presAssocID="{F673980F-00BB-44EB-B0F0-AD86C22226D0}" presName="txNode" presStyleLbl="node1" presStyleIdx="2" presStyleCnt="3" custScaleX="133915" custLinFactNeighborX="13705" custLinFactNeighborY="158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CB7FA-9CBD-4E8C-8D5F-C4428134DF31}" type="presOf" srcId="{D1350ACF-B0B4-48BE-A3BD-794D46193301}" destId="{8AB54E88-22FE-42BB-90ED-D18044F91D74}" srcOrd="0" destOrd="1" presId="urn:microsoft.com/office/officeart/2005/8/layout/hProcess10#1"/>
    <dgm:cxn modelId="{8E158928-FBE6-4EC2-8589-7787C6D9D053}" srcId="{237B2685-B929-435C-9647-8A70DBFECD9D}" destId="{211BBE72-58B4-48EB-B98D-8BB79819D08B}" srcOrd="0" destOrd="0" parTransId="{1A09EB4E-E1EE-47CC-9AA4-E06922EDC57E}" sibTransId="{B8710271-AD89-4854-A987-ED82A87427BE}"/>
    <dgm:cxn modelId="{EF1C070D-D524-4AE6-9F3F-7089D98D1455}" srcId="{6E29B6CD-4CB0-425B-8F10-A23FE6022CE1}" destId="{237B2685-B929-435C-9647-8A70DBFECD9D}" srcOrd="1" destOrd="0" parTransId="{9BCC0DA5-6770-4088-93FD-F17726AEE1D2}" sibTransId="{0DD90A0E-361B-4359-ACED-4648ED643157}"/>
    <dgm:cxn modelId="{953428D1-6A3C-4E70-A335-168A11653D7D}" type="presOf" srcId="{0DD90A0E-361B-4359-ACED-4648ED643157}" destId="{3D5A6C30-3A3D-493F-8EAA-B4C64D5820D6}" srcOrd="0" destOrd="0" presId="urn:microsoft.com/office/officeart/2005/8/layout/hProcess10#1"/>
    <dgm:cxn modelId="{5103919F-3A51-400E-8C81-DBC116B9182F}" type="presOf" srcId="{0DD90A0E-361B-4359-ACED-4648ED643157}" destId="{4D436808-E6AE-4403-BB06-E33B5BD0D280}" srcOrd="1" destOrd="0" presId="urn:microsoft.com/office/officeart/2005/8/layout/hProcess10#1"/>
    <dgm:cxn modelId="{D837507F-0FBC-49BB-A0B0-9C728E53FC7B}" type="presOf" srcId="{F9D1BC11-C3A6-4B59-9B86-B56E37D14E5E}" destId="{1AF48213-33D5-4F25-9AC7-B1B476CD25D2}" srcOrd="0" destOrd="2" presId="urn:microsoft.com/office/officeart/2005/8/layout/hProcess10#1"/>
    <dgm:cxn modelId="{EAB26B5D-E3FC-4B23-8E46-EB90EAE70D4E}" srcId="{983F934E-9FB3-4DFE-8257-0986267A13A1}" destId="{F9D1BC11-C3A6-4B59-9B86-B56E37D14E5E}" srcOrd="1" destOrd="0" parTransId="{440FC1BA-335D-4A48-965F-D4238023BAB7}" sibTransId="{04F8D4B6-3826-4577-99B7-6340BAD1B54F}"/>
    <dgm:cxn modelId="{B5D1D263-DADC-49A6-ACF0-15BA2BA2C5AF}" srcId="{6E29B6CD-4CB0-425B-8F10-A23FE6022CE1}" destId="{983F934E-9FB3-4DFE-8257-0986267A13A1}" srcOrd="0" destOrd="0" parTransId="{05072199-458A-4FE1-9D45-D0A85B6EB6E9}" sibTransId="{5770B8B9-95AB-4533-B89D-9A6B1435BC42}"/>
    <dgm:cxn modelId="{FC284F8B-068A-4676-9941-EC12C14418A0}" type="presOf" srcId="{211BBE72-58B4-48EB-B98D-8BB79819D08B}" destId="{F916E215-DDBF-400D-AE36-54EBE605CF5B}" srcOrd="0" destOrd="1" presId="urn:microsoft.com/office/officeart/2005/8/layout/hProcess10#1"/>
    <dgm:cxn modelId="{54DCCDB2-7014-4CAB-95C8-DCF3131564B6}" type="presOf" srcId="{6E29B6CD-4CB0-425B-8F10-A23FE6022CE1}" destId="{334B0A3A-EEA6-4B5B-A4D7-30B2D0E0D5B5}" srcOrd="0" destOrd="0" presId="urn:microsoft.com/office/officeart/2005/8/layout/hProcess10#1"/>
    <dgm:cxn modelId="{735125AD-C2FB-4902-884D-76E1C2756D7D}" type="presOf" srcId="{983F934E-9FB3-4DFE-8257-0986267A13A1}" destId="{1AF48213-33D5-4F25-9AC7-B1B476CD25D2}" srcOrd="0" destOrd="0" presId="urn:microsoft.com/office/officeart/2005/8/layout/hProcess10#1"/>
    <dgm:cxn modelId="{E0583B75-8289-40E4-AC69-80657DA95263}" type="presOf" srcId="{E4825824-5721-4E7B-A965-C75D4D45C8A2}" destId="{1AF48213-33D5-4F25-9AC7-B1B476CD25D2}" srcOrd="0" destOrd="3" presId="urn:microsoft.com/office/officeart/2005/8/layout/hProcess10#1"/>
    <dgm:cxn modelId="{E605DF65-4AD5-4914-81D0-3637599CE0D4}" type="presOf" srcId="{DF0E259A-0141-49F9-9D7E-E953148477AA}" destId="{1AF48213-33D5-4F25-9AC7-B1B476CD25D2}" srcOrd="0" destOrd="1" presId="urn:microsoft.com/office/officeart/2005/8/layout/hProcess10#1"/>
    <dgm:cxn modelId="{16B4718F-0567-4102-B5F8-AD47F4C825E9}" type="presOf" srcId="{F673980F-00BB-44EB-B0F0-AD86C22226D0}" destId="{8AB54E88-22FE-42BB-90ED-D18044F91D74}" srcOrd="0" destOrd="0" presId="urn:microsoft.com/office/officeart/2005/8/layout/hProcess10#1"/>
    <dgm:cxn modelId="{C352E42B-FBC9-4575-8720-5D1B4BE093B3}" type="presOf" srcId="{237B2685-B929-435C-9647-8A70DBFECD9D}" destId="{F916E215-DDBF-400D-AE36-54EBE605CF5B}" srcOrd="0" destOrd="0" presId="urn:microsoft.com/office/officeart/2005/8/layout/hProcess10#1"/>
    <dgm:cxn modelId="{FDD20747-DF12-471E-8144-5D3273EFF6A8}" type="presOf" srcId="{5770B8B9-95AB-4533-B89D-9A6B1435BC42}" destId="{79B5CA15-3BCB-43C5-8C2C-B21FD926D538}" srcOrd="0" destOrd="0" presId="urn:microsoft.com/office/officeart/2005/8/layout/hProcess10#1"/>
    <dgm:cxn modelId="{F2DB5614-C359-4063-B13C-68658A5F0C75}" srcId="{983F934E-9FB3-4DFE-8257-0986267A13A1}" destId="{DF0E259A-0141-49F9-9D7E-E953148477AA}" srcOrd="0" destOrd="0" parTransId="{EF6EB91F-189A-4972-B0B7-E50C1D930CB5}" sibTransId="{AAF2DC96-60BD-496D-BB2E-1E83FA28FA25}"/>
    <dgm:cxn modelId="{125B3589-1BBA-44C6-B40E-EC9201D2CEC2}" srcId="{F673980F-00BB-44EB-B0F0-AD86C22226D0}" destId="{5B11DEB2-E170-4708-8827-3DCFD4073579}" srcOrd="1" destOrd="0" parTransId="{D1849D08-0EA4-4C9D-9A21-D2D34F740E44}" sibTransId="{FB5B960D-38B2-4E6E-B492-CEF9010218AB}"/>
    <dgm:cxn modelId="{142B32D2-01E9-4983-939F-BF4A482947DE}" srcId="{983F934E-9FB3-4DFE-8257-0986267A13A1}" destId="{E4825824-5721-4E7B-A965-C75D4D45C8A2}" srcOrd="2" destOrd="0" parTransId="{D8B8828C-89B6-4F19-B2EE-9BF6245697A4}" sibTransId="{DFE39168-4BEC-4BF8-A892-4F3A49398621}"/>
    <dgm:cxn modelId="{C095AB48-392C-4F2B-8E86-E2C93BB5656C}" srcId="{F673980F-00BB-44EB-B0F0-AD86C22226D0}" destId="{D1350ACF-B0B4-48BE-A3BD-794D46193301}" srcOrd="0" destOrd="0" parTransId="{BE9B68CE-0D3D-4223-96EA-74D0C23D6AE6}" sibTransId="{43297908-A32E-427A-8C43-350B965C1B0D}"/>
    <dgm:cxn modelId="{79691C2C-2E04-4F38-B6B1-CB8D19F9DA8A}" type="presOf" srcId="{5B11DEB2-E170-4708-8827-3DCFD4073579}" destId="{8AB54E88-22FE-42BB-90ED-D18044F91D74}" srcOrd="0" destOrd="2" presId="urn:microsoft.com/office/officeart/2005/8/layout/hProcess10#1"/>
    <dgm:cxn modelId="{352399F5-B609-4976-AD98-CFBFF3FE1544}" srcId="{6E29B6CD-4CB0-425B-8F10-A23FE6022CE1}" destId="{F673980F-00BB-44EB-B0F0-AD86C22226D0}" srcOrd="2" destOrd="0" parTransId="{7C174A9B-B93A-4D69-ACB6-05D59F898D1C}" sibTransId="{AD910EFE-5031-4986-AF93-503CE2F700A4}"/>
    <dgm:cxn modelId="{EEF0EF83-5FC8-4FA9-A9F0-07180293B5A4}" type="presOf" srcId="{5770B8B9-95AB-4533-B89D-9A6B1435BC42}" destId="{AF987BFF-798C-492E-94C7-F78D7D1CFB26}" srcOrd="1" destOrd="0" presId="urn:microsoft.com/office/officeart/2005/8/layout/hProcess10#1"/>
    <dgm:cxn modelId="{B9834380-034D-4029-B95A-6173526CA40A}" type="presParOf" srcId="{334B0A3A-EEA6-4B5B-A4D7-30B2D0E0D5B5}" destId="{D7D4FE5D-38E7-49BB-9993-33217F40B8B1}" srcOrd="0" destOrd="0" presId="urn:microsoft.com/office/officeart/2005/8/layout/hProcess10#1"/>
    <dgm:cxn modelId="{8CF8DED0-8B6E-4417-8067-FF1EE2670B01}" type="presParOf" srcId="{D7D4FE5D-38E7-49BB-9993-33217F40B8B1}" destId="{9D3BC5BF-A50B-4DA0-AF53-A1B003F25E50}" srcOrd="0" destOrd="0" presId="urn:microsoft.com/office/officeart/2005/8/layout/hProcess10#1"/>
    <dgm:cxn modelId="{E99C769F-D5DF-4DE6-86F5-3886F9FDA45E}" type="presParOf" srcId="{D7D4FE5D-38E7-49BB-9993-33217F40B8B1}" destId="{1AF48213-33D5-4F25-9AC7-B1B476CD25D2}" srcOrd="1" destOrd="0" presId="urn:microsoft.com/office/officeart/2005/8/layout/hProcess10#1"/>
    <dgm:cxn modelId="{E9A0DECF-1231-4DED-97B1-361E3805C1C5}" type="presParOf" srcId="{334B0A3A-EEA6-4B5B-A4D7-30B2D0E0D5B5}" destId="{79B5CA15-3BCB-43C5-8C2C-B21FD926D538}" srcOrd="1" destOrd="0" presId="urn:microsoft.com/office/officeart/2005/8/layout/hProcess10#1"/>
    <dgm:cxn modelId="{08137B87-9E41-4B87-A076-A24AA5CE1412}" type="presParOf" srcId="{79B5CA15-3BCB-43C5-8C2C-B21FD926D538}" destId="{AF987BFF-798C-492E-94C7-F78D7D1CFB26}" srcOrd="0" destOrd="0" presId="urn:microsoft.com/office/officeart/2005/8/layout/hProcess10#1"/>
    <dgm:cxn modelId="{FBA8DBD1-FB15-4339-B65B-352617E576E0}" type="presParOf" srcId="{334B0A3A-EEA6-4B5B-A4D7-30B2D0E0D5B5}" destId="{964219BA-59B1-426D-9FCD-B434A9635DEC}" srcOrd="2" destOrd="0" presId="urn:microsoft.com/office/officeart/2005/8/layout/hProcess10#1"/>
    <dgm:cxn modelId="{93C2E5CC-CB15-4021-8198-62B512E0AA70}" type="presParOf" srcId="{964219BA-59B1-426D-9FCD-B434A9635DEC}" destId="{1230EC2D-BD7C-4249-A3BE-FD8717875256}" srcOrd="0" destOrd="0" presId="urn:microsoft.com/office/officeart/2005/8/layout/hProcess10#1"/>
    <dgm:cxn modelId="{36A6F80F-057B-4E3F-AA81-6947E7FA690D}" type="presParOf" srcId="{964219BA-59B1-426D-9FCD-B434A9635DEC}" destId="{F916E215-DDBF-400D-AE36-54EBE605CF5B}" srcOrd="1" destOrd="0" presId="urn:microsoft.com/office/officeart/2005/8/layout/hProcess10#1"/>
    <dgm:cxn modelId="{F34E1295-EEF7-4DC0-BE3F-7BF176CF04E1}" type="presParOf" srcId="{334B0A3A-EEA6-4B5B-A4D7-30B2D0E0D5B5}" destId="{3D5A6C30-3A3D-493F-8EAA-B4C64D5820D6}" srcOrd="3" destOrd="0" presId="urn:microsoft.com/office/officeart/2005/8/layout/hProcess10#1"/>
    <dgm:cxn modelId="{E04FE4CB-C87B-4265-B3A8-53CDDFDEE664}" type="presParOf" srcId="{3D5A6C30-3A3D-493F-8EAA-B4C64D5820D6}" destId="{4D436808-E6AE-4403-BB06-E33B5BD0D280}" srcOrd="0" destOrd="0" presId="urn:microsoft.com/office/officeart/2005/8/layout/hProcess10#1"/>
    <dgm:cxn modelId="{F73603A4-6139-4ACF-9DCF-F4CFAFD806DC}" type="presParOf" srcId="{334B0A3A-EEA6-4B5B-A4D7-30B2D0E0D5B5}" destId="{18CBB7DB-FA26-4B7E-83B6-2F1687D07358}" srcOrd="4" destOrd="0" presId="urn:microsoft.com/office/officeart/2005/8/layout/hProcess10#1"/>
    <dgm:cxn modelId="{4BA770BD-65DF-4ECD-9C46-4721E57EF71A}" type="presParOf" srcId="{18CBB7DB-FA26-4B7E-83B6-2F1687D07358}" destId="{38A9D299-D6D0-4B5C-9F3E-5ABAC85F9205}" srcOrd="0" destOrd="0" presId="urn:microsoft.com/office/officeart/2005/8/layout/hProcess10#1"/>
    <dgm:cxn modelId="{EB91A3AF-621A-40EA-8973-7CEDD71774E8}" type="presParOf" srcId="{18CBB7DB-FA26-4B7E-83B6-2F1687D07358}" destId="{8AB54E88-22FE-42BB-90ED-D18044F91D74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08C7C30-B021-4412-A0F5-AB0C625F6E58}" type="doc">
      <dgm:prSet loTypeId="urn:microsoft.com/office/officeart/2011/layout/RadialPictureLis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C8FBE-6BC3-4C0A-A23C-05C5260A3B6B}">
      <dgm:prSet phldrT="[Text]" custT="1"/>
      <dgm:spPr>
        <a:solidFill>
          <a:srgbClr val="89F39B"/>
        </a:solidFill>
      </dgm:spPr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ASOCIERI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AE2FEF-71E5-4EBE-950D-F150D1F72327}" type="parTrans" cxnId="{73928002-E572-458E-B9C8-A7DD2BAC6DA8}">
      <dgm:prSet/>
      <dgm:spPr/>
      <dgm:t>
        <a:bodyPr/>
        <a:lstStyle/>
        <a:p>
          <a:endParaRPr lang="en-US"/>
        </a:p>
      </dgm:t>
    </dgm:pt>
    <dgm:pt modelId="{D30AC1E0-E447-493F-9007-CE5991A1A4E1}" type="sibTrans" cxnId="{73928002-E572-458E-B9C8-A7DD2BAC6DA8}">
      <dgm:prSet/>
      <dgm:spPr/>
      <dgm:t>
        <a:bodyPr/>
        <a:lstStyle/>
        <a:p>
          <a:endParaRPr lang="en-US"/>
        </a:p>
      </dgm:t>
    </dgm:pt>
    <dgm:pt modelId="{604EC145-FF59-4ECF-8268-D8F42606B257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Crataegi fol. cum fl.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5E470-4C47-4757-9E0B-765633C316EB}" type="parTrans" cxnId="{F519B6BA-059A-4280-A120-915A27BAE851}">
      <dgm:prSet/>
      <dgm:spPr/>
      <dgm:t>
        <a:bodyPr/>
        <a:lstStyle/>
        <a:p>
          <a:endParaRPr lang="en-US"/>
        </a:p>
      </dgm:t>
    </dgm:pt>
    <dgm:pt modelId="{E44CE6E3-09D1-450F-990A-1EC9B8C6184D}" type="sibTrans" cxnId="{F519B6BA-059A-4280-A120-915A27BAE851}">
      <dgm:prSet/>
      <dgm:spPr/>
      <dgm:t>
        <a:bodyPr/>
        <a:lstStyle/>
        <a:p>
          <a:endParaRPr lang="en-US"/>
        </a:p>
      </dgm:t>
    </dgm:pt>
    <dgm:pt modelId="{EC0D0095-B889-4F62-AAAD-87F2C8609832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Passiflorae herba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10A82-62EA-4535-BFA1-FB11321C7AC2}" type="parTrans" cxnId="{401BB273-60A2-42D7-AA55-0847BB5CC3D7}">
      <dgm:prSet/>
      <dgm:spPr/>
      <dgm:t>
        <a:bodyPr/>
        <a:lstStyle/>
        <a:p>
          <a:endParaRPr lang="en-US"/>
        </a:p>
      </dgm:t>
    </dgm:pt>
    <dgm:pt modelId="{A71219DC-0FB3-48BB-A046-BCF4F965E3D3}" type="sibTrans" cxnId="{401BB273-60A2-42D7-AA55-0847BB5CC3D7}">
      <dgm:prSet/>
      <dgm:spPr/>
      <dgm:t>
        <a:bodyPr/>
        <a:lstStyle/>
        <a:p>
          <a:endParaRPr lang="en-US"/>
        </a:p>
      </dgm:t>
    </dgm:pt>
    <dgm:pt modelId="{6CCB2F83-1C56-44E3-A6F1-E7DEF8FFC68E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Lupuli fl.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2BF1AE-158A-4C5D-B1F3-648CFDD7AE5A}" type="parTrans" cxnId="{33D0D759-2A30-459F-91FF-DF9C4E4BF08E}">
      <dgm:prSet/>
      <dgm:spPr/>
      <dgm:t>
        <a:bodyPr/>
        <a:lstStyle/>
        <a:p>
          <a:endParaRPr lang="en-US"/>
        </a:p>
      </dgm:t>
    </dgm:pt>
    <dgm:pt modelId="{78D9582A-FD18-4057-9FBC-E8FCA5533140}" type="sibTrans" cxnId="{33D0D759-2A30-459F-91FF-DF9C4E4BF08E}">
      <dgm:prSet/>
      <dgm:spPr/>
      <dgm:t>
        <a:bodyPr/>
        <a:lstStyle/>
        <a:p>
          <a:endParaRPr lang="en-US"/>
        </a:p>
      </dgm:t>
    </dgm:pt>
    <dgm:pt modelId="{183B3BCF-6DDC-4216-85AD-50B75A296AE3}" type="pres">
      <dgm:prSet presAssocID="{508C7C30-B021-4412-A0F5-AB0C625F6E58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8F2DCFD-63AD-4F81-B2C4-6A24DD996A8B}" type="pres">
      <dgm:prSet presAssocID="{1BAC8FBE-6BC3-4C0A-A23C-05C5260A3B6B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A97F7A37-4684-4223-97D5-FF2A81D5F1F4}" type="pres">
      <dgm:prSet presAssocID="{604EC145-FF59-4ECF-8268-D8F42606B257}" presName="Accent" presStyleLbl="node1" presStyleIdx="1" presStyleCnt="2"/>
      <dgm:spPr/>
      <dgm:t>
        <a:bodyPr/>
        <a:lstStyle/>
        <a:p>
          <a:endParaRPr lang="en-US"/>
        </a:p>
      </dgm:t>
    </dgm:pt>
    <dgm:pt modelId="{03308ADF-2185-40C2-8BB2-EBBFF8E43336}" type="pres">
      <dgm:prSet presAssocID="{604EC145-FF59-4ECF-8268-D8F42606B257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E924C560-E098-4368-BDBF-A600A7D4EE11}" type="pres">
      <dgm:prSet presAssocID="{604EC145-FF59-4ECF-8268-D8F42606B257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F9374-5156-4A1B-B312-4CC536F50107}" type="pres">
      <dgm:prSet presAssocID="{EC0D0095-B889-4F62-AAAD-87F2C8609832}" presName="Image2" presStyleCnt="0"/>
      <dgm:spPr/>
      <dgm:t>
        <a:bodyPr/>
        <a:lstStyle/>
        <a:p>
          <a:endParaRPr lang="en-US"/>
        </a:p>
      </dgm:t>
    </dgm:pt>
    <dgm:pt modelId="{D761066C-3BEA-4D67-834A-061357DF384D}" type="pres">
      <dgm:prSet presAssocID="{EC0D0095-B889-4F62-AAAD-87F2C8609832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445E0C4C-488C-425B-9EE7-E45EA54022BF}" type="pres">
      <dgm:prSet presAssocID="{EC0D0095-B889-4F62-AAAD-87F2C8609832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06A25-4ADE-4376-8D93-41CE7135905F}" type="pres">
      <dgm:prSet presAssocID="{6CCB2F83-1C56-44E3-A6F1-E7DEF8FFC68E}" presName="Image3" presStyleCnt="0"/>
      <dgm:spPr/>
      <dgm:t>
        <a:bodyPr/>
        <a:lstStyle/>
        <a:p>
          <a:endParaRPr lang="en-US"/>
        </a:p>
      </dgm:t>
    </dgm:pt>
    <dgm:pt modelId="{60C4800E-6BC1-4AD2-9A4E-3B911619C815}" type="pres">
      <dgm:prSet presAssocID="{6CCB2F83-1C56-44E3-A6F1-E7DEF8FFC68E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58CB3E0-1509-4C73-B916-F97E59DBB2C6}" type="pres">
      <dgm:prSet presAssocID="{6CCB2F83-1C56-44E3-A6F1-E7DEF8FFC68E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1BB273-60A2-42D7-AA55-0847BB5CC3D7}" srcId="{1BAC8FBE-6BC3-4C0A-A23C-05C5260A3B6B}" destId="{EC0D0095-B889-4F62-AAAD-87F2C8609832}" srcOrd="1" destOrd="0" parTransId="{6E710A82-62EA-4535-BFA1-FB11321C7AC2}" sibTransId="{A71219DC-0FB3-48BB-A046-BCF4F965E3D3}"/>
    <dgm:cxn modelId="{73928002-E572-458E-B9C8-A7DD2BAC6DA8}" srcId="{508C7C30-B021-4412-A0F5-AB0C625F6E58}" destId="{1BAC8FBE-6BC3-4C0A-A23C-05C5260A3B6B}" srcOrd="0" destOrd="0" parTransId="{6EAE2FEF-71E5-4EBE-950D-F150D1F72327}" sibTransId="{D30AC1E0-E447-493F-9007-CE5991A1A4E1}"/>
    <dgm:cxn modelId="{5D3C8589-A8D6-4815-BB6E-593D4C818C70}" type="presOf" srcId="{EC0D0095-B889-4F62-AAAD-87F2C8609832}" destId="{445E0C4C-488C-425B-9EE7-E45EA54022BF}" srcOrd="0" destOrd="0" presId="urn:microsoft.com/office/officeart/2011/layout/RadialPictureList"/>
    <dgm:cxn modelId="{A7836E99-1A45-4DAD-B5CA-07AED685C26E}" type="presOf" srcId="{604EC145-FF59-4ECF-8268-D8F42606B257}" destId="{E924C560-E098-4368-BDBF-A600A7D4EE11}" srcOrd="0" destOrd="0" presId="urn:microsoft.com/office/officeart/2011/layout/RadialPictureList"/>
    <dgm:cxn modelId="{F519B6BA-059A-4280-A120-915A27BAE851}" srcId="{1BAC8FBE-6BC3-4C0A-A23C-05C5260A3B6B}" destId="{604EC145-FF59-4ECF-8268-D8F42606B257}" srcOrd="0" destOrd="0" parTransId="{11C5E470-4C47-4757-9E0B-765633C316EB}" sibTransId="{E44CE6E3-09D1-450F-990A-1EC9B8C6184D}"/>
    <dgm:cxn modelId="{5674F3E1-BA44-4661-9CAD-49F5D65F0982}" type="presOf" srcId="{1BAC8FBE-6BC3-4C0A-A23C-05C5260A3B6B}" destId="{C8F2DCFD-63AD-4F81-B2C4-6A24DD996A8B}" srcOrd="0" destOrd="0" presId="urn:microsoft.com/office/officeart/2011/layout/RadialPictureList"/>
    <dgm:cxn modelId="{C5AB2E1E-1FC4-43F5-9DE5-4A78A26B6EA5}" type="presOf" srcId="{6CCB2F83-1C56-44E3-A6F1-E7DEF8FFC68E}" destId="{558CB3E0-1509-4C73-B916-F97E59DBB2C6}" srcOrd="0" destOrd="0" presId="urn:microsoft.com/office/officeart/2011/layout/RadialPictureList"/>
    <dgm:cxn modelId="{02685D29-10C5-47AE-BD4D-CFA35EA28CD0}" type="presOf" srcId="{508C7C30-B021-4412-A0F5-AB0C625F6E58}" destId="{183B3BCF-6DDC-4216-85AD-50B75A296AE3}" srcOrd="0" destOrd="0" presId="urn:microsoft.com/office/officeart/2011/layout/RadialPictureList"/>
    <dgm:cxn modelId="{33D0D759-2A30-459F-91FF-DF9C4E4BF08E}" srcId="{1BAC8FBE-6BC3-4C0A-A23C-05C5260A3B6B}" destId="{6CCB2F83-1C56-44E3-A6F1-E7DEF8FFC68E}" srcOrd="2" destOrd="0" parTransId="{BD2BF1AE-158A-4C5D-B1F3-648CFDD7AE5A}" sibTransId="{78D9582A-FD18-4057-9FBC-E8FCA5533140}"/>
    <dgm:cxn modelId="{6F982884-BB93-4094-A57E-3A4B84547DFE}" type="presParOf" srcId="{183B3BCF-6DDC-4216-85AD-50B75A296AE3}" destId="{C8F2DCFD-63AD-4F81-B2C4-6A24DD996A8B}" srcOrd="0" destOrd="0" presId="urn:microsoft.com/office/officeart/2011/layout/RadialPictureList"/>
    <dgm:cxn modelId="{51452A89-BC06-44C3-B8E4-B72FBA862E89}" type="presParOf" srcId="{183B3BCF-6DDC-4216-85AD-50B75A296AE3}" destId="{A97F7A37-4684-4223-97D5-FF2A81D5F1F4}" srcOrd="1" destOrd="0" presId="urn:microsoft.com/office/officeart/2011/layout/RadialPictureList"/>
    <dgm:cxn modelId="{601C6EDD-544B-4294-ACCC-61EEAF70F4E0}" type="presParOf" srcId="{183B3BCF-6DDC-4216-85AD-50B75A296AE3}" destId="{03308ADF-2185-40C2-8BB2-EBBFF8E43336}" srcOrd="2" destOrd="0" presId="urn:microsoft.com/office/officeart/2011/layout/RadialPictureList"/>
    <dgm:cxn modelId="{C72CA5C9-1B45-4AC3-B0D5-33EFE340264E}" type="presParOf" srcId="{183B3BCF-6DDC-4216-85AD-50B75A296AE3}" destId="{E924C560-E098-4368-BDBF-A600A7D4EE11}" srcOrd="3" destOrd="0" presId="urn:microsoft.com/office/officeart/2011/layout/RadialPictureList"/>
    <dgm:cxn modelId="{7D8746D5-D361-4BA7-B006-F3F402BC7CF6}" type="presParOf" srcId="{183B3BCF-6DDC-4216-85AD-50B75A296AE3}" destId="{155F9374-5156-4A1B-B312-4CC536F50107}" srcOrd="4" destOrd="0" presId="urn:microsoft.com/office/officeart/2011/layout/RadialPictureList"/>
    <dgm:cxn modelId="{80CEF629-E35C-4827-8189-9B018F8187B0}" type="presParOf" srcId="{155F9374-5156-4A1B-B312-4CC536F50107}" destId="{D761066C-3BEA-4D67-834A-061357DF384D}" srcOrd="0" destOrd="0" presId="urn:microsoft.com/office/officeart/2011/layout/RadialPictureList"/>
    <dgm:cxn modelId="{87B82803-C3A5-443E-94FA-CDB29266AE49}" type="presParOf" srcId="{183B3BCF-6DDC-4216-85AD-50B75A296AE3}" destId="{445E0C4C-488C-425B-9EE7-E45EA54022BF}" srcOrd="5" destOrd="0" presId="urn:microsoft.com/office/officeart/2011/layout/RadialPictureList"/>
    <dgm:cxn modelId="{571FD75C-7A30-403F-9D08-D2D01891F6D5}" type="presParOf" srcId="{183B3BCF-6DDC-4216-85AD-50B75A296AE3}" destId="{02906A25-4ADE-4376-8D93-41CE7135905F}" srcOrd="6" destOrd="0" presId="urn:microsoft.com/office/officeart/2011/layout/RadialPictureList"/>
    <dgm:cxn modelId="{EDA47D3F-5468-45C1-815F-BD2ADC374FA8}" type="presParOf" srcId="{02906A25-4ADE-4376-8D93-41CE7135905F}" destId="{60C4800E-6BC1-4AD2-9A4E-3B911619C815}" srcOrd="0" destOrd="0" presId="urn:microsoft.com/office/officeart/2011/layout/RadialPictureList"/>
    <dgm:cxn modelId="{A0D14C91-6826-45CB-A521-77CDBF85FAC3}" type="presParOf" srcId="{183B3BCF-6DDC-4216-85AD-50B75A296AE3}" destId="{558CB3E0-1509-4C73-B916-F97E59DBB2C6}" srcOrd="7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84C11FF-6F5F-4521-985E-ED1AB0FED9D5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85AF06E9-D45F-4BE1-8515-237C7948DE0D}">
      <dgm:prSet phldrT="[Text]" custT="1"/>
      <dgm:spPr/>
      <dgm:t>
        <a:bodyPr/>
        <a:lstStyle/>
        <a:p>
          <a:pPr rtl="0"/>
          <a:r>
            <a:rPr kumimoji="0" lang="ro-RO" sz="2400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aldehide C10</a:t>
          </a:r>
          <a:endParaRPr lang="en-US" sz="2400" dirty="0"/>
        </a:p>
      </dgm:t>
    </dgm:pt>
    <dgm:pt modelId="{748B74C5-EB3D-4EF4-BF82-E9BFB130F2E8}" type="parTrans" cxnId="{198526F1-B7D9-4527-AA6F-1CE8D230D04C}">
      <dgm:prSet/>
      <dgm:spPr/>
      <dgm:t>
        <a:bodyPr/>
        <a:lstStyle/>
        <a:p>
          <a:endParaRPr lang="en-US"/>
        </a:p>
      </dgm:t>
    </dgm:pt>
    <dgm:pt modelId="{9C6A5D7A-582C-49A6-BBFB-4DFBC35A9DF0}" type="sibTrans" cxnId="{198526F1-B7D9-4527-AA6F-1CE8D230D04C}">
      <dgm:prSet/>
      <dgm:spPr/>
      <dgm:t>
        <a:bodyPr/>
        <a:lstStyle/>
        <a:p>
          <a:endParaRPr lang="en-US"/>
        </a:p>
      </dgm:t>
    </dgm:pt>
    <dgm:pt modelId="{C8CC18B2-3408-4744-8963-5F175CC93BBB}">
      <dgm:prSet phldrT="[Text]" custT="1"/>
      <dgm:spPr/>
      <dgm:t>
        <a:bodyPr/>
        <a:lstStyle/>
        <a:p>
          <a:pPr algn="l">
            <a:spcAft>
              <a:spcPts val="0"/>
            </a:spcAft>
          </a:pP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</a:t>
          </a: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insomnii, </a:t>
          </a:r>
        </a:p>
        <a:p>
          <a:pPr algn="l">
            <a:spcAft>
              <a:spcPts val="0"/>
            </a:spcAft>
          </a:pP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distonii neuro-vegetative;</a:t>
          </a:r>
        </a:p>
        <a:p>
          <a:pPr algn="l">
            <a:spcAft>
              <a:spcPts val="0"/>
            </a:spcAft>
          </a:pP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industria cosmetică şi a parfumurilor</a:t>
          </a:r>
          <a:endParaRPr lang="en-US" sz="2400" dirty="0"/>
        </a:p>
      </dgm:t>
    </dgm:pt>
    <dgm:pt modelId="{5F782885-57F2-4D0F-9E66-C31456CADBBD}" type="parTrans" cxnId="{B53376DB-69D0-41D2-8DDD-A6DEB9379CF5}">
      <dgm:prSet/>
      <dgm:spPr/>
      <dgm:t>
        <a:bodyPr/>
        <a:lstStyle/>
        <a:p>
          <a:endParaRPr lang="en-US"/>
        </a:p>
      </dgm:t>
    </dgm:pt>
    <dgm:pt modelId="{0FC4B169-0F17-4BE0-B392-1D49B47961D0}" type="sibTrans" cxnId="{B53376DB-69D0-41D2-8DDD-A6DEB9379CF5}">
      <dgm:prSet/>
      <dgm:spPr/>
      <dgm:t>
        <a:bodyPr/>
        <a:lstStyle/>
        <a:p>
          <a:endParaRPr lang="en-US"/>
        </a:p>
      </dgm:t>
    </dgm:pt>
    <dgm:pt modelId="{89FE62BF-D015-404E-8AC6-AD214C75666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</a:t>
          </a:r>
          <a:r>
            <a:rPr lang="ro-RO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</a:p>
        <a:p>
          <a:pPr>
            <a:spcAft>
              <a:spcPts val="0"/>
            </a:spcAft>
          </a:pPr>
          <a:r>
            <a: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antispastică </a:t>
          </a:r>
          <a:endParaRPr lang="en-US" sz="2400" dirty="0"/>
        </a:p>
      </dgm:t>
    </dgm:pt>
    <dgm:pt modelId="{FF608851-B9D6-40BD-83F9-6E8C8124D8D4}" type="parTrans" cxnId="{63C8BB05-DA57-4317-A4BE-3BCA4E768CC0}">
      <dgm:prSet/>
      <dgm:spPr/>
      <dgm:t>
        <a:bodyPr/>
        <a:lstStyle/>
        <a:p>
          <a:endParaRPr lang="en-US"/>
        </a:p>
      </dgm:t>
    </dgm:pt>
    <dgm:pt modelId="{1E8430B6-E11B-4B21-8DE6-DFF3BD091ACF}" type="sibTrans" cxnId="{63C8BB05-DA57-4317-A4BE-3BCA4E768CC0}">
      <dgm:prSet/>
      <dgm:spPr/>
      <dgm:t>
        <a:bodyPr/>
        <a:lstStyle/>
        <a:p>
          <a:endParaRPr lang="en-US"/>
        </a:p>
      </dgm:t>
    </dgm:pt>
    <dgm:pt modelId="{C2DD1240-B98E-4C06-8613-4EB89C01189A}" type="pres">
      <dgm:prSet presAssocID="{284C11FF-6F5F-4521-985E-ED1AB0FED9D5}" presName="compositeShape" presStyleCnt="0">
        <dgm:presLayoutVars>
          <dgm:chMax val="7"/>
          <dgm:dir/>
          <dgm:resizeHandles val="exact"/>
        </dgm:presLayoutVars>
      </dgm:prSet>
      <dgm:spPr/>
    </dgm:pt>
    <dgm:pt modelId="{16AA0FE1-036C-4245-9A7F-FE1E062CBD86}" type="pres">
      <dgm:prSet presAssocID="{85AF06E9-D45F-4BE1-8515-237C7948DE0D}" presName="circ1" presStyleLbl="vennNode1" presStyleIdx="0" presStyleCnt="3" custScaleX="103798" custScaleY="69643" custLinFactNeighborX="-10231" custLinFactNeighborY="3387"/>
      <dgm:spPr/>
      <dgm:t>
        <a:bodyPr/>
        <a:lstStyle/>
        <a:p>
          <a:endParaRPr lang="en-US"/>
        </a:p>
      </dgm:t>
    </dgm:pt>
    <dgm:pt modelId="{93B06B54-560C-49B7-AE20-EC64A56AE119}" type="pres">
      <dgm:prSet presAssocID="{85AF06E9-D45F-4BE1-8515-237C7948DE0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E7395-FC99-4E2B-8889-AF3D6A749C2F}" type="pres">
      <dgm:prSet presAssocID="{C8CC18B2-3408-4744-8963-5F175CC93BBB}" presName="circ2" presStyleLbl="vennNode1" presStyleIdx="1" presStyleCnt="3" custScaleX="190925" custScaleY="92080" custLinFactNeighborX="20707" custLinFactNeighborY="6347"/>
      <dgm:spPr/>
      <dgm:t>
        <a:bodyPr/>
        <a:lstStyle/>
        <a:p>
          <a:endParaRPr lang="en-US"/>
        </a:p>
      </dgm:t>
    </dgm:pt>
    <dgm:pt modelId="{E7E38771-CE25-42FF-9143-487C8616964D}" type="pres">
      <dgm:prSet presAssocID="{C8CC18B2-3408-4744-8963-5F175CC93BB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29ADE-3068-4B7D-9D30-1DD35F00E76A}" type="pres">
      <dgm:prSet presAssocID="{89FE62BF-D015-404E-8AC6-AD214C75666A}" presName="circ3" presStyleLbl="vennNode1" presStyleIdx="2" presStyleCnt="3" custScaleX="129640" custScaleY="94451" custLinFactNeighborX="-30929" custLinFactNeighborY="4866"/>
      <dgm:spPr/>
      <dgm:t>
        <a:bodyPr/>
        <a:lstStyle/>
        <a:p>
          <a:endParaRPr lang="en-US"/>
        </a:p>
      </dgm:t>
    </dgm:pt>
    <dgm:pt modelId="{722099AC-CD02-4B40-ACAD-84D58C2DCE59}" type="pres">
      <dgm:prSet presAssocID="{89FE62BF-D015-404E-8AC6-AD214C75666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D876A8-E88D-432F-8E9D-592763A8A448}" type="presOf" srcId="{C8CC18B2-3408-4744-8963-5F175CC93BBB}" destId="{E7E38771-CE25-42FF-9143-487C8616964D}" srcOrd="1" destOrd="0" presId="urn:microsoft.com/office/officeart/2005/8/layout/venn1"/>
    <dgm:cxn modelId="{B53376DB-69D0-41D2-8DDD-A6DEB9379CF5}" srcId="{284C11FF-6F5F-4521-985E-ED1AB0FED9D5}" destId="{C8CC18B2-3408-4744-8963-5F175CC93BBB}" srcOrd="1" destOrd="0" parTransId="{5F782885-57F2-4D0F-9E66-C31456CADBBD}" sibTransId="{0FC4B169-0F17-4BE0-B392-1D49B47961D0}"/>
    <dgm:cxn modelId="{18002E4A-AACD-46E4-A88D-EB87AC9B2A0B}" type="presOf" srcId="{85AF06E9-D45F-4BE1-8515-237C7948DE0D}" destId="{93B06B54-560C-49B7-AE20-EC64A56AE119}" srcOrd="1" destOrd="0" presId="urn:microsoft.com/office/officeart/2005/8/layout/venn1"/>
    <dgm:cxn modelId="{B03203BA-7042-4B54-80EA-48F4181482EA}" type="presOf" srcId="{85AF06E9-D45F-4BE1-8515-237C7948DE0D}" destId="{16AA0FE1-036C-4245-9A7F-FE1E062CBD86}" srcOrd="0" destOrd="0" presId="urn:microsoft.com/office/officeart/2005/8/layout/venn1"/>
    <dgm:cxn modelId="{D4CC15B0-0629-493D-B2C7-BE7DB61F2FE8}" type="presOf" srcId="{284C11FF-6F5F-4521-985E-ED1AB0FED9D5}" destId="{C2DD1240-B98E-4C06-8613-4EB89C01189A}" srcOrd="0" destOrd="0" presId="urn:microsoft.com/office/officeart/2005/8/layout/venn1"/>
    <dgm:cxn modelId="{7745B74C-B600-4F84-BBB6-8A2CBE49EC45}" type="presOf" srcId="{C8CC18B2-3408-4744-8963-5F175CC93BBB}" destId="{2FBE7395-FC99-4E2B-8889-AF3D6A749C2F}" srcOrd="0" destOrd="0" presId="urn:microsoft.com/office/officeart/2005/8/layout/venn1"/>
    <dgm:cxn modelId="{63C8BB05-DA57-4317-A4BE-3BCA4E768CC0}" srcId="{284C11FF-6F5F-4521-985E-ED1AB0FED9D5}" destId="{89FE62BF-D015-404E-8AC6-AD214C75666A}" srcOrd="2" destOrd="0" parTransId="{FF608851-B9D6-40BD-83F9-6E8C8124D8D4}" sibTransId="{1E8430B6-E11B-4B21-8DE6-DFF3BD091ACF}"/>
    <dgm:cxn modelId="{56FEA75B-40BD-4ED1-84F4-CC502FA3722D}" type="presOf" srcId="{89FE62BF-D015-404E-8AC6-AD214C75666A}" destId="{722099AC-CD02-4B40-ACAD-84D58C2DCE59}" srcOrd="1" destOrd="0" presId="urn:microsoft.com/office/officeart/2005/8/layout/venn1"/>
    <dgm:cxn modelId="{463095C2-25E6-486B-BC0B-21263471B8E7}" type="presOf" srcId="{89FE62BF-D015-404E-8AC6-AD214C75666A}" destId="{74D29ADE-3068-4B7D-9D30-1DD35F00E76A}" srcOrd="0" destOrd="0" presId="urn:microsoft.com/office/officeart/2005/8/layout/venn1"/>
    <dgm:cxn modelId="{198526F1-B7D9-4527-AA6F-1CE8D230D04C}" srcId="{284C11FF-6F5F-4521-985E-ED1AB0FED9D5}" destId="{85AF06E9-D45F-4BE1-8515-237C7948DE0D}" srcOrd="0" destOrd="0" parTransId="{748B74C5-EB3D-4EF4-BF82-E9BFB130F2E8}" sibTransId="{9C6A5D7A-582C-49A6-BBFB-4DFBC35A9DF0}"/>
    <dgm:cxn modelId="{1B8A94CB-81DF-45E9-9A24-F5F8B78FA276}" type="presParOf" srcId="{C2DD1240-B98E-4C06-8613-4EB89C01189A}" destId="{16AA0FE1-036C-4245-9A7F-FE1E062CBD86}" srcOrd="0" destOrd="0" presId="urn:microsoft.com/office/officeart/2005/8/layout/venn1"/>
    <dgm:cxn modelId="{19F39899-5E5C-4B95-823C-1B3544403315}" type="presParOf" srcId="{C2DD1240-B98E-4C06-8613-4EB89C01189A}" destId="{93B06B54-560C-49B7-AE20-EC64A56AE119}" srcOrd="1" destOrd="0" presId="urn:microsoft.com/office/officeart/2005/8/layout/venn1"/>
    <dgm:cxn modelId="{5C84001F-B8EC-4E44-AAAD-2C4465DD8693}" type="presParOf" srcId="{C2DD1240-B98E-4C06-8613-4EB89C01189A}" destId="{2FBE7395-FC99-4E2B-8889-AF3D6A749C2F}" srcOrd="2" destOrd="0" presId="urn:microsoft.com/office/officeart/2005/8/layout/venn1"/>
    <dgm:cxn modelId="{2E548D82-2F3F-46B9-BFE7-9B9DFA40CC9A}" type="presParOf" srcId="{C2DD1240-B98E-4C06-8613-4EB89C01189A}" destId="{E7E38771-CE25-42FF-9143-487C8616964D}" srcOrd="3" destOrd="0" presId="urn:microsoft.com/office/officeart/2005/8/layout/venn1"/>
    <dgm:cxn modelId="{01CDB56B-2756-4D5E-89FF-038E8554C053}" type="presParOf" srcId="{C2DD1240-B98E-4C06-8613-4EB89C01189A}" destId="{74D29ADE-3068-4B7D-9D30-1DD35F00E76A}" srcOrd="4" destOrd="0" presId="urn:microsoft.com/office/officeart/2005/8/layout/venn1"/>
    <dgm:cxn modelId="{055B6A78-2209-4E5F-929E-3A010AC73BCE}" type="presParOf" srcId="{C2DD1240-B98E-4C06-8613-4EB89C01189A}" destId="{722099AC-CD02-4B40-ACAD-84D58C2DCE5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E49127-54AE-4108-BF4C-9B501761873A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9E543A12-4CD4-441F-8A2A-40E89F65EFEF}">
      <dgm:prSet phldrT="[Text]"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Neurotoxicitate</a:t>
          </a:r>
          <a:endParaRPr lang="en-US" sz="2400" dirty="0"/>
        </a:p>
      </dgm:t>
    </dgm:pt>
    <dgm:pt modelId="{2942E1C1-5FA5-4285-AC68-38D8E9E4C2FC}" type="parTrans" cxnId="{F1550656-709E-4297-B98F-92733E262C87}">
      <dgm:prSet/>
      <dgm:spPr/>
      <dgm:t>
        <a:bodyPr/>
        <a:lstStyle/>
        <a:p>
          <a:endParaRPr lang="en-US"/>
        </a:p>
      </dgm:t>
    </dgm:pt>
    <dgm:pt modelId="{6BDACA1A-AA60-4BD2-AECE-D9056BBB129A}" type="sibTrans" cxnId="{F1550656-709E-4297-B98F-92733E262C87}">
      <dgm:prSet/>
      <dgm:spPr/>
      <dgm:t>
        <a:bodyPr/>
        <a:lstStyle/>
        <a:p>
          <a:endParaRPr lang="en-US"/>
        </a:p>
      </dgm:t>
    </dgm:pt>
    <dgm:pt modelId="{455D5984-B0F6-4083-B8ED-1BC3683BDBA2}">
      <dgm:prSet phldrT="[Text]" custT="1"/>
      <dgm:spPr/>
      <dgm:t>
        <a:bodyPr/>
        <a:lstStyle/>
        <a:p>
          <a:r>
            <a:rPr lang="ro-RO" sz="2400" b="1" dirty="0" smtClean="0">
              <a:latin typeface="Times New Roman" pitchFamily="18" charset="0"/>
              <a:cs typeface="Times New Roman" pitchFamily="18" charset="0"/>
            </a:rPr>
            <a:t>Fenomene abortive</a:t>
          </a:r>
          <a:endParaRPr lang="en-US" sz="2400" dirty="0"/>
        </a:p>
      </dgm:t>
    </dgm:pt>
    <dgm:pt modelId="{49214254-A9F8-4B92-8483-7032AF285082}" type="parTrans" cxnId="{9641D460-31F6-44F9-98AE-C229B90F9484}">
      <dgm:prSet/>
      <dgm:spPr/>
      <dgm:t>
        <a:bodyPr/>
        <a:lstStyle/>
        <a:p>
          <a:endParaRPr lang="en-US"/>
        </a:p>
      </dgm:t>
    </dgm:pt>
    <dgm:pt modelId="{00BD83A7-240D-4E7E-AF21-12ADDB64202C}" type="sibTrans" cxnId="{9641D460-31F6-44F9-98AE-C229B90F9484}">
      <dgm:prSet/>
      <dgm:spPr/>
      <dgm:t>
        <a:bodyPr/>
        <a:lstStyle/>
        <a:p>
          <a:endParaRPr lang="en-US"/>
        </a:p>
      </dgm:t>
    </dgm:pt>
    <dgm:pt modelId="{7E2D6327-5323-4B97-8103-5636DFB7ED3A}" type="pres">
      <dgm:prSet presAssocID="{A8E49127-54AE-4108-BF4C-9B501761873A}" presName="compositeShape" presStyleCnt="0">
        <dgm:presLayoutVars>
          <dgm:chMax val="7"/>
          <dgm:dir/>
          <dgm:resizeHandles val="exact"/>
        </dgm:presLayoutVars>
      </dgm:prSet>
      <dgm:spPr/>
    </dgm:pt>
    <dgm:pt modelId="{B51D0927-FB2B-4532-8226-D989B9039F05}" type="pres">
      <dgm:prSet presAssocID="{9E543A12-4CD4-441F-8A2A-40E89F65EFEF}" presName="circ1" presStyleLbl="vennNode1" presStyleIdx="0" presStyleCnt="2" custScaleX="146334"/>
      <dgm:spPr/>
      <dgm:t>
        <a:bodyPr/>
        <a:lstStyle/>
        <a:p>
          <a:endParaRPr lang="en-US"/>
        </a:p>
      </dgm:t>
    </dgm:pt>
    <dgm:pt modelId="{5AEF45E9-B8A6-46F9-9BBE-18A1E41D9B2A}" type="pres">
      <dgm:prSet presAssocID="{9E543A12-4CD4-441F-8A2A-40E89F65EF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C47BA2-5E47-4267-B532-66538094C869}" type="pres">
      <dgm:prSet presAssocID="{455D5984-B0F6-4083-B8ED-1BC3683BDBA2}" presName="circ2" presStyleLbl="vennNode1" presStyleIdx="1" presStyleCnt="2" custScaleX="109410" custLinFactNeighborX="31324" custLinFactNeighborY="2599"/>
      <dgm:spPr/>
      <dgm:t>
        <a:bodyPr/>
        <a:lstStyle/>
        <a:p>
          <a:endParaRPr lang="en-US"/>
        </a:p>
      </dgm:t>
    </dgm:pt>
    <dgm:pt modelId="{E532E1B9-FC7C-4BB3-8E63-6863C215B910}" type="pres">
      <dgm:prSet presAssocID="{455D5984-B0F6-4083-B8ED-1BC3683BDB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0D8EE8-3252-49A1-BDAE-1B25A2CB5F38}" type="presOf" srcId="{9E543A12-4CD4-441F-8A2A-40E89F65EFEF}" destId="{B51D0927-FB2B-4532-8226-D989B9039F05}" srcOrd="0" destOrd="0" presId="urn:microsoft.com/office/officeart/2005/8/layout/venn1"/>
    <dgm:cxn modelId="{17B80D90-176B-49F2-AE0B-4B33BAB9D536}" type="presOf" srcId="{9E543A12-4CD4-441F-8A2A-40E89F65EFEF}" destId="{5AEF45E9-B8A6-46F9-9BBE-18A1E41D9B2A}" srcOrd="1" destOrd="0" presId="urn:microsoft.com/office/officeart/2005/8/layout/venn1"/>
    <dgm:cxn modelId="{9641D460-31F6-44F9-98AE-C229B90F9484}" srcId="{A8E49127-54AE-4108-BF4C-9B501761873A}" destId="{455D5984-B0F6-4083-B8ED-1BC3683BDBA2}" srcOrd="1" destOrd="0" parTransId="{49214254-A9F8-4B92-8483-7032AF285082}" sibTransId="{00BD83A7-240D-4E7E-AF21-12ADDB64202C}"/>
    <dgm:cxn modelId="{30C51C99-098D-4600-99CE-01A5EA40EFA3}" type="presOf" srcId="{A8E49127-54AE-4108-BF4C-9B501761873A}" destId="{7E2D6327-5323-4B97-8103-5636DFB7ED3A}" srcOrd="0" destOrd="0" presId="urn:microsoft.com/office/officeart/2005/8/layout/venn1"/>
    <dgm:cxn modelId="{F1550656-709E-4297-B98F-92733E262C87}" srcId="{A8E49127-54AE-4108-BF4C-9B501761873A}" destId="{9E543A12-4CD4-441F-8A2A-40E89F65EFEF}" srcOrd="0" destOrd="0" parTransId="{2942E1C1-5FA5-4285-AC68-38D8E9E4C2FC}" sibTransId="{6BDACA1A-AA60-4BD2-AECE-D9056BBB129A}"/>
    <dgm:cxn modelId="{5FA9591B-A3A0-44C6-AEF6-5D7C77E1CE79}" type="presOf" srcId="{455D5984-B0F6-4083-B8ED-1BC3683BDBA2}" destId="{97C47BA2-5E47-4267-B532-66538094C869}" srcOrd="0" destOrd="0" presId="urn:microsoft.com/office/officeart/2005/8/layout/venn1"/>
    <dgm:cxn modelId="{59FBD518-16C6-4FCE-BB77-6212606A3EE3}" type="presOf" srcId="{455D5984-B0F6-4083-B8ED-1BC3683BDBA2}" destId="{E532E1B9-FC7C-4BB3-8E63-6863C215B910}" srcOrd="1" destOrd="0" presId="urn:microsoft.com/office/officeart/2005/8/layout/venn1"/>
    <dgm:cxn modelId="{D030F122-BD82-4588-97B9-9EF3B25AD27A}" type="presParOf" srcId="{7E2D6327-5323-4B97-8103-5636DFB7ED3A}" destId="{B51D0927-FB2B-4532-8226-D989B9039F05}" srcOrd="0" destOrd="0" presId="urn:microsoft.com/office/officeart/2005/8/layout/venn1"/>
    <dgm:cxn modelId="{5F3292D9-9E64-48C4-8AE4-0B8BFA203750}" type="presParOf" srcId="{7E2D6327-5323-4B97-8103-5636DFB7ED3A}" destId="{5AEF45E9-B8A6-46F9-9BBE-18A1E41D9B2A}" srcOrd="1" destOrd="0" presId="urn:microsoft.com/office/officeart/2005/8/layout/venn1"/>
    <dgm:cxn modelId="{64BD5B78-BCDE-46EC-A4C9-34F36D13FD34}" type="presParOf" srcId="{7E2D6327-5323-4B97-8103-5636DFB7ED3A}" destId="{97C47BA2-5E47-4267-B532-66538094C869}" srcOrd="2" destOrd="0" presId="urn:microsoft.com/office/officeart/2005/8/layout/venn1"/>
    <dgm:cxn modelId="{9C6EA0F7-9FEB-4E0C-AB49-7047BAB0EB09}" type="presParOf" srcId="{7E2D6327-5323-4B97-8103-5636DFB7ED3A}" destId="{E532E1B9-FC7C-4BB3-8E63-6863C215B91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6F06F0F-E365-47B3-9DB2-33A67BFCA2D5}" type="doc">
      <dgm:prSet loTypeId="urn:microsoft.com/office/officeart/2005/8/layout/hList1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13F4C7D-B93F-4402-B771-C423499588B5}">
      <dgm:prSet phldrT="[Text]" custT="1"/>
      <dgm:spPr/>
      <dgm:t>
        <a:bodyPr/>
        <a:lstStyle/>
        <a:p>
          <a:r>
            <a:rPr lang="ro-RO" sz="2400" b="1" u="none" dirty="0" smtClean="0">
              <a:latin typeface="Times New Roman" pitchFamily="18" charset="0"/>
              <a:cs typeface="Times New Roman" pitchFamily="18" charset="0"/>
            </a:rPr>
            <a:t>STRUCTURA CHIMICĂ</a:t>
          </a:r>
          <a:endParaRPr lang="en-US" sz="2400" b="1" u="none" dirty="0"/>
        </a:p>
      </dgm:t>
    </dgm:pt>
    <dgm:pt modelId="{068222EE-B567-417E-B159-8C2123345C8D}" type="parTrans" cxnId="{2DCE53A7-F99D-4C2D-8B41-62EB22B2CD5E}">
      <dgm:prSet/>
      <dgm:spPr/>
      <dgm:t>
        <a:bodyPr/>
        <a:lstStyle/>
        <a:p>
          <a:endParaRPr lang="en-US"/>
        </a:p>
      </dgm:t>
    </dgm:pt>
    <dgm:pt modelId="{D3E4E31B-2186-4A2C-9AE3-2BA0E23D4A5D}" type="sibTrans" cxnId="{2DCE53A7-F99D-4C2D-8B41-62EB22B2CD5E}">
      <dgm:prSet/>
      <dgm:spPr/>
      <dgm:t>
        <a:bodyPr/>
        <a:lstStyle/>
        <a:p>
          <a:endParaRPr lang="en-US"/>
        </a:p>
      </dgm:t>
    </dgm:pt>
    <dgm:pt modelId="{AE3B09FA-97D2-4113-BABF-14C5AA2A9433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cetone C10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&gt; </a:t>
          </a:r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cetone C15 şi aromatice</a:t>
          </a:r>
          <a:endParaRPr lang="en-US" sz="2400" dirty="0"/>
        </a:p>
      </dgm:t>
    </dgm:pt>
    <dgm:pt modelId="{3C28963D-31DE-4609-AEAF-35EBD1B341A5}" type="parTrans" cxnId="{54C637EC-62BF-47A0-A8DA-6188E4F919B6}">
      <dgm:prSet/>
      <dgm:spPr/>
      <dgm:t>
        <a:bodyPr/>
        <a:lstStyle/>
        <a:p>
          <a:endParaRPr lang="en-US"/>
        </a:p>
      </dgm:t>
    </dgm:pt>
    <dgm:pt modelId="{FF6E15C5-1BF5-41A6-AB53-0A42C30BA3A4}" type="sibTrans" cxnId="{54C637EC-62BF-47A0-A8DA-6188E4F919B6}">
      <dgm:prSet/>
      <dgm:spPr/>
      <dgm:t>
        <a:bodyPr/>
        <a:lstStyle/>
        <a:p>
          <a:endParaRPr lang="en-US"/>
        </a:p>
      </dgm:t>
    </dgm:pt>
    <dgm:pt modelId="{CF0E77A9-1476-4E28-ABA3-C4F41E2D9262}">
      <dgm:prSet phldrT="[Text]" custT="1"/>
      <dgm:spPr/>
      <dgm:t>
        <a:bodyPr/>
        <a:lstStyle/>
        <a:p>
          <a:r>
            <a:rPr lang="ro-RO" sz="2400" b="1" u="none" dirty="0" smtClean="0">
              <a:latin typeface="Times New Roman" pitchFamily="18" charset="0"/>
              <a:cs typeface="Times New Roman" pitchFamily="18" charset="0"/>
            </a:rPr>
            <a:t>CALEA DE ADMINISTRARE</a:t>
          </a:r>
          <a:endParaRPr lang="en-US" sz="2400" b="1" u="none" dirty="0"/>
        </a:p>
      </dgm:t>
    </dgm:pt>
    <dgm:pt modelId="{8CBACA71-1EC4-40A8-A720-8CAC3987364C}" type="parTrans" cxnId="{357E6060-B063-4B3F-9B63-6CE5F12DA9DF}">
      <dgm:prSet/>
      <dgm:spPr/>
      <dgm:t>
        <a:bodyPr/>
        <a:lstStyle/>
        <a:p>
          <a:endParaRPr lang="en-US"/>
        </a:p>
      </dgm:t>
    </dgm:pt>
    <dgm:pt modelId="{4798F014-2E43-4386-BB64-324655CFC52E}" type="sibTrans" cxnId="{357E6060-B063-4B3F-9B63-6CE5F12DA9DF}">
      <dgm:prSet/>
      <dgm:spPr/>
      <dgm:t>
        <a:bodyPr/>
        <a:lstStyle/>
        <a:p>
          <a:endParaRPr lang="en-US"/>
        </a:p>
      </dgm:t>
    </dgm:pt>
    <dgm:pt modelId="{3E230652-C6BB-4109-81DB-0D3FBBA188D6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respiratorie (aerosoli) şi per os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rectală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 vaginală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cutanată</a:t>
          </a:r>
          <a:endParaRPr lang="en-US" sz="2400" dirty="0"/>
        </a:p>
      </dgm:t>
    </dgm:pt>
    <dgm:pt modelId="{473495F6-C0C7-4C35-B826-A213AD5C6F69}" type="parTrans" cxnId="{88EC0491-0813-44DC-9922-C67A5A05F4D7}">
      <dgm:prSet/>
      <dgm:spPr/>
      <dgm:t>
        <a:bodyPr/>
        <a:lstStyle/>
        <a:p>
          <a:endParaRPr lang="en-US"/>
        </a:p>
      </dgm:t>
    </dgm:pt>
    <dgm:pt modelId="{E8709C87-16A7-4BB8-9A7F-FA2912C3C7F3}" type="sibTrans" cxnId="{88EC0491-0813-44DC-9922-C67A5A05F4D7}">
      <dgm:prSet/>
      <dgm:spPr/>
      <dgm:t>
        <a:bodyPr/>
        <a:lstStyle/>
        <a:p>
          <a:endParaRPr lang="en-US"/>
        </a:p>
      </dgm:t>
    </dgm:pt>
    <dgm:pt modelId="{765A2114-5948-48BE-A803-A9D00CA2A41D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aciclice şi biciclice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&gt; c</a:t>
          </a:r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etonele monociclice</a:t>
          </a:r>
          <a:endParaRPr lang="en-US" sz="2400" dirty="0"/>
        </a:p>
      </dgm:t>
    </dgm:pt>
    <dgm:pt modelId="{34DD7A50-C5B1-4E55-8685-6B1E9C9BDB31}" type="parTrans" cxnId="{D09E878C-6846-41D8-842C-1FA5DCA666EE}">
      <dgm:prSet/>
      <dgm:spPr/>
      <dgm:t>
        <a:bodyPr/>
        <a:lstStyle/>
        <a:p>
          <a:endParaRPr lang="en-US"/>
        </a:p>
      </dgm:t>
    </dgm:pt>
    <dgm:pt modelId="{151EA269-29C0-4D0C-9D76-A55A1FEF2286}" type="sibTrans" cxnId="{D09E878C-6846-41D8-842C-1FA5DCA666EE}">
      <dgm:prSet/>
      <dgm:spPr/>
      <dgm:t>
        <a:bodyPr/>
        <a:lstStyle/>
        <a:p>
          <a:endParaRPr lang="en-US"/>
        </a:p>
      </dgm:t>
    </dgm:pt>
    <dgm:pt modelId="{30F54046-5E1A-4607-BFB4-A91358773F0C}" type="pres">
      <dgm:prSet presAssocID="{56F06F0F-E365-47B3-9DB2-33A67BFCA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6F6F08-A0CA-47D9-8176-D166EFB0FD46}" type="pres">
      <dgm:prSet presAssocID="{113F4C7D-B93F-4402-B771-C423499588B5}" presName="composite" presStyleCnt="0"/>
      <dgm:spPr/>
      <dgm:t>
        <a:bodyPr/>
        <a:lstStyle/>
        <a:p>
          <a:endParaRPr lang="en-US"/>
        </a:p>
      </dgm:t>
    </dgm:pt>
    <dgm:pt modelId="{79ED42DA-E2C8-434B-BF69-1281E7B9E9C4}" type="pres">
      <dgm:prSet presAssocID="{113F4C7D-B93F-4402-B771-C423499588B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F9745-83B2-4200-A838-1FB8366F230C}" type="pres">
      <dgm:prSet presAssocID="{113F4C7D-B93F-4402-B771-C423499588B5}" presName="desTx" presStyleLbl="alignAccFollowNode1" presStyleIdx="0" presStyleCnt="2" custScaleX="100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77E0D-A893-4870-BF5A-848721AD93CA}" type="pres">
      <dgm:prSet presAssocID="{D3E4E31B-2186-4A2C-9AE3-2BA0E23D4A5D}" presName="space" presStyleCnt="0"/>
      <dgm:spPr/>
      <dgm:t>
        <a:bodyPr/>
        <a:lstStyle/>
        <a:p>
          <a:endParaRPr lang="en-US"/>
        </a:p>
      </dgm:t>
    </dgm:pt>
    <dgm:pt modelId="{A9CDFC52-AF20-4916-AECD-E0CED89E9763}" type="pres">
      <dgm:prSet presAssocID="{CF0E77A9-1476-4E28-ABA3-C4F41E2D9262}" presName="composite" presStyleCnt="0"/>
      <dgm:spPr/>
      <dgm:t>
        <a:bodyPr/>
        <a:lstStyle/>
        <a:p>
          <a:endParaRPr lang="en-US"/>
        </a:p>
      </dgm:t>
    </dgm:pt>
    <dgm:pt modelId="{7E19F085-4180-4C54-8F45-EDC3D4A4ED7A}" type="pres">
      <dgm:prSet presAssocID="{CF0E77A9-1476-4E28-ABA3-C4F41E2D9262}" presName="parTx" presStyleLbl="alignNode1" presStyleIdx="1" presStyleCnt="2" custLinFactNeighborY="-7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0A149-0AEF-4B05-AEB5-B226A64A6018}" type="pres">
      <dgm:prSet presAssocID="{CF0E77A9-1476-4E28-ABA3-C4F41E2D926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CE53A7-F99D-4C2D-8B41-62EB22B2CD5E}" srcId="{56F06F0F-E365-47B3-9DB2-33A67BFCA2D5}" destId="{113F4C7D-B93F-4402-B771-C423499588B5}" srcOrd="0" destOrd="0" parTransId="{068222EE-B567-417E-B159-8C2123345C8D}" sibTransId="{D3E4E31B-2186-4A2C-9AE3-2BA0E23D4A5D}"/>
    <dgm:cxn modelId="{4763CD5D-DDC8-4791-8F5B-62116B36A6EC}" type="presOf" srcId="{765A2114-5948-48BE-A803-A9D00CA2A41D}" destId="{87FF9745-83B2-4200-A838-1FB8366F230C}" srcOrd="0" destOrd="1" presId="urn:microsoft.com/office/officeart/2005/8/layout/hList1"/>
    <dgm:cxn modelId="{D09E878C-6846-41D8-842C-1FA5DCA666EE}" srcId="{113F4C7D-B93F-4402-B771-C423499588B5}" destId="{765A2114-5948-48BE-A803-A9D00CA2A41D}" srcOrd="1" destOrd="0" parTransId="{34DD7A50-C5B1-4E55-8685-6B1E9C9BDB31}" sibTransId="{151EA269-29C0-4D0C-9D76-A55A1FEF2286}"/>
    <dgm:cxn modelId="{B44BB0A8-1FA4-4BD4-8379-8421CCF799E5}" type="presOf" srcId="{CF0E77A9-1476-4E28-ABA3-C4F41E2D9262}" destId="{7E19F085-4180-4C54-8F45-EDC3D4A4ED7A}" srcOrd="0" destOrd="0" presId="urn:microsoft.com/office/officeart/2005/8/layout/hList1"/>
    <dgm:cxn modelId="{54C637EC-62BF-47A0-A8DA-6188E4F919B6}" srcId="{113F4C7D-B93F-4402-B771-C423499588B5}" destId="{AE3B09FA-97D2-4113-BABF-14C5AA2A9433}" srcOrd="0" destOrd="0" parTransId="{3C28963D-31DE-4609-AEAF-35EBD1B341A5}" sibTransId="{FF6E15C5-1BF5-41A6-AB53-0A42C30BA3A4}"/>
    <dgm:cxn modelId="{88EC0491-0813-44DC-9922-C67A5A05F4D7}" srcId="{CF0E77A9-1476-4E28-ABA3-C4F41E2D9262}" destId="{3E230652-C6BB-4109-81DB-0D3FBBA188D6}" srcOrd="0" destOrd="0" parTransId="{473495F6-C0C7-4C35-B826-A213AD5C6F69}" sibTransId="{E8709C87-16A7-4BB8-9A7F-FA2912C3C7F3}"/>
    <dgm:cxn modelId="{A2A4F366-AE05-4D07-8B75-ECD9202EBA56}" type="presOf" srcId="{113F4C7D-B93F-4402-B771-C423499588B5}" destId="{79ED42DA-E2C8-434B-BF69-1281E7B9E9C4}" srcOrd="0" destOrd="0" presId="urn:microsoft.com/office/officeart/2005/8/layout/hList1"/>
    <dgm:cxn modelId="{42A325D0-14EF-4DB3-9E56-E98261CE5528}" type="presOf" srcId="{56F06F0F-E365-47B3-9DB2-33A67BFCA2D5}" destId="{30F54046-5E1A-4607-BFB4-A91358773F0C}" srcOrd="0" destOrd="0" presId="urn:microsoft.com/office/officeart/2005/8/layout/hList1"/>
    <dgm:cxn modelId="{12445753-60E9-47E0-B41C-64B590868043}" type="presOf" srcId="{AE3B09FA-97D2-4113-BABF-14C5AA2A9433}" destId="{87FF9745-83B2-4200-A838-1FB8366F230C}" srcOrd="0" destOrd="0" presId="urn:microsoft.com/office/officeart/2005/8/layout/hList1"/>
    <dgm:cxn modelId="{357E6060-B063-4B3F-9B63-6CE5F12DA9DF}" srcId="{56F06F0F-E365-47B3-9DB2-33A67BFCA2D5}" destId="{CF0E77A9-1476-4E28-ABA3-C4F41E2D9262}" srcOrd="1" destOrd="0" parTransId="{8CBACA71-1EC4-40A8-A720-8CAC3987364C}" sibTransId="{4798F014-2E43-4386-BB64-324655CFC52E}"/>
    <dgm:cxn modelId="{6C758CA7-8E0E-4DC0-9577-3B6485DA725E}" type="presOf" srcId="{3E230652-C6BB-4109-81DB-0D3FBBA188D6}" destId="{E800A149-0AEF-4B05-AEB5-B226A64A6018}" srcOrd="0" destOrd="0" presId="urn:microsoft.com/office/officeart/2005/8/layout/hList1"/>
    <dgm:cxn modelId="{AA48C2B3-98D3-4FA3-A6E0-36B49D1E2D41}" type="presParOf" srcId="{30F54046-5E1A-4607-BFB4-A91358773F0C}" destId="{286F6F08-A0CA-47D9-8176-D166EFB0FD46}" srcOrd="0" destOrd="0" presId="urn:microsoft.com/office/officeart/2005/8/layout/hList1"/>
    <dgm:cxn modelId="{3BDE71B5-C8F3-4841-9F48-8627EEE0912C}" type="presParOf" srcId="{286F6F08-A0CA-47D9-8176-D166EFB0FD46}" destId="{79ED42DA-E2C8-434B-BF69-1281E7B9E9C4}" srcOrd="0" destOrd="0" presId="urn:microsoft.com/office/officeart/2005/8/layout/hList1"/>
    <dgm:cxn modelId="{6BB83189-66EA-4546-AC00-CE973D863712}" type="presParOf" srcId="{286F6F08-A0CA-47D9-8176-D166EFB0FD46}" destId="{87FF9745-83B2-4200-A838-1FB8366F230C}" srcOrd="1" destOrd="0" presId="urn:microsoft.com/office/officeart/2005/8/layout/hList1"/>
    <dgm:cxn modelId="{C064E5FC-3F95-4668-A70E-8E8E501262C4}" type="presParOf" srcId="{30F54046-5E1A-4607-BFB4-A91358773F0C}" destId="{7E877E0D-A893-4870-BF5A-848721AD93CA}" srcOrd="1" destOrd="0" presId="urn:microsoft.com/office/officeart/2005/8/layout/hList1"/>
    <dgm:cxn modelId="{681CE988-9EAD-4943-9B46-75C392FA0D50}" type="presParOf" srcId="{30F54046-5E1A-4607-BFB4-A91358773F0C}" destId="{A9CDFC52-AF20-4916-AECD-E0CED89E9763}" srcOrd="2" destOrd="0" presId="urn:microsoft.com/office/officeart/2005/8/layout/hList1"/>
    <dgm:cxn modelId="{628F8A83-7AEA-4693-AA44-88B6E2DC1AAC}" type="presParOf" srcId="{A9CDFC52-AF20-4916-AECD-E0CED89E9763}" destId="{7E19F085-4180-4C54-8F45-EDC3D4A4ED7A}" srcOrd="0" destOrd="0" presId="urn:microsoft.com/office/officeart/2005/8/layout/hList1"/>
    <dgm:cxn modelId="{AE2E3C66-F1B3-4435-A539-589E3E081AD3}" type="presParOf" srcId="{A9CDFC52-AF20-4916-AECD-E0CED89E9763}" destId="{E800A149-0AEF-4B05-AEB5-B226A64A60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5367F1E-72B2-4798-BF3C-39CC8F3259B8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ED36868-2760-4B8D-BE02-F64D90D91F0C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Acţiune digestivă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3908C-30DA-47F6-BFCF-9F0C6C78993C}" type="parTrans" cxnId="{BE69C89E-F191-4030-874A-86713F281F81}">
      <dgm:prSet/>
      <dgm:spPr/>
      <dgm:t>
        <a:bodyPr/>
        <a:lstStyle/>
        <a:p>
          <a:endParaRPr lang="en-US"/>
        </a:p>
      </dgm:t>
    </dgm:pt>
    <dgm:pt modelId="{63E4783F-C733-45B0-B32D-335ECF40D683}" type="sibTrans" cxnId="{BE69C89E-F191-4030-874A-86713F281F81}">
      <dgm:prSet/>
      <dgm:spPr/>
      <dgm:t>
        <a:bodyPr/>
        <a:lstStyle/>
        <a:p>
          <a:endParaRPr lang="en-US"/>
        </a:p>
      </dgm:t>
    </dgm:pt>
    <dgm:pt modelId="{22F70A0E-653D-4EA2-A09B-09E3E3D7F521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antifermentativ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F7C43-5FCC-4B99-AE5E-6BFB3582AF65}" type="parTrans" cxnId="{11BAA94A-EF1E-4813-BEB0-3284E6963A3C}">
      <dgm:prSet/>
      <dgm:spPr/>
      <dgm:t>
        <a:bodyPr/>
        <a:lstStyle/>
        <a:p>
          <a:endParaRPr lang="en-US"/>
        </a:p>
      </dgm:t>
    </dgm:pt>
    <dgm:pt modelId="{6BC1FFC2-65AF-4D38-9705-F8FACA61860E}" type="sibTrans" cxnId="{11BAA94A-EF1E-4813-BEB0-3284E6963A3C}">
      <dgm:prSet/>
      <dgm:spPr/>
      <dgm:t>
        <a:bodyPr/>
        <a:lstStyle/>
        <a:p>
          <a:endParaRPr lang="en-US"/>
        </a:p>
      </dgm:t>
    </dgm:pt>
    <dgm:pt modelId="{1A55FE05-814E-4B49-AE58-5AB9E6C62B6D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spasmolitic</a:t>
          </a:r>
          <a:endParaRPr lang="en-US" sz="2000" dirty="0">
            <a:solidFill>
              <a:schemeClr val="tx1"/>
            </a:solidFill>
          </a:endParaRPr>
        </a:p>
      </dgm:t>
    </dgm:pt>
    <dgm:pt modelId="{FF77AD68-ADB0-49F9-A944-155A3506CCD5}" type="parTrans" cxnId="{F28FA1D0-E7D0-418B-9C08-2524FB62377B}">
      <dgm:prSet/>
      <dgm:spPr/>
      <dgm:t>
        <a:bodyPr/>
        <a:lstStyle/>
        <a:p>
          <a:endParaRPr lang="en-US"/>
        </a:p>
      </dgm:t>
    </dgm:pt>
    <dgm:pt modelId="{D7877D54-0383-45A4-81AE-4C834C5F7B1B}" type="sibTrans" cxnId="{F28FA1D0-E7D0-418B-9C08-2524FB62377B}">
      <dgm:prSet/>
      <dgm:spPr/>
      <dgm:t>
        <a:bodyPr/>
        <a:lstStyle/>
        <a:p>
          <a:endParaRPr lang="en-US"/>
        </a:p>
      </dgm:t>
    </dgm:pt>
    <dgm:pt modelId="{E48A0A5C-BE73-4871-BAF0-69A769CC9A72}">
      <dgm:prSet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stimularea secreţiei de sucuri digestive </a:t>
          </a:r>
          <a:endParaRPr lang="en-US" sz="2000" dirty="0">
            <a:solidFill>
              <a:schemeClr val="tx1"/>
            </a:solidFill>
          </a:endParaRPr>
        </a:p>
      </dgm:t>
    </dgm:pt>
    <dgm:pt modelId="{2AA8E51B-0EFE-4D7E-B397-5CF02D2AB76D}" type="parTrans" cxnId="{A08B451F-FCC9-4BD0-8788-674C10A32A42}">
      <dgm:prSet/>
      <dgm:spPr/>
      <dgm:t>
        <a:bodyPr/>
        <a:lstStyle/>
        <a:p>
          <a:endParaRPr lang="en-US"/>
        </a:p>
      </dgm:t>
    </dgm:pt>
    <dgm:pt modelId="{158BEF07-7D43-4062-BFB7-2B0515AE2486}" type="sibTrans" cxnId="{A08B451F-FCC9-4BD0-8788-674C10A32A42}">
      <dgm:prSet/>
      <dgm:spPr/>
      <dgm:t>
        <a:bodyPr/>
        <a:lstStyle/>
        <a:p>
          <a:endParaRPr lang="en-US"/>
        </a:p>
      </dgm:t>
    </dgm:pt>
    <dgm:pt modelId="{B61F992E-74EC-4503-B44A-1C93F99EA17E}" type="pres">
      <dgm:prSet presAssocID="{B5367F1E-72B2-4798-BF3C-39CC8F3259B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801B6E-E84D-401F-B2DD-2EC3C2E18A5B}" type="pres">
      <dgm:prSet presAssocID="{0ED36868-2760-4B8D-BE02-F64D90D91F0C}" presName="centerShape" presStyleLbl="node0" presStyleIdx="0" presStyleCnt="1" custLinFactNeighborX="12928" custLinFactNeighborY="-5527"/>
      <dgm:spPr/>
      <dgm:t>
        <a:bodyPr/>
        <a:lstStyle/>
        <a:p>
          <a:endParaRPr lang="en-US"/>
        </a:p>
      </dgm:t>
    </dgm:pt>
    <dgm:pt modelId="{622A2B53-A540-48ED-B2D8-4847AF650A9D}" type="pres">
      <dgm:prSet presAssocID="{E48A0A5C-BE73-4871-BAF0-69A769CC9A72}" presName="node" presStyleLbl="node1" presStyleIdx="0" presStyleCnt="3" custScaleX="231747" custScaleY="119633" custRadScaleRad="102878" custRadScaleInc="33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87BA6-0912-4F78-A0AD-3EB6B95F90D6}" type="pres">
      <dgm:prSet presAssocID="{E48A0A5C-BE73-4871-BAF0-69A769CC9A72}" presName="dummy" presStyleCnt="0"/>
      <dgm:spPr/>
    </dgm:pt>
    <dgm:pt modelId="{668D0474-9EAB-4D02-BEFE-A6719CC20375}" type="pres">
      <dgm:prSet presAssocID="{158BEF07-7D43-4062-BFB7-2B0515AE2486}" presName="sibTrans" presStyleLbl="sibTrans2D1" presStyleIdx="0" presStyleCnt="3" custScaleX="116470" custScaleY="112351" custLinFactNeighborX="-800" custLinFactNeighborY="-125"/>
      <dgm:spPr/>
      <dgm:t>
        <a:bodyPr/>
        <a:lstStyle/>
        <a:p>
          <a:endParaRPr lang="en-US"/>
        </a:p>
      </dgm:t>
    </dgm:pt>
    <dgm:pt modelId="{B8C0FDD6-B38D-404B-80BE-E544DD4BA109}" type="pres">
      <dgm:prSet presAssocID="{22F70A0E-653D-4EA2-A09B-09E3E3D7F521}" presName="node" presStyleLbl="node1" presStyleIdx="1" presStyleCnt="3" custScaleX="255349" custScaleY="122040" custRadScaleRad="130325" custRadScaleInc="39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E10FD-2158-4EAF-99F2-ACD8AE9C09D5}" type="pres">
      <dgm:prSet presAssocID="{22F70A0E-653D-4EA2-A09B-09E3E3D7F521}" presName="dummy" presStyleCnt="0"/>
      <dgm:spPr/>
    </dgm:pt>
    <dgm:pt modelId="{7A7B7B40-A2A0-4AF2-963A-BC806B1613E7}" type="pres">
      <dgm:prSet presAssocID="{6BC1FFC2-65AF-4D38-9705-F8FACA61860E}" presName="sibTrans" presStyleLbl="sibTrans2D1" presStyleIdx="1" presStyleCnt="3" custLinFactNeighborX="2637" custLinFactNeighborY="-634"/>
      <dgm:spPr/>
      <dgm:t>
        <a:bodyPr/>
        <a:lstStyle/>
        <a:p>
          <a:endParaRPr lang="en-US"/>
        </a:p>
      </dgm:t>
    </dgm:pt>
    <dgm:pt modelId="{52F15DDB-7420-4A42-A9BC-6E8F1AC4E195}" type="pres">
      <dgm:prSet presAssocID="{1A55FE05-814E-4B49-AE58-5AB9E6C62B6D}" presName="node" presStyleLbl="node1" presStyleIdx="2" presStyleCnt="3" custScaleX="217894" custScaleY="114431" custRadScaleRad="92181" custRadScaleInc="-5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3DD95-8C93-404F-95EB-E0999B0F6746}" type="pres">
      <dgm:prSet presAssocID="{1A55FE05-814E-4B49-AE58-5AB9E6C62B6D}" presName="dummy" presStyleCnt="0"/>
      <dgm:spPr/>
    </dgm:pt>
    <dgm:pt modelId="{7D7C253B-FE65-4A98-A17F-01B36746A9A2}" type="pres">
      <dgm:prSet presAssocID="{D7877D54-0383-45A4-81AE-4C834C5F7B1B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CA11E21-C842-4310-BDF4-77EE24679AB4}" type="presOf" srcId="{1A55FE05-814E-4B49-AE58-5AB9E6C62B6D}" destId="{52F15DDB-7420-4A42-A9BC-6E8F1AC4E195}" srcOrd="0" destOrd="0" presId="urn:microsoft.com/office/officeart/2005/8/layout/radial6"/>
    <dgm:cxn modelId="{8A89D49C-9C63-440F-92D3-45276E4E7AAB}" type="presOf" srcId="{158BEF07-7D43-4062-BFB7-2B0515AE2486}" destId="{668D0474-9EAB-4D02-BEFE-A6719CC20375}" srcOrd="0" destOrd="0" presId="urn:microsoft.com/office/officeart/2005/8/layout/radial6"/>
    <dgm:cxn modelId="{B74489B2-6FEC-4278-9B13-3C7F4739CFDE}" type="presOf" srcId="{D7877D54-0383-45A4-81AE-4C834C5F7B1B}" destId="{7D7C253B-FE65-4A98-A17F-01B36746A9A2}" srcOrd="0" destOrd="0" presId="urn:microsoft.com/office/officeart/2005/8/layout/radial6"/>
    <dgm:cxn modelId="{A08B451F-FCC9-4BD0-8788-674C10A32A42}" srcId="{0ED36868-2760-4B8D-BE02-F64D90D91F0C}" destId="{E48A0A5C-BE73-4871-BAF0-69A769CC9A72}" srcOrd="0" destOrd="0" parTransId="{2AA8E51B-0EFE-4D7E-B397-5CF02D2AB76D}" sibTransId="{158BEF07-7D43-4062-BFB7-2B0515AE2486}"/>
    <dgm:cxn modelId="{11BAA94A-EF1E-4813-BEB0-3284E6963A3C}" srcId="{0ED36868-2760-4B8D-BE02-F64D90D91F0C}" destId="{22F70A0E-653D-4EA2-A09B-09E3E3D7F521}" srcOrd="1" destOrd="0" parTransId="{507F7C43-5FCC-4B99-AE5E-6BFB3582AF65}" sibTransId="{6BC1FFC2-65AF-4D38-9705-F8FACA61860E}"/>
    <dgm:cxn modelId="{BE69C89E-F191-4030-874A-86713F281F81}" srcId="{B5367F1E-72B2-4798-BF3C-39CC8F3259B8}" destId="{0ED36868-2760-4B8D-BE02-F64D90D91F0C}" srcOrd="0" destOrd="0" parTransId="{E8E3908C-30DA-47F6-BFCF-9F0C6C78993C}" sibTransId="{63E4783F-C733-45B0-B32D-335ECF40D683}"/>
    <dgm:cxn modelId="{F28FA1D0-E7D0-418B-9C08-2524FB62377B}" srcId="{0ED36868-2760-4B8D-BE02-F64D90D91F0C}" destId="{1A55FE05-814E-4B49-AE58-5AB9E6C62B6D}" srcOrd="2" destOrd="0" parTransId="{FF77AD68-ADB0-49F9-A944-155A3506CCD5}" sibTransId="{D7877D54-0383-45A4-81AE-4C834C5F7B1B}"/>
    <dgm:cxn modelId="{162B4C87-0C91-4264-A63B-EB271A5013F9}" type="presOf" srcId="{22F70A0E-653D-4EA2-A09B-09E3E3D7F521}" destId="{B8C0FDD6-B38D-404B-80BE-E544DD4BA109}" srcOrd="0" destOrd="0" presId="urn:microsoft.com/office/officeart/2005/8/layout/radial6"/>
    <dgm:cxn modelId="{BEF8B0D4-05EE-4820-87FD-62C04358D44C}" type="presOf" srcId="{0ED36868-2760-4B8D-BE02-F64D90D91F0C}" destId="{B4801B6E-E84D-401F-B2DD-2EC3C2E18A5B}" srcOrd="0" destOrd="0" presId="urn:microsoft.com/office/officeart/2005/8/layout/radial6"/>
    <dgm:cxn modelId="{18126A58-65FC-4EAA-8A62-93E617477359}" type="presOf" srcId="{B5367F1E-72B2-4798-BF3C-39CC8F3259B8}" destId="{B61F992E-74EC-4503-B44A-1C93F99EA17E}" srcOrd="0" destOrd="0" presId="urn:microsoft.com/office/officeart/2005/8/layout/radial6"/>
    <dgm:cxn modelId="{6C9178EB-E847-4F84-A7CD-F3DE0B3FF15D}" type="presOf" srcId="{6BC1FFC2-65AF-4D38-9705-F8FACA61860E}" destId="{7A7B7B40-A2A0-4AF2-963A-BC806B1613E7}" srcOrd="0" destOrd="0" presId="urn:microsoft.com/office/officeart/2005/8/layout/radial6"/>
    <dgm:cxn modelId="{05567AF3-A423-4FC4-A5A2-E082E30E06AD}" type="presOf" srcId="{E48A0A5C-BE73-4871-BAF0-69A769CC9A72}" destId="{622A2B53-A540-48ED-B2D8-4847AF650A9D}" srcOrd="0" destOrd="0" presId="urn:microsoft.com/office/officeart/2005/8/layout/radial6"/>
    <dgm:cxn modelId="{50F0543E-764A-434F-B4C5-D72976458693}" type="presParOf" srcId="{B61F992E-74EC-4503-B44A-1C93F99EA17E}" destId="{B4801B6E-E84D-401F-B2DD-2EC3C2E18A5B}" srcOrd="0" destOrd="0" presId="urn:microsoft.com/office/officeart/2005/8/layout/radial6"/>
    <dgm:cxn modelId="{71103075-6909-4EAD-AFB0-237D46F35CF9}" type="presParOf" srcId="{B61F992E-74EC-4503-B44A-1C93F99EA17E}" destId="{622A2B53-A540-48ED-B2D8-4847AF650A9D}" srcOrd="1" destOrd="0" presId="urn:microsoft.com/office/officeart/2005/8/layout/radial6"/>
    <dgm:cxn modelId="{D548F94D-E4DF-4FAC-89B8-EB4C5106A10B}" type="presParOf" srcId="{B61F992E-74EC-4503-B44A-1C93F99EA17E}" destId="{77E87BA6-0912-4F78-A0AD-3EB6B95F90D6}" srcOrd="2" destOrd="0" presId="urn:microsoft.com/office/officeart/2005/8/layout/radial6"/>
    <dgm:cxn modelId="{C933723B-DFA5-4EAD-81C6-C29BFF56179F}" type="presParOf" srcId="{B61F992E-74EC-4503-B44A-1C93F99EA17E}" destId="{668D0474-9EAB-4D02-BEFE-A6719CC20375}" srcOrd="3" destOrd="0" presId="urn:microsoft.com/office/officeart/2005/8/layout/radial6"/>
    <dgm:cxn modelId="{217D423B-8AE0-4D54-BE16-CCFE2D54AEFA}" type="presParOf" srcId="{B61F992E-74EC-4503-B44A-1C93F99EA17E}" destId="{B8C0FDD6-B38D-404B-80BE-E544DD4BA109}" srcOrd="4" destOrd="0" presId="urn:microsoft.com/office/officeart/2005/8/layout/radial6"/>
    <dgm:cxn modelId="{E907BA09-8492-4E13-8D7F-079BF4649562}" type="presParOf" srcId="{B61F992E-74EC-4503-B44A-1C93F99EA17E}" destId="{E54E10FD-2158-4EAF-99F2-ACD8AE9C09D5}" srcOrd="5" destOrd="0" presId="urn:microsoft.com/office/officeart/2005/8/layout/radial6"/>
    <dgm:cxn modelId="{224BA23D-2C0E-4B3F-882B-D6987F54B6D2}" type="presParOf" srcId="{B61F992E-74EC-4503-B44A-1C93F99EA17E}" destId="{7A7B7B40-A2A0-4AF2-963A-BC806B1613E7}" srcOrd="6" destOrd="0" presId="urn:microsoft.com/office/officeart/2005/8/layout/radial6"/>
    <dgm:cxn modelId="{DBD0F370-DBB4-403F-9D17-AE7F535C40DD}" type="presParOf" srcId="{B61F992E-74EC-4503-B44A-1C93F99EA17E}" destId="{52F15DDB-7420-4A42-A9BC-6E8F1AC4E195}" srcOrd="7" destOrd="0" presId="urn:microsoft.com/office/officeart/2005/8/layout/radial6"/>
    <dgm:cxn modelId="{1DBCD66D-45FD-496D-ACE8-326B0B2C9547}" type="presParOf" srcId="{B61F992E-74EC-4503-B44A-1C93F99EA17E}" destId="{0593DD95-8C93-404F-95EB-E0999B0F6746}" srcOrd="8" destOrd="0" presId="urn:microsoft.com/office/officeart/2005/8/layout/radial6"/>
    <dgm:cxn modelId="{969E4858-F50F-4385-973D-6697D8476DE4}" type="presParOf" srcId="{B61F992E-74EC-4503-B44A-1C93F99EA17E}" destId="{7D7C253B-FE65-4A98-A17F-01B36746A9A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9E076E5-3BC7-4852-8017-4F2EEA66EC82}" type="doc">
      <dgm:prSet loTypeId="urn:microsoft.com/office/officeart/2005/8/layout/lProcess1" loCatId="process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8CB37BE-095B-4DF7-824A-E0CE11ACF7F1}">
      <dgm:prSet phldrT="[Text]" custT="1"/>
      <dgm:spPr/>
      <dgm:t>
        <a:bodyPr/>
        <a:lstStyle/>
        <a:p>
          <a:r>
            <a:rPr lang="ro-RO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ucolitic</a:t>
          </a:r>
          <a:r>
            <a:rPr lang="ro-RO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ă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E61B50-3745-4F12-B59A-3E00737FC357}" type="parTrans" cxnId="{45123704-306D-45D0-8FBD-55554B60F50C}">
      <dgm:prSet/>
      <dgm:spPr/>
      <dgm:t>
        <a:bodyPr/>
        <a:lstStyle/>
        <a:p>
          <a:endParaRPr lang="en-US"/>
        </a:p>
      </dgm:t>
    </dgm:pt>
    <dgm:pt modelId="{25FBC1C6-8475-41D6-A4D2-3EEEA40B393C}" type="sibTrans" cxnId="{45123704-306D-45D0-8FBD-55554B60F50C}">
      <dgm:prSet/>
      <dgm:spPr/>
      <dgm:t>
        <a:bodyPr/>
        <a:lstStyle/>
        <a:p>
          <a:endParaRPr lang="en-US"/>
        </a:p>
      </dgm:t>
    </dgm:pt>
    <dgm:pt modelId="{1FD6BEDC-D481-4A1E-83A2-F38771FAE840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bronşite acute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084F5-8C3D-4075-B062-A44DE7EF2DBD}" type="parTrans" cxnId="{40A84187-F9B1-4A81-BBE4-B870933E7E58}">
      <dgm:prSet/>
      <dgm:spPr/>
      <dgm:t>
        <a:bodyPr/>
        <a:lstStyle/>
        <a:p>
          <a:endParaRPr lang="en-US"/>
        </a:p>
      </dgm:t>
    </dgm:pt>
    <dgm:pt modelId="{940AD495-BF70-4CEE-AB7E-25140B006A36}" type="sibTrans" cxnId="{40A84187-F9B1-4A81-BBE4-B870933E7E58}">
      <dgm:prSet/>
      <dgm:spPr/>
      <dgm:t>
        <a:bodyPr/>
        <a:lstStyle/>
        <a:p>
          <a:endParaRPr lang="en-US"/>
        </a:p>
      </dgm:t>
    </dgm:pt>
    <dgm:pt modelId="{336DFF24-F35B-4F3C-8DAE-E2E30F6D3259}">
      <dgm:prSet phldrT="[Text]" custT="1"/>
      <dgm:spPr/>
      <dgm:t>
        <a:bodyPr/>
        <a:lstStyle/>
        <a:p>
          <a:r>
            <a:rPr lang="ro-RO" sz="2400" dirty="0" smtClean="0">
              <a:latin typeface="Times New Roman" pitchFamily="18" charset="0"/>
              <a:cs typeface="Times New Roman" pitchFamily="18" charset="0"/>
            </a:rPr>
            <a:t>stomahică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64298-13BC-4E31-8015-CB9502B28769}" type="parTrans" cxnId="{155947EB-9F8F-4746-B811-1C51712CBDCB}">
      <dgm:prSet/>
      <dgm:spPr/>
      <dgm:t>
        <a:bodyPr/>
        <a:lstStyle/>
        <a:p>
          <a:endParaRPr lang="en-US"/>
        </a:p>
      </dgm:t>
    </dgm:pt>
    <dgm:pt modelId="{5494D9EC-2D23-4E5E-A81A-E9D77D228E83}" type="sibTrans" cxnId="{155947EB-9F8F-4746-B811-1C51712CBDCB}">
      <dgm:prSet/>
      <dgm:spPr/>
      <dgm:t>
        <a:bodyPr/>
        <a:lstStyle/>
        <a:p>
          <a:endParaRPr lang="en-US"/>
        </a:p>
      </dgm:t>
    </dgm:pt>
    <dgm:pt modelId="{9377AEE0-9860-468E-8A33-04D83D58D56C}">
      <dgm:prSet phldrT="[Text]" custT="1"/>
      <dgm:spPr/>
      <dgm:t>
        <a:bodyPr/>
        <a:lstStyle/>
        <a:p>
          <a:r>
            <a:rPr lang="ro-RO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dispepsii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F628F0-F395-40A2-8408-3A033905C818}" type="parTrans" cxnId="{D193B2EB-8126-4B8B-8D42-E2E559FFBE3C}">
      <dgm:prSet/>
      <dgm:spPr/>
      <dgm:t>
        <a:bodyPr/>
        <a:lstStyle/>
        <a:p>
          <a:endParaRPr lang="en-US"/>
        </a:p>
      </dgm:t>
    </dgm:pt>
    <dgm:pt modelId="{A2DE4F10-640B-4D8C-92F9-3563C10C966F}" type="sibTrans" cxnId="{D193B2EB-8126-4B8B-8D42-E2E559FFBE3C}">
      <dgm:prSet/>
      <dgm:spPr/>
      <dgm:t>
        <a:bodyPr/>
        <a:lstStyle/>
        <a:p>
          <a:endParaRPr lang="en-US"/>
        </a:p>
      </dgm:t>
    </dgm:pt>
    <dgm:pt modelId="{DB1B14EA-C6DD-443A-9148-04E13575ACF2}" type="pres">
      <dgm:prSet presAssocID="{D9E076E5-3BC7-4852-8017-4F2EEA66EC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22555B-7846-484C-9012-D7C4276EBEFD}" type="pres">
      <dgm:prSet presAssocID="{08CB37BE-095B-4DF7-824A-E0CE11ACF7F1}" presName="vertFlow" presStyleCnt="0"/>
      <dgm:spPr/>
    </dgm:pt>
    <dgm:pt modelId="{0204680D-9E01-45E0-A10E-3BB798E7C335}" type="pres">
      <dgm:prSet presAssocID="{08CB37BE-095B-4DF7-824A-E0CE11ACF7F1}" presName="header" presStyleLbl="node1" presStyleIdx="0" presStyleCnt="2"/>
      <dgm:spPr/>
      <dgm:t>
        <a:bodyPr/>
        <a:lstStyle/>
        <a:p>
          <a:endParaRPr lang="en-US"/>
        </a:p>
      </dgm:t>
    </dgm:pt>
    <dgm:pt modelId="{3C6E6CAE-9DF7-4FA8-8B09-92030324FA0A}" type="pres">
      <dgm:prSet presAssocID="{73D084F5-8C3D-4075-B062-A44DE7EF2DBD}" presName="parTrans" presStyleLbl="sibTrans2D1" presStyleIdx="0" presStyleCnt="2"/>
      <dgm:spPr/>
      <dgm:t>
        <a:bodyPr/>
        <a:lstStyle/>
        <a:p>
          <a:endParaRPr lang="en-US"/>
        </a:p>
      </dgm:t>
    </dgm:pt>
    <dgm:pt modelId="{370B2B29-ED5C-458D-A4CC-C1C174BC7B2C}" type="pres">
      <dgm:prSet presAssocID="{1FD6BEDC-D481-4A1E-83A2-F38771FAE840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95221-6C55-478A-9717-E89DF6660F32}" type="pres">
      <dgm:prSet presAssocID="{08CB37BE-095B-4DF7-824A-E0CE11ACF7F1}" presName="hSp" presStyleCnt="0"/>
      <dgm:spPr/>
    </dgm:pt>
    <dgm:pt modelId="{DE0772DB-E3D4-456E-90CD-1EBF04D9C89D}" type="pres">
      <dgm:prSet presAssocID="{336DFF24-F35B-4F3C-8DAE-E2E30F6D3259}" presName="vertFlow" presStyleCnt="0"/>
      <dgm:spPr/>
    </dgm:pt>
    <dgm:pt modelId="{61C47B77-E720-45F8-931E-99A7A5B7BFDC}" type="pres">
      <dgm:prSet presAssocID="{336DFF24-F35B-4F3C-8DAE-E2E30F6D3259}" presName="header" presStyleLbl="node1" presStyleIdx="1" presStyleCnt="2"/>
      <dgm:spPr/>
      <dgm:t>
        <a:bodyPr/>
        <a:lstStyle/>
        <a:p>
          <a:endParaRPr lang="en-US"/>
        </a:p>
      </dgm:t>
    </dgm:pt>
    <dgm:pt modelId="{121D3730-387A-4FF5-A3E8-6B671DA7765E}" type="pres">
      <dgm:prSet presAssocID="{86F628F0-F395-40A2-8408-3A033905C818}" presName="parTrans" presStyleLbl="sibTrans2D1" presStyleIdx="1" presStyleCnt="2"/>
      <dgm:spPr/>
      <dgm:t>
        <a:bodyPr/>
        <a:lstStyle/>
        <a:p>
          <a:endParaRPr lang="en-US"/>
        </a:p>
      </dgm:t>
    </dgm:pt>
    <dgm:pt modelId="{5D40DF66-3DE5-4063-BF6B-139B575A2FCD}" type="pres">
      <dgm:prSet presAssocID="{9377AEE0-9860-468E-8A33-04D83D58D56C}" presName="child" presStyleLbl="alignAccFollow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22A1DC-94FA-4F79-ACE5-97761858B135}" type="presOf" srcId="{9377AEE0-9860-468E-8A33-04D83D58D56C}" destId="{5D40DF66-3DE5-4063-BF6B-139B575A2FCD}" srcOrd="0" destOrd="0" presId="urn:microsoft.com/office/officeart/2005/8/layout/lProcess1"/>
    <dgm:cxn modelId="{1C9B470C-1352-44E7-9244-790375FB2F5E}" type="presOf" srcId="{08CB37BE-095B-4DF7-824A-E0CE11ACF7F1}" destId="{0204680D-9E01-45E0-A10E-3BB798E7C335}" srcOrd="0" destOrd="0" presId="urn:microsoft.com/office/officeart/2005/8/layout/lProcess1"/>
    <dgm:cxn modelId="{0016DA3B-CAEF-4218-9A46-BA86F282C2F7}" type="presOf" srcId="{1FD6BEDC-D481-4A1E-83A2-F38771FAE840}" destId="{370B2B29-ED5C-458D-A4CC-C1C174BC7B2C}" srcOrd="0" destOrd="0" presId="urn:microsoft.com/office/officeart/2005/8/layout/lProcess1"/>
    <dgm:cxn modelId="{45123704-306D-45D0-8FBD-55554B60F50C}" srcId="{D9E076E5-3BC7-4852-8017-4F2EEA66EC82}" destId="{08CB37BE-095B-4DF7-824A-E0CE11ACF7F1}" srcOrd="0" destOrd="0" parTransId="{64E61B50-3745-4F12-B59A-3E00737FC357}" sibTransId="{25FBC1C6-8475-41D6-A4D2-3EEEA40B393C}"/>
    <dgm:cxn modelId="{728A098D-712E-4A44-834F-DBAEEA11943C}" type="presOf" srcId="{73D084F5-8C3D-4075-B062-A44DE7EF2DBD}" destId="{3C6E6CAE-9DF7-4FA8-8B09-92030324FA0A}" srcOrd="0" destOrd="0" presId="urn:microsoft.com/office/officeart/2005/8/layout/lProcess1"/>
    <dgm:cxn modelId="{155947EB-9F8F-4746-B811-1C51712CBDCB}" srcId="{D9E076E5-3BC7-4852-8017-4F2EEA66EC82}" destId="{336DFF24-F35B-4F3C-8DAE-E2E30F6D3259}" srcOrd="1" destOrd="0" parTransId="{1B264298-13BC-4E31-8015-CB9502B28769}" sibTransId="{5494D9EC-2D23-4E5E-A81A-E9D77D228E83}"/>
    <dgm:cxn modelId="{AD7FDEE3-772E-4122-A659-4A152A3717A0}" type="presOf" srcId="{336DFF24-F35B-4F3C-8DAE-E2E30F6D3259}" destId="{61C47B77-E720-45F8-931E-99A7A5B7BFDC}" srcOrd="0" destOrd="0" presId="urn:microsoft.com/office/officeart/2005/8/layout/lProcess1"/>
    <dgm:cxn modelId="{40A84187-F9B1-4A81-BBE4-B870933E7E58}" srcId="{08CB37BE-095B-4DF7-824A-E0CE11ACF7F1}" destId="{1FD6BEDC-D481-4A1E-83A2-F38771FAE840}" srcOrd="0" destOrd="0" parTransId="{73D084F5-8C3D-4075-B062-A44DE7EF2DBD}" sibTransId="{940AD495-BF70-4CEE-AB7E-25140B006A36}"/>
    <dgm:cxn modelId="{7E76F5CB-0CDB-42A6-9F6C-39C098070808}" type="presOf" srcId="{D9E076E5-3BC7-4852-8017-4F2EEA66EC82}" destId="{DB1B14EA-C6DD-443A-9148-04E13575ACF2}" srcOrd="0" destOrd="0" presId="urn:microsoft.com/office/officeart/2005/8/layout/lProcess1"/>
    <dgm:cxn modelId="{1414BCEE-C258-4365-8C19-02D9903685CC}" type="presOf" srcId="{86F628F0-F395-40A2-8408-3A033905C818}" destId="{121D3730-387A-4FF5-A3E8-6B671DA7765E}" srcOrd="0" destOrd="0" presId="urn:microsoft.com/office/officeart/2005/8/layout/lProcess1"/>
    <dgm:cxn modelId="{D193B2EB-8126-4B8B-8D42-E2E559FFBE3C}" srcId="{336DFF24-F35B-4F3C-8DAE-E2E30F6D3259}" destId="{9377AEE0-9860-468E-8A33-04D83D58D56C}" srcOrd="0" destOrd="0" parTransId="{86F628F0-F395-40A2-8408-3A033905C818}" sibTransId="{A2DE4F10-640B-4D8C-92F9-3563C10C966F}"/>
    <dgm:cxn modelId="{EA15E3B3-A608-4BF5-88A1-CFC0B6EC79F0}" type="presParOf" srcId="{DB1B14EA-C6DD-443A-9148-04E13575ACF2}" destId="{7B22555B-7846-484C-9012-D7C4276EBEFD}" srcOrd="0" destOrd="0" presId="urn:microsoft.com/office/officeart/2005/8/layout/lProcess1"/>
    <dgm:cxn modelId="{39AAECD3-31D1-42E7-B683-4C769454317F}" type="presParOf" srcId="{7B22555B-7846-484C-9012-D7C4276EBEFD}" destId="{0204680D-9E01-45E0-A10E-3BB798E7C335}" srcOrd="0" destOrd="0" presId="urn:microsoft.com/office/officeart/2005/8/layout/lProcess1"/>
    <dgm:cxn modelId="{A13325FC-67F9-4650-93A0-1967192EEA9F}" type="presParOf" srcId="{7B22555B-7846-484C-9012-D7C4276EBEFD}" destId="{3C6E6CAE-9DF7-4FA8-8B09-92030324FA0A}" srcOrd="1" destOrd="0" presId="urn:microsoft.com/office/officeart/2005/8/layout/lProcess1"/>
    <dgm:cxn modelId="{C91E1BCC-4931-47A0-BFDB-AFC35B48139C}" type="presParOf" srcId="{7B22555B-7846-484C-9012-D7C4276EBEFD}" destId="{370B2B29-ED5C-458D-A4CC-C1C174BC7B2C}" srcOrd="2" destOrd="0" presId="urn:microsoft.com/office/officeart/2005/8/layout/lProcess1"/>
    <dgm:cxn modelId="{435827D3-6FA7-444A-B1CD-77EE7966DC3F}" type="presParOf" srcId="{DB1B14EA-C6DD-443A-9148-04E13575ACF2}" destId="{13595221-6C55-478A-9717-E89DF6660F32}" srcOrd="1" destOrd="0" presId="urn:microsoft.com/office/officeart/2005/8/layout/lProcess1"/>
    <dgm:cxn modelId="{56938ADD-9B5E-4275-A4AE-FCF47C1193D3}" type="presParOf" srcId="{DB1B14EA-C6DD-443A-9148-04E13575ACF2}" destId="{DE0772DB-E3D4-456E-90CD-1EBF04D9C89D}" srcOrd="2" destOrd="0" presId="urn:microsoft.com/office/officeart/2005/8/layout/lProcess1"/>
    <dgm:cxn modelId="{83082FD9-3E8E-4F2A-BA0F-AEAE6551ECA3}" type="presParOf" srcId="{DE0772DB-E3D4-456E-90CD-1EBF04D9C89D}" destId="{61C47B77-E720-45F8-931E-99A7A5B7BFDC}" srcOrd="0" destOrd="0" presId="urn:microsoft.com/office/officeart/2005/8/layout/lProcess1"/>
    <dgm:cxn modelId="{BE0A5A71-3F49-4931-9A4C-ED269437102B}" type="presParOf" srcId="{DE0772DB-E3D4-456E-90CD-1EBF04D9C89D}" destId="{121D3730-387A-4FF5-A3E8-6B671DA7765E}" srcOrd="1" destOrd="0" presId="urn:microsoft.com/office/officeart/2005/8/layout/lProcess1"/>
    <dgm:cxn modelId="{1D2B0EF5-D725-4C69-9F72-A89422C628F2}" type="presParOf" srcId="{DE0772DB-E3D4-456E-90CD-1EBF04D9C89D}" destId="{5D40DF66-3DE5-4063-BF6B-139B575A2FC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A3E0D0D-A3E9-4849-B5E7-28A168DE45C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803DBC-7297-4B14-B51D-8666139C9F11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Compoziție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29077-19BB-44A7-B9B9-8B8C8D126E33}" type="parTrans" cxnId="{4E7463F6-B3D9-4374-B7F2-4DFB11539EDD}">
      <dgm:prSet/>
      <dgm:spPr/>
      <dgm:t>
        <a:bodyPr/>
        <a:lstStyle/>
        <a:p>
          <a:endParaRPr lang="en-US"/>
        </a:p>
      </dgm:t>
    </dgm:pt>
    <dgm:pt modelId="{E39AF5DF-0E4B-40FC-833D-14CAA61B76C8}" type="sibTrans" cxnId="{4E7463F6-B3D9-4374-B7F2-4DFB11539EDD}">
      <dgm:prSet/>
      <dgm:spPr/>
      <dgm:t>
        <a:bodyPr/>
        <a:lstStyle/>
        <a:p>
          <a:endParaRPr lang="en-US"/>
        </a:p>
      </dgm:t>
    </dgm:pt>
    <dgm:pt modelId="{69FED1B1-C54F-459A-9CB2-89075F7A1D8C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u.vol. (</a:t>
          </a:r>
          <a:r>
            <a:rPr lang="ro-RO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cuminaldehidă</a:t>
          </a:r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10C35-5590-437E-AEB3-A54BEDA657CD}" type="parTrans" cxnId="{5D3BF1E9-095C-40F0-AC23-9D07AA836B3D}">
      <dgm:prSet/>
      <dgm:spPr/>
      <dgm:t>
        <a:bodyPr/>
        <a:lstStyle/>
        <a:p>
          <a:endParaRPr lang="en-US"/>
        </a:p>
      </dgm:t>
    </dgm:pt>
    <dgm:pt modelId="{A8F5EA3B-2494-41F8-AF8F-C53A57E97163}" type="sibTrans" cxnId="{5D3BF1E9-095C-40F0-AC23-9D07AA836B3D}">
      <dgm:prSet/>
      <dgm:spPr/>
      <dgm:t>
        <a:bodyPr/>
        <a:lstStyle/>
        <a:p>
          <a:endParaRPr lang="en-US"/>
        </a:p>
      </dgm:t>
    </dgm:pt>
    <dgm:pt modelId="{844EF755-1EE6-4A16-B980-DB121D903779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Acțiune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AFC69-3B8C-4297-9D26-8D5BD8C87DE8}" type="parTrans" cxnId="{DBA59628-9DA1-4855-BF91-43F8204781CC}">
      <dgm:prSet/>
      <dgm:spPr/>
      <dgm:t>
        <a:bodyPr/>
        <a:lstStyle/>
        <a:p>
          <a:endParaRPr lang="en-US"/>
        </a:p>
      </dgm:t>
    </dgm:pt>
    <dgm:pt modelId="{0CBE4BB9-33A2-49B4-9824-7226C9C85000}" type="sibTrans" cxnId="{DBA59628-9DA1-4855-BF91-43F8204781CC}">
      <dgm:prSet/>
      <dgm:spPr/>
      <dgm:t>
        <a:bodyPr/>
        <a:lstStyle/>
        <a:p>
          <a:endParaRPr lang="en-US"/>
        </a:p>
      </dgm:t>
    </dgm:pt>
    <dgm:pt modelId="{DE7CD835-2CC4-441C-8995-2EDC4660C93A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antimicrobiană, carminativă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DCB3C-E1CC-4869-92F3-5FC21413BD95}" type="parTrans" cxnId="{A569E33C-AA27-439D-875C-CD9D455EE13E}">
      <dgm:prSet/>
      <dgm:spPr/>
      <dgm:t>
        <a:bodyPr/>
        <a:lstStyle/>
        <a:p>
          <a:endParaRPr lang="en-US"/>
        </a:p>
      </dgm:t>
    </dgm:pt>
    <dgm:pt modelId="{D87D1F2D-CD69-413D-A14F-2F22666ACA65}" type="sibTrans" cxnId="{A569E33C-AA27-439D-875C-CD9D455EE13E}">
      <dgm:prSet/>
      <dgm:spPr/>
      <dgm:t>
        <a:bodyPr/>
        <a:lstStyle/>
        <a:p>
          <a:endParaRPr lang="en-US"/>
        </a:p>
      </dgm:t>
    </dgm:pt>
    <dgm:pt modelId="{4EE347BD-9280-4422-910A-E51E8CC71940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Utilizări</a:t>
          </a:r>
          <a:r>
            <a:rPr lang="ro-RO" sz="2000" dirty="0" smtClean="0"/>
            <a:t> </a:t>
          </a:r>
          <a:endParaRPr lang="en-US" sz="2000" dirty="0"/>
        </a:p>
      </dgm:t>
    </dgm:pt>
    <dgm:pt modelId="{84B87716-00F0-44BA-84DA-083A546058E4}" type="parTrans" cxnId="{5A15075A-AA64-4602-976B-8B5F90994043}">
      <dgm:prSet/>
      <dgm:spPr/>
      <dgm:t>
        <a:bodyPr/>
        <a:lstStyle/>
        <a:p>
          <a:endParaRPr lang="en-US"/>
        </a:p>
      </dgm:t>
    </dgm:pt>
    <dgm:pt modelId="{94F63BB3-D4FA-46F0-B873-A1008BD678C4}" type="sibTrans" cxnId="{5A15075A-AA64-4602-976B-8B5F90994043}">
      <dgm:prSet/>
      <dgm:spPr/>
      <dgm:t>
        <a:bodyPr/>
        <a:lstStyle/>
        <a:p>
          <a:endParaRPr lang="en-US"/>
        </a:p>
      </dgm:t>
    </dgm:pt>
    <dgm:pt modelId="{2B2BB0F3-2CC3-40BA-BBF0-F6E157F4D71D}">
      <dgm:prSet phldrT="[Text]" custT="1"/>
      <dgm:spPr/>
      <dgm:t>
        <a:bodyPr/>
        <a:lstStyle/>
        <a:p>
          <a:r>
            <a: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tulburări digestive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660BB-6E40-4011-95E5-7B56C754B9B0}" type="parTrans" cxnId="{B1ED6636-F22C-4DD8-B00D-AEADEE96E4F2}">
      <dgm:prSet/>
      <dgm:spPr/>
      <dgm:t>
        <a:bodyPr/>
        <a:lstStyle/>
        <a:p>
          <a:endParaRPr lang="en-US"/>
        </a:p>
      </dgm:t>
    </dgm:pt>
    <dgm:pt modelId="{7418C380-E42A-4E62-94C7-CB90DAC08B3A}" type="sibTrans" cxnId="{B1ED6636-F22C-4DD8-B00D-AEADEE96E4F2}">
      <dgm:prSet/>
      <dgm:spPr/>
      <dgm:t>
        <a:bodyPr/>
        <a:lstStyle/>
        <a:p>
          <a:endParaRPr lang="en-US"/>
        </a:p>
      </dgm:t>
    </dgm:pt>
    <dgm:pt modelId="{875043C2-2C88-4B41-8B99-9A0DEB390EE3}">
      <dgm:prSet phldrT="[Text]" custT="1"/>
      <dgm:spPr/>
      <dgm:t>
        <a:bodyPr/>
        <a:lstStyle/>
        <a:p>
          <a:r>
            <a:rPr lang="ro-RO" sz="2000" b="0" dirty="0" smtClean="0">
              <a:latin typeface="Times New Roman" pitchFamily="18" charset="0"/>
              <a:cs typeface="Times New Roman" pitchFamily="18" charset="0"/>
            </a:rPr>
            <a:t>galactagogă</a:t>
          </a:r>
          <a:endParaRPr lang="en-U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E3F8-9D20-428A-A083-79B2BB4BEAF3}" type="parTrans" cxnId="{82D0B2C4-15D3-402B-999A-E089BC25D0FE}">
      <dgm:prSet/>
      <dgm:spPr/>
      <dgm:t>
        <a:bodyPr/>
        <a:lstStyle/>
        <a:p>
          <a:endParaRPr lang="en-US"/>
        </a:p>
      </dgm:t>
    </dgm:pt>
    <dgm:pt modelId="{752A5384-A3AD-43DC-9835-0840808D6ED5}" type="sibTrans" cxnId="{82D0B2C4-15D3-402B-999A-E089BC25D0FE}">
      <dgm:prSet/>
      <dgm:spPr/>
      <dgm:t>
        <a:bodyPr/>
        <a:lstStyle/>
        <a:p>
          <a:endParaRPr lang="en-US"/>
        </a:p>
      </dgm:t>
    </dgm:pt>
    <dgm:pt modelId="{5ECFC970-338F-4A5B-BF05-CA828DB55CE1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hiposecreţie lactată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ED8A4-A555-407F-BDA9-783A0222744D}" type="parTrans" cxnId="{7A0720C5-2562-4DE6-9FA7-552F04DB312E}">
      <dgm:prSet/>
      <dgm:spPr/>
      <dgm:t>
        <a:bodyPr/>
        <a:lstStyle/>
        <a:p>
          <a:endParaRPr lang="en-US"/>
        </a:p>
      </dgm:t>
    </dgm:pt>
    <dgm:pt modelId="{6DD99B45-89EB-4A29-A655-49B977F1B6E7}" type="sibTrans" cxnId="{7A0720C5-2562-4DE6-9FA7-552F04DB312E}">
      <dgm:prSet/>
      <dgm:spPr/>
      <dgm:t>
        <a:bodyPr/>
        <a:lstStyle/>
        <a:p>
          <a:endParaRPr lang="en-US"/>
        </a:p>
      </dgm:t>
    </dgm:pt>
    <dgm:pt modelId="{A4C4AC68-6D18-49C5-9E7F-EB43587A5232}" type="pres">
      <dgm:prSet presAssocID="{DA3E0D0D-A3E9-4849-B5E7-28A168DE45C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4761CC1-4A1D-426C-8103-8447E1F857FB}" type="pres">
      <dgm:prSet presAssocID="{BD803DBC-7297-4B14-B51D-8666139C9F11}" presName="composite" presStyleCnt="0"/>
      <dgm:spPr/>
    </dgm:pt>
    <dgm:pt modelId="{EB79922C-D336-4E63-830B-BEBA7D7ABC7C}" type="pres">
      <dgm:prSet presAssocID="{BD803DBC-7297-4B14-B51D-8666139C9F11}" presName="bentUpArrow1" presStyleLbl="alignImgPlace1" presStyleIdx="0" presStyleCnt="2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D54CEE5F-CC53-4E1D-B33F-6975DE64701D}" type="pres">
      <dgm:prSet presAssocID="{BD803DBC-7297-4B14-B51D-8666139C9F11}" presName="ParentText" presStyleLbl="node1" presStyleIdx="0" presStyleCnt="3" custScaleX="101901" custScaleY="103079" custLinFactNeighborX="-220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99185-B871-423B-8E51-99B1094D96AF}" type="pres">
      <dgm:prSet presAssocID="{BD803DBC-7297-4B14-B51D-8666139C9F11}" presName="ChildText" presStyleLbl="revTx" presStyleIdx="0" presStyleCnt="3" custScaleX="183850" custScaleY="137542" custLinFactNeighborX="141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3BBC1-F468-4DEA-B980-AB0BFF541F1F}" type="pres">
      <dgm:prSet presAssocID="{E39AF5DF-0E4B-40FC-833D-14CAA61B76C8}" presName="sibTrans" presStyleCnt="0"/>
      <dgm:spPr/>
    </dgm:pt>
    <dgm:pt modelId="{058D1EAA-9EEC-4459-900D-679D93F6C194}" type="pres">
      <dgm:prSet presAssocID="{844EF755-1EE6-4A16-B980-DB121D903779}" presName="composite" presStyleCnt="0"/>
      <dgm:spPr/>
    </dgm:pt>
    <dgm:pt modelId="{1D4CCD09-3D7A-45F0-85E5-5B027A62841D}" type="pres">
      <dgm:prSet presAssocID="{844EF755-1EE6-4A16-B980-DB121D903779}" presName="bentUpArrow1" presStyleLbl="alignImgPlace1" presStyleIdx="1" presStyleCnt="2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20F3C491-BA19-4E1D-BD09-88A0B2A181F7}" type="pres">
      <dgm:prSet presAssocID="{844EF755-1EE6-4A16-B980-DB121D903779}" presName="ParentText" presStyleLbl="node1" presStyleIdx="1" presStyleCnt="3" custLinFactNeighborX="-213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7AFE1-FC27-4007-96A8-FC46DDBBBF7A}" type="pres">
      <dgm:prSet presAssocID="{844EF755-1EE6-4A16-B980-DB121D903779}" presName="ChildText" presStyleLbl="revTx" presStyleIdx="1" presStyleCnt="3" custScaleX="170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3CA36-D22C-4E28-812C-3B00B7DA7706}" type="pres">
      <dgm:prSet presAssocID="{0CBE4BB9-33A2-49B4-9824-7226C9C85000}" presName="sibTrans" presStyleCnt="0"/>
      <dgm:spPr/>
    </dgm:pt>
    <dgm:pt modelId="{42D36EAE-BB0D-4CD6-9125-53DFD8EEB4D2}" type="pres">
      <dgm:prSet presAssocID="{4EE347BD-9280-4422-910A-E51E8CC71940}" presName="composite" presStyleCnt="0"/>
      <dgm:spPr/>
    </dgm:pt>
    <dgm:pt modelId="{819FC6E7-E1DB-4568-A4FB-D50C0CA0AAB6}" type="pres">
      <dgm:prSet presAssocID="{4EE347BD-9280-4422-910A-E51E8CC71940}" presName="ParentText" presStyleLbl="node1" presStyleIdx="2" presStyleCnt="3" custLinFactNeighborX="-13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4A717-C69B-40F0-8A59-4FF63EEA9EC2}" type="pres">
      <dgm:prSet presAssocID="{4EE347BD-9280-4422-910A-E51E8CC71940}" presName="FinalChildText" presStyleLbl="revTx" presStyleIdx="2" presStyleCnt="3" custScaleX="1372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720C5-2562-4DE6-9FA7-552F04DB312E}" srcId="{4EE347BD-9280-4422-910A-E51E8CC71940}" destId="{5ECFC970-338F-4A5B-BF05-CA828DB55CE1}" srcOrd="1" destOrd="0" parTransId="{5A2ED8A4-A555-407F-BDA9-783A0222744D}" sibTransId="{6DD99B45-89EB-4A29-A655-49B977F1B6E7}"/>
    <dgm:cxn modelId="{B2AE988D-9445-4576-A39E-1FF8D666D38B}" type="presOf" srcId="{DE7CD835-2CC4-441C-8995-2EDC4660C93A}" destId="{6B07AFE1-FC27-4007-96A8-FC46DDBBBF7A}" srcOrd="0" destOrd="0" presId="urn:microsoft.com/office/officeart/2005/8/layout/StepDownProcess"/>
    <dgm:cxn modelId="{B54D2AF8-BF5F-4328-91EC-826E63E62F4D}" type="presOf" srcId="{BD803DBC-7297-4B14-B51D-8666139C9F11}" destId="{D54CEE5F-CC53-4E1D-B33F-6975DE64701D}" srcOrd="0" destOrd="0" presId="urn:microsoft.com/office/officeart/2005/8/layout/StepDownProcess"/>
    <dgm:cxn modelId="{1576E756-6847-43D3-8706-F08F8C87E400}" type="presOf" srcId="{DA3E0D0D-A3E9-4849-B5E7-28A168DE45C0}" destId="{A4C4AC68-6D18-49C5-9E7F-EB43587A5232}" srcOrd="0" destOrd="0" presId="urn:microsoft.com/office/officeart/2005/8/layout/StepDownProcess"/>
    <dgm:cxn modelId="{4E7463F6-B3D9-4374-B7F2-4DFB11539EDD}" srcId="{DA3E0D0D-A3E9-4849-B5E7-28A168DE45C0}" destId="{BD803DBC-7297-4B14-B51D-8666139C9F11}" srcOrd="0" destOrd="0" parTransId="{B1929077-19BB-44A7-B9B9-8B8C8D126E33}" sibTransId="{E39AF5DF-0E4B-40FC-833D-14CAA61B76C8}"/>
    <dgm:cxn modelId="{5D3BF1E9-095C-40F0-AC23-9D07AA836B3D}" srcId="{BD803DBC-7297-4B14-B51D-8666139C9F11}" destId="{69FED1B1-C54F-459A-9CB2-89075F7A1D8C}" srcOrd="0" destOrd="0" parTransId="{9FB10C35-5590-437E-AEB3-A54BEDA657CD}" sibTransId="{A8F5EA3B-2494-41F8-AF8F-C53A57E97163}"/>
    <dgm:cxn modelId="{1A84E6F3-E109-4D59-AA39-DF865E2F90D8}" type="presOf" srcId="{4EE347BD-9280-4422-910A-E51E8CC71940}" destId="{819FC6E7-E1DB-4568-A4FB-D50C0CA0AAB6}" srcOrd="0" destOrd="0" presId="urn:microsoft.com/office/officeart/2005/8/layout/StepDownProcess"/>
    <dgm:cxn modelId="{82D0B2C4-15D3-402B-999A-E089BC25D0FE}" srcId="{844EF755-1EE6-4A16-B980-DB121D903779}" destId="{875043C2-2C88-4B41-8B99-9A0DEB390EE3}" srcOrd="1" destOrd="0" parTransId="{566CE3F8-9D20-428A-A083-79B2BB4BEAF3}" sibTransId="{752A5384-A3AD-43DC-9835-0840808D6ED5}"/>
    <dgm:cxn modelId="{DBA59628-9DA1-4855-BF91-43F8204781CC}" srcId="{DA3E0D0D-A3E9-4849-B5E7-28A168DE45C0}" destId="{844EF755-1EE6-4A16-B980-DB121D903779}" srcOrd="1" destOrd="0" parTransId="{888AFC69-3B8C-4297-9D26-8D5BD8C87DE8}" sibTransId="{0CBE4BB9-33A2-49B4-9824-7226C9C85000}"/>
    <dgm:cxn modelId="{ACCD03C8-039A-469C-B30D-CB39C6D6D23B}" type="presOf" srcId="{5ECFC970-338F-4A5B-BF05-CA828DB55CE1}" destId="{A0B4A717-C69B-40F0-8A59-4FF63EEA9EC2}" srcOrd="0" destOrd="1" presId="urn:microsoft.com/office/officeart/2005/8/layout/StepDownProcess"/>
    <dgm:cxn modelId="{B1ED6636-F22C-4DD8-B00D-AEADEE96E4F2}" srcId="{4EE347BD-9280-4422-910A-E51E8CC71940}" destId="{2B2BB0F3-2CC3-40BA-BBF0-F6E157F4D71D}" srcOrd="0" destOrd="0" parTransId="{28D660BB-6E40-4011-95E5-7B56C754B9B0}" sibTransId="{7418C380-E42A-4E62-94C7-CB90DAC08B3A}"/>
    <dgm:cxn modelId="{1058A128-9CC7-480B-8F12-FBA4A2688478}" type="presOf" srcId="{875043C2-2C88-4B41-8B99-9A0DEB390EE3}" destId="{6B07AFE1-FC27-4007-96A8-FC46DDBBBF7A}" srcOrd="0" destOrd="1" presId="urn:microsoft.com/office/officeart/2005/8/layout/StepDownProcess"/>
    <dgm:cxn modelId="{33EEC48B-2CCB-45DB-B652-0ABA9733B93B}" type="presOf" srcId="{2B2BB0F3-2CC3-40BA-BBF0-F6E157F4D71D}" destId="{A0B4A717-C69B-40F0-8A59-4FF63EEA9EC2}" srcOrd="0" destOrd="0" presId="urn:microsoft.com/office/officeart/2005/8/layout/StepDownProcess"/>
    <dgm:cxn modelId="{1705C4CF-9A2D-42C5-AFBF-04E6C6D66085}" type="presOf" srcId="{844EF755-1EE6-4A16-B980-DB121D903779}" destId="{20F3C491-BA19-4E1D-BD09-88A0B2A181F7}" srcOrd="0" destOrd="0" presId="urn:microsoft.com/office/officeart/2005/8/layout/StepDownProcess"/>
    <dgm:cxn modelId="{A569E33C-AA27-439D-875C-CD9D455EE13E}" srcId="{844EF755-1EE6-4A16-B980-DB121D903779}" destId="{DE7CD835-2CC4-441C-8995-2EDC4660C93A}" srcOrd="0" destOrd="0" parTransId="{44FDCB3C-E1CC-4869-92F3-5FC21413BD95}" sibTransId="{D87D1F2D-CD69-413D-A14F-2F22666ACA65}"/>
    <dgm:cxn modelId="{BD571EE9-42F0-4A78-81A9-A05709C03570}" type="presOf" srcId="{69FED1B1-C54F-459A-9CB2-89075F7A1D8C}" destId="{CF499185-B871-423B-8E51-99B1094D96AF}" srcOrd="0" destOrd="0" presId="urn:microsoft.com/office/officeart/2005/8/layout/StepDownProcess"/>
    <dgm:cxn modelId="{5A15075A-AA64-4602-976B-8B5F90994043}" srcId="{DA3E0D0D-A3E9-4849-B5E7-28A168DE45C0}" destId="{4EE347BD-9280-4422-910A-E51E8CC71940}" srcOrd="2" destOrd="0" parTransId="{84B87716-00F0-44BA-84DA-083A546058E4}" sibTransId="{94F63BB3-D4FA-46F0-B873-A1008BD678C4}"/>
    <dgm:cxn modelId="{6C099BE2-D0D8-43C7-9FD0-1D5C2F6137B5}" type="presParOf" srcId="{A4C4AC68-6D18-49C5-9E7F-EB43587A5232}" destId="{E4761CC1-4A1D-426C-8103-8447E1F857FB}" srcOrd="0" destOrd="0" presId="urn:microsoft.com/office/officeart/2005/8/layout/StepDownProcess"/>
    <dgm:cxn modelId="{262E3C7B-D059-4E5F-83F8-CE068C6C69AB}" type="presParOf" srcId="{E4761CC1-4A1D-426C-8103-8447E1F857FB}" destId="{EB79922C-D336-4E63-830B-BEBA7D7ABC7C}" srcOrd="0" destOrd="0" presId="urn:microsoft.com/office/officeart/2005/8/layout/StepDownProcess"/>
    <dgm:cxn modelId="{C562304E-F0AC-4A26-9F36-7E5F46701028}" type="presParOf" srcId="{E4761CC1-4A1D-426C-8103-8447E1F857FB}" destId="{D54CEE5F-CC53-4E1D-B33F-6975DE64701D}" srcOrd="1" destOrd="0" presId="urn:microsoft.com/office/officeart/2005/8/layout/StepDownProcess"/>
    <dgm:cxn modelId="{864CC270-8EAE-4603-AC60-BAEB37C86DA2}" type="presParOf" srcId="{E4761CC1-4A1D-426C-8103-8447E1F857FB}" destId="{CF499185-B871-423B-8E51-99B1094D96AF}" srcOrd="2" destOrd="0" presId="urn:microsoft.com/office/officeart/2005/8/layout/StepDownProcess"/>
    <dgm:cxn modelId="{4A4F2140-FD8D-4DBA-B092-5D4556C3413E}" type="presParOf" srcId="{A4C4AC68-6D18-49C5-9E7F-EB43587A5232}" destId="{CF93BBC1-F468-4DEA-B980-AB0BFF541F1F}" srcOrd="1" destOrd="0" presId="urn:microsoft.com/office/officeart/2005/8/layout/StepDownProcess"/>
    <dgm:cxn modelId="{150A4D10-23B6-458B-BE90-AAE8BB021A13}" type="presParOf" srcId="{A4C4AC68-6D18-49C5-9E7F-EB43587A5232}" destId="{058D1EAA-9EEC-4459-900D-679D93F6C194}" srcOrd="2" destOrd="0" presId="urn:microsoft.com/office/officeart/2005/8/layout/StepDownProcess"/>
    <dgm:cxn modelId="{53D085E5-E78B-4CB9-8933-54860B93E07C}" type="presParOf" srcId="{058D1EAA-9EEC-4459-900D-679D93F6C194}" destId="{1D4CCD09-3D7A-45F0-85E5-5B027A62841D}" srcOrd="0" destOrd="0" presId="urn:microsoft.com/office/officeart/2005/8/layout/StepDownProcess"/>
    <dgm:cxn modelId="{C6A46CD1-D90C-458D-9697-90F9E466E4B7}" type="presParOf" srcId="{058D1EAA-9EEC-4459-900D-679D93F6C194}" destId="{20F3C491-BA19-4E1D-BD09-88A0B2A181F7}" srcOrd="1" destOrd="0" presId="urn:microsoft.com/office/officeart/2005/8/layout/StepDownProcess"/>
    <dgm:cxn modelId="{98FFDF0A-330D-4300-BAC8-209AF71A2B4F}" type="presParOf" srcId="{058D1EAA-9EEC-4459-900D-679D93F6C194}" destId="{6B07AFE1-FC27-4007-96A8-FC46DDBBBF7A}" srcOrd="2" destOrd="0" presId="urn:microsoft.com/office/officeart/2005/8/layout/StepDownProcess"/>
    <dgm:cxn modelId="{4663976E-EB00-4887-AAF5-82862E8366D1}" type="presParOf" srcId="{A4C4AC68-6D18-49C5-9E7F-EB43587A5232}" destId="{DB33CA36-D22C-4E28-812C-3B00B7DA7706}" srcOrd="3" destOrd="0" presId="urn:microsoft.com/office/officeart/2005/8/layout/StepDownProcess"/>
    <dgm:cxn modelId="{113AD581-9166-403F-A93E-FFE92BA56DAB}" type="presParOf" srcId="{A4C4AC68-6D18-49C5-9E7F-EB43587A5232}" destId="{42D36EAE-BB0D-4CD6-9125-53DFD8EEB4D2}" srcOrd="4" destOrd="0" presId="urn:microsoft.com/office/officeart/2005/8/layout/StepDownProcess"/>
    <dgm:cxn modelId="{6361F0B2-1E63-4F75-9354-3F7A12AB3D48}" type="presParOf" srcId="{42D36EAE-BB0D-4CD6-9125-53DFD8EEB4D2}" destId="{819FC6E7-E1DB-4568-A4FB-D50C0CA0AAB6}" srcOrd="0" destOrd="0" presId="urn:microsoft.com/office/officeart/2005/8/layout/StepDownProcess"/>
    <dgm:cxn modelId="{076ABFDE-0755-4355-80CE-F8F2F4DBCBC4}" type="presParOf" srcId="{42D36EAE-BB0D-4CD6-9125-53DFD8EEB4D2}" destId="{A0B4A717-C69B-40F0-8A59-4FF63EEA9EC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B8B2B6-99DE-4C14-BF53-A23B1D5335C4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86C2EB-23D7-4A3E-AB2A-734F7590D647}">
      <dgm:prSet phldrT="[Text]" custT="1"/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Compoziţie chimică</a:t>
          </a:r>
          <a:endParaRPr lang="en-US" sz="2000" dirty="0">
            <a:solidFill>
              <a:schemeClr val="tx1"/>
            </a:solidFill>
          </a:endParaRPr>
        </a:p>
      </dgm:t>
    </dgm:pt>
    <dgm:pt modelId="{3886779B-53C7-4ACD-A262-BC482765F6BF}" type="parTrans" cxnId="{791CA3C3-9AC4-493A-A9E6-B037E407B8F4}">
      <dgm:prSet/>
      <dgm:spPr/>
      <dgm:t>
        <a:bodyPr/>
        <a:lstStyle/>
        <a:p>
          <a:endParaRPr lang="en-US"/>
        </a:p>
      </dgm:t>
    </dgm:pt>
    <dgm:pt modelId="{55DFB91B-E2CC-4A01-B77D-E3B56A950181}" type="sibTrans" cxnId="{791CA3C3-9AC4-493A-A9E6-B037E407B8F4}">
      <dgm:prSet/>
      <dgm:spPr/>
      <dgm:t>
        <a:bodyPr/>
        <a:lstStyle/>
        <a:p>
          <a:endParaRPr lang="en-US"/>
        </a:p>
      </dgm:t>
    </dgm:pt>
    <dgm:pt modelId="{7228A76C-9DC7-403A-A18E-AA0D0AA4DB4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0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geraniol</a:t>
          </a:r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(75%), citronelol, nerol, linalol</a:t>
          </a:r>
          <a:endParaRPr lang="en-US" sz="2000" dirty="0"/>
        </a:p>
      </dgm:t>
    </dgm:pt>
    <dgm:pt modelId="{90CC46CB-3072-436A-8222-64B3BA54D3FD}" type="parTrans" cxnId="{0CAD41DC-6635-401C-88D4-8BDB4C9680D6}">
      <dgm:prSet/>
      <dgm:spPr/>
      <dgm:t>
        <a:bodyPr/>
        <a:lstStyle/>
        <a:p>
          <a:endParaRPr lang="en-US"/>
        </a:p>
      </dgm:t>
    </dgm:pt>
    <dgm:pt modelId="{E3B8BF9C-8C14-418B-A77E-824E7F95F85D}" type="sibTrans" cxnId="{0CAD41DC-6635-401C-88D4-8BDB4C9680D6}">
      <dgm:prSet/>
      <dgm:spPr/>
      <dgm:t>
        <a:bodyPr/>
        <a:lstStyle/>
        <a:p>
          <a:endParaRPr lang="en-US"/>
        </a:p>
      </dgm:t>
    </dgm:pt>
    <dgm:pt modelId="{D7CBDA9E-1C3F-45C7-8932-C03FBD7DBDC6}">
      <dgm:prSet phldrT="[Text]"/>
      <dgm:spPr/>
      <dgm:t>
        <a:bodyPr/>
        <a:lstStyle/>
        <a:p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dirty="0">
            <a:solidFill>
              <a:schemeClr val="tx1"/>
            </a:solidFill>
          </a:endParaRPr>
        </a:p>
      </dgm:t>
    </dgm:pt>
    <dgm:pt modelId="{CA4B2544-DED3-4D40-A407-D7FF84DFFA75}" type="parTrans" cxnId="{952DB514-9D0D-4130-997D-58FE65DF386D}">
      <dgm:prSet/>
      <dgm:spPr/>
      <dgm:t>
        <a:bodyPr/>
        <a:lstStyle/>
        <a:p>
          <a:endParaRPr lang="en-US"/>
        </a:p>
      </dgm:t>
    </dgm:pt>
    <dgm:pt modelId="{AF57AC88-1791-4923-9FDF-8547F8F1F33E}" type="sibTrans" cxnId="{952DB514-9D0D-4130-997D-58FE65DF386D}">
      <dgm:prSet/>
      <dgm:spPr/>
      <dgm:t>
        <a:bodyPr/>
        <a:lstStyle/>
        <a:p>
          <a:endParaRPr lang="en-US"/>
        </a:p>
      </dgm:t>
    </dgm:pt>
    <dgm:pt modelId="{312ABCFC-DCF9-479E-8B5B-D8B7FF08EED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CCCCFF"/>
        </a:solidFill>
        <a:ln>
          <a:solidFill>
            <a:srgbClr val="7030A0"/>
          </a:solidFill>
        </a:ln>
      </dgm:spPr>
      <dgm:t>
        <a:bodyPr/>
        <a:lstStyle/>
        <a:p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antiinfecţioasă, cicatrizantă</a:t>
          </a:r>
          <a:endParaRPr lang="en-US" sz="2000" dirty="0"/>
        </a:p>
      </dgm:t>
    </dgm:pt>
    <dgm:pt modelId="{C4615DEC-A2FC-44BC-B6B7-8BA94F24A4AE}" type="parTrans" cxnId="{DF25557D-48D6-4A34-94E3-89195869B36D}">
      <dgm:prSet/>
      <dgm:spPr/>
      <dgm:t>
        <a:bodyPr/>
        <a:lstStyle/>
        <a:p>
          <a:endParaRPr lang="en-US"/>
        </a:p>
      </dgm:t>
    </dgm:pt>
    <dgm:pt modelId="{04628E29-C895-48B1-B966-9A3D57FC75B6}" type="sibTrans" cxnId="{DF25557D-48D6-4A34-94E3-89195869B36D}">
      <dgm:prSet/>
      <dgm:spPr/>
      <dgm:t>
        <a:bodyPr/>
        <a:lstStyle/>
        <a:p>
          <a:endParaRPr lang="en-US"/>
        </a:p>
      </dgm:t>
    </dgm:pt>
    <dgm:pt modelId="{0A53E885-6469-4C5A-B344-011188083A74}">
      <dgm:prSet phldrT="[Text]"/>
      <dgm:spPr/>
      <dgm:t>
        <a:bodyPr/>
        <a:lstStyle/>
        <a:p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dirty="0">
            <a:solidFill>
              <a:schemeClr val="tx1"/>
            </a:solidFill>
          </a:endParaRPr>
        </a:p>
      </dgm:t>
    </dgm:pt>
    <dgm:pt modelId="{708C91BA-BE1B-4342-BE0D-E1EECC9CA5D8}" type="parTrans" cxnId="{1253024B-AC09-4142-B23F-41CB93687230}">
      <dgm:prSet/>
      <dgm:spPr/>
      <dgm:t>
        <a:bodyPr/>
        <a:lstStyle/>
        <a:p>
          <a:endParaRPr lang="en-US"/>
        </a:p>
      </dgm:t>
    </dgm:pt>
    <dgm:pt modelId="{439123DC-52A1-4DDD-A492-2765850EA529}" type="sibTrans" cxnId="{1253024B-AC09-4142-B23F-41CB93687230}">
      <dgm:prSet/>
      <dgm:spPr/>
      <dgm:t>
        <a:bodyPr/>
        <a:lstStyle/>
        <a:p>
          <a:endParaRPr lang="en-US"/>
        </a:p>
      </dgm:t>
    </dgm:pt>
    <dgm:pt modelId="{8B937609-4429-4FEE-AB83-6B8DF69C247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dermice; </a:t>
          </a:r>
          <a:endParaRPr lang="en-US" sz="2000" dirty="0"/>
        </a:p>
      </dgm:t>
    </dgm:pt>
    <dgm:pt modelId="{0825EC19-DB17-4C64-AD6D-F43ACDBF9188}" type="parTrans" cxnId="{C41AA9AD-A2CF-49F6-BCCD-227922F22EC4}">
      <dgm:prSet/>
      <dgm:spPr/>
      <dgm:t>
        <a:bodyPr/>
        <a:lstStyle/>
        <a:p>
          <a:endParaRPr lang="en-US"/>
        </a:p>
      </dgm:t>
    </dgm:pt>
    <dgm:pt modelId="{9BB63F4C-6D04-40CC-ABAE-B3D7291714D8}" type="sibTrans" cxnId="{C41AA9AD-A2CF-49F6-BCCD-227922F22EC4}">
      <dgm:prSet/>
      <dgm:spPr/>
      <dgm:t>
        <a:bodyPr/>
        <a:lstStyle/>
        <a:p>
          <a:endParaRPr lang="en-US"/>
        </a:p>
      </dgm:t>
    </dgm:pt>
    <dgm:pt modelId="{B632FC03-1923-44AC-999C-9E831A2FA88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 industria parfumurilor.</a:t>
          </a:r>
          <a:endParaRPr lang="en-US" sz="2000" dirty="0"/>
        </a:p>
      </dgm:t>
    </dgm:pt>
    <dgm:pt modelId="{BC8739CC-E075-426A-A77C-7AA9B76802EC}" type="parTrans" cxnId="{AC9B3332-A8FE-4835-BA86-85D54746DAA7}">
      <dgm:prSet/>
      <dgm:spPr/>
      <dgm:t>
        <a:bodyPr/>
        <a:lstStyle/>
        <a:p>
          <a:endParaRPr lang="en-US"/>
        </a:p>
      </dgm:t>
    </dgm:pt>
    <dgm:pt modelId="{D8D9B2D7-6961-4868-97F7-C88E1BC01227}" type="sibTrans" cxnId="{AC9B3332-A8FE-4835-BA86-85D54746DAA7}">
      <dgm:prSet/>
      <dgm:spPr/>
      <dgm:t>
        <a:bodyPr/>
        <a:lstStyle/>
        <a:p>
          <a:endParaRPr lang="en-US"/>
        </a:p>
      </dgm:t>
    </dgm:pt>
    <dgm:pt modelId="{2E134865-7B5C-4DF5-8333-8998E99DB008}" type="pres">
      <dgm:prSet presAssocID="{80B8B2B6-99DE-4C14-BF53-A23B1D5335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A2ACFE-7D53-424E-9ECA-5B46362A28E8}" type="pres">
      <dgm:prSet presAssocID="{0786C2EB-23D7-4A3E-AB2A-734F7590D647}" presName="composite" presStyleCnt="0"/>
      <dgm:spPr/>
    </dgm:pt>
    <dgm:pt modelId="{DFAB52EB-FFDA-49F2-9C34-37F3949A4682}" type="pres">
      <dgm:prSet presAssocID="{0786C2EB-23D7-4A3E-AB2A-734F7590D647}" presName="parentText" presStyleLbl="alignNode1" presStyleIdx="0" presStyleCnt="3" custScaleX="14761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2D807-15F5-4254-9E97-944186C1904D}" type="pres">
      <dgm:prSet presAssocID="{0786C2EB-23D7-4A3E-AB2A-734F7590D647}" presName="descendantText" presStyleLbl="alignAcc1" presStyleIdx="0" presStyleCnt="3" custScaleX="84365" custLinFactNeighborX="-1240" custLinFactNeighborY="-4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020F3-38A7-4840-B207-184632AC419E}" type="pres">
      <dgm:prSet presAssocID="{55DFB91B-E2CC-4A01-B77D-E3B56A950181}" presName="sp" presStyleCnt="0"/>
      <dgm:spPr/>
    </dgm:pt>
    <dgm:pt modelId="{71A9A651-E42D-44CF-BBBE-66465A4A8492}" type="pres">
      <dgm:prSet presAssocID="{D7CBDA9E-1C3F-45C7-8932-C03FBD7DBDC6}" presName="composite" presStyleCnt="0"/>
      <dgm:spPr/>
    </dgm:pt>
    <dgm:pt modelId="{469D1B35-1BE8-44E1-A9F2-E515AC262664}" type="pres">
      <dgm:prSet presAssocID="{D7CBDA9E-1C3F-45C7-8932-C03FBD7DBDC6}" presName="parentText" presStyleLbl="alignNode1" presStyleIdx="1" presStyleCnt="3" custScaleX="1477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EC328-8953-4F4A-98EA-C4E977E9562D}" type="pres">
      <dgm:prSet presAssocID="{D7CBDA9E-1C3F-45C7-8932-C03FBD7DBDC6}" presName="descendantText" presStyleLbl="alignAcc1" presStyleIdx="1" presStyleCnt="3" custScaleX="86215" custLinFactNeighborX="6" custLinFactNeighborY="-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7D693-7038-46F4-B735-C4DC5F5C2CF8}" type="pres">
      <dgm:prSet presAssocID="{AF57AC88-1791-4923-9FDF-8547F8F1F33E}" presName="sp" presStyleCnt="0"/>
      <dgm:spPr/>
    </dgm:pt>
    <dgm:pt modelId="{6A83966C-4A5B-4471-AD90-DEF7ACD394AF}" type="pres">
      <dgm:prSet presAssocID="{0A53E885-6469-4C5A-B344-011188083A74}" presName="composite" presStyleCnt="0"/>
      <dgm:spPr/>
    </dgm:pt>
    <dgm:pt modelId="{1A222309-5CAE-47FF-8F35-AAEE0E1F3E89}" type="pres">
      <dgm:prSet presAssocID="{0A53E885-6469-4C5A-B344-011188083A74}" presName="parentText" presStyleLbl="alignNode1" presStyleIdx="2" presStyleCnt="3" custScaleX="1634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AFC61-04E9-4D9C-8041-79324FB32A84}" type="pres">
      <dgm:prSet presAssocID="{0A53E885-6469-4C5A-B344-011188083A74}" presName="descendantText" presStyleLbl="alignAcc1" presStyleIdx="2" presStyleCnt="3" custScaleX="72892" custLinFactNeighborX="-913" custLinFactNeighborY="-15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53024B-AC09-4142-B23F-41CB93687230}" srcId="{80B8B2B6-99DE-4C14-BF53-A23B1D5335C4}" destId="{0A53E885-6469-4C5A-B344-011188083A74}" srcOrd="2" destOrd="0" parTransId="{708C91BA-BE1B-4342-BE0D-E1EECC9CA5D8}" sibTransId="{439123DC-52A1-4DDD-A492-2765850EA529}"/>
    <dgm:cxn modelId="{791CA3C3-9AC4-493A-A9E6-B037E407B8F4}" srcId="{80B8B2B6-99DE-4C14-BF53-A23B1D5335C4}" destId="{0786C2EB-23D7-4A3E-AB2A-734F7590D647}" srcOrd="0" destOrd="0" parTransId="{3886779B-53C7-4ACD-A262-BC482765F6BF}" sibTransId="{55DFB91B-E2CC-4A01-B77D-E3B56A950181}"/>
    <dgm:cxn modelId="{C41AA9AD-A2CF-49F6-BCCD-227922F22EC4}" srcId="{0A53E885-6469-4C5A-B344-011188083A74}" destId="{8B937609-4429-4FEE-AB83-6B8DF69C2472}" srcOrd="0" destOrd="0" parTransId="{0825EC19-DB17-4C64-AD6D-F43ACDBF9188}" sibTransId="{9BB63F4C-6D04-40CC-ABAE-B3D7291714D8}"/>
    <dgm:cxn modelId="{AC9B3332-A8FE-4835-BA86-85D54746DAA7}" srcId="{0A53E885-6469-4C5A-B344-011188083A74}" destId="{B632FC03-1923-44AC-999C-9E831A2FA883}" srcOrd="1" destOrd="0" parTransId="{BC8739CC-E075-426A-A77C-7AA9B76802EC}" sibTransId="{D8D9B2D7-6961-4868-97F7-C88E1BC01227}"/>
    <dgm:cxn modelId="{0BEF2B32-7759-424E-9A6B-C02EA65C89FF}" type="presOf" srcId="{B632FC03-1923-44AC-999C-9E831A2FA883}" destId="{DA6AFC61-04E9-4D9C-8041-79324FB32A84}" srcOrd="0" destOrd="1" presId="urn:microsoft.com/office/officeart/2005/8/layout/chevron2"/>
    <dgm:cxn modelId="{5CADFF0B-05EF-4F12-9E08-BD636C781CE2}" type="presOf" srcId="{D7CBDA9E-1C3F-45C7-8932-C03FBD7DBDC6}" destId="{469D1B35-1BE8-44E1-A9F2-E515AC262664}" srcOrd="0" destOrd="0" presId="urn:microsoft.com/office/officeart/2005/8/layout/chevron2"/>
    <dgm:cxn modelId="{ECAE840B-6501-4375-ACEC-0E3EB1FBECE1}" type="presOf" srcId="{0786C2EB-23D7-4A3E-AB2A-734F7590D647}" destId="{DFAB52EB-FFDA-49F2-9C34-37F3949A4682}" srcOrd="0" destOrd="0" presId="urn:microsoft.com/office/officeart/2005/8/layout/chevron2"/>
    <dgm:cxn modelId="{5315BEF7-6544-4A27-AE75-E93152C38C90}" type="presOf" srcId="{7228A76C-9DC7-403A-A18E-AA0D0AA4DB4C}" destId="{97E2D807-15F5-4254-9E97-944186C1904D}" srcOrd="0" destOrd="0" presId="urn:microsoft.com/office/officeart/2005/8/layout/chevron2"/>
    <dgm:cxn modelId="{952DB514-9D0D-4130-997D-58FE65DF386D}" srcId="{80B8B2B6-99DE-4C14-BF53-A23B1D5335C4}" destId="{D7CBDA9E-1C3F-45C7-8932-C03FBD7DBDC6}" srcOrd="1" destOrd="0" parTransId="{CA4B2544-DED3-4D40-A407-D7FF84DFFA75}" sibTransId="{AF57AC88-1791-4923-9FDF-8547F8F1F33E}"/>
    <dgm:cxn modelId="{5C981799-0D07-45CF-992F-BFCAAFB1EFA0}" type="presOf" srcId="{80B8B2B6-99DE-4C14-BF53-A23B1D5335C4}" destId="{2E134865-7B5C-4DF5-8333-8998E99DB008}" srcOrd="0" destOrd="0" presId="urn:microsoft.com/office/officeart/2005/8/layout/chevron2"/>
    <dgm:cxn modelId="{B8A9B33A-92DD-4088-9207-7FE15FE90824}" type="presOf" srcId="{8B937609-4429-4FEE-AB83-6B8DF69C2472}" destId="{DA6AFC61-04E9-4D9C-8041-79324FB32A84}" srcOrd="0" destOrd="0" presId="urn:microsoft.com/office/officeart/2005/8/layout/chevron2"/>
    <dgm:cxn modelId="{B8B0FF93-91B4-4B69-9DCE-FBF0AA7D25FA}" type="presOf" srcId="{0A53E885-6469-4C5A-B344-011188083A74}" destId="{1A222309-5CAE-47FF-8F35-AAEE0E1F3E89}" srcOrd="0" destOrd="0" presId="urn:microsoft.com/office/officeart/2005/8/layout/chevron2"/>
    <dgm:cxn modelId="{DF25557D-48D6-4A34-94E3-89195869B36D}" srcId="{D7CBDA9E-1C3F-45C7-8932-C03FBD7DBDC6}" destId="{312ABCFC-DCF9-479E-8B5B-D8B7FF08EED0}" srcOrd="0" destOrd="0" parTransId="{C4615DEC-A2FC-44BC-B6B7-8BA94F24A4AE}" sibTransId="{04628E29-C895-48B1-B966-9A3D57FC75B6}"/>
    <dgm:cxn modelId="{EF075AD4-BFDA-4813-94CF-0FCE72392CF5}" type="presOf" srcId="{312ABCFC-DCF9-479E-8B5B-D8B7FF08EED0}" destId="{9BCEC328-8953-4F4A-98EA-C4E977E9562D}" srcOrd="0" destOrd="0" presId="urn:microsoft.com/office/officeart/2005/8/layout/chevron2"/>
    <dgm:cxn modelId="{0CAD41DC-6635-401C-88D4-8BDB4C9680D6}" srcId="{0786C2EB-23D7-4A3E-AB2A-734F7590D647}" destId="{7228A76C-9DC7-403A-A18E-AA0D0AA4DB4C}" srcOrd="0" destOrd="0" parTransId="{90CC46CB-3072-436A-8222-64B3BA54D3FD}" sibTransId="{E3B8BF9C-8C14-418B-A77E-824E7F95F85D}"/>
    <dgm:cxn modelId="{CF919CF1-6C63-4838-89CA-56E534D381D4}" type="presParOf" srcId="{2E134865-7B5C-4DF5-8333-8998E99DB008}" destId="{2FA2ACFE-7D53-424E-9ECA-5B46362A28E8}" srcOrd="0" destOrd="0" presId="urn:microsoft.com/office/officeart/2005/8/layout/chevron2"/>
    <dgm:cxn modelId="{2FF8C308-A2CE-4210-9A49-6EA9E5F4F319}" type="presParOf" srcId="{2FA2ACFE-7D53-424E-9ECA-5B46362A28E8}" destId="{DFAB52EB-FFDA-49F2-9C34-37F3949A4682}" srcOrd="0" destOrd="0" presId="urn:microsoft.com/office/officeart/2005/8/layout/chevron2"/>
    <dgm:cxn modelId="{68B86668-DE47-4068-BEE8-921830C9BFC0}" type="presParOf" srcId="{2FA2ACFE-7D53-424E-9ECA-5B46362A28E8}" destId="{97E2D807-15F5-4254-9E97-944186C1904D}" srcOrd="1" destOrd="0" presId="urn:microsoft.com/office/officeart/2005/8/layout/chevron2"/>
    <dgm:cxn modelId="{86907DF5-8BCA-4BD2-94C1-31782AD85799}" type="presParOf" srcId="{2E134865-7B5C-4DF5-8333-8998E99DB008}" destId="{95A020F3-38A7-4840-B207-184632AC419E}" srcOrd="1" destOrd="0" presId="urn:microsoft.com/office/officeart/2005/8/layout/chevron2"/>
    <dgm:cxn modelId="{8AB86944-01A3-4109-B536-BF829F5B2B31}" type="presParOf" srcId="{2E134865-7B5C-4DF5-8333-8998E99DB008}" destId="{71A9A651-E42D-44CF-BBBE-66465A4A8492}" srcOrd="2" destOrd="0" presId="urn:microsoft.com/office/officeart/2005/8/layout/chevron2"/>
    <dgm:cxn modelId="{0DDAC554-BEFA-40DC-BD66-773E4D3E4161}" type="presParOf" srcId="{71A9A651-E42D-44CF-BBBE-66465A4A8492}" destId="{469D1B35-1BE8-44E1-A9F2-E515AC262664}" srcOrd="0" destOrd="0" presId="urn:microsoft.com/office/officeart/2005/8/layout/chevron2"/>
    <dgm:cxn modelId="{0678CC62-9E74-47C8-96AA-2D7BF4521686}" type="presParOf" srcId="{71A9A651-E42D-44CF-BBBE-66465A4A8492}" destId="{9BCEC328-8953-4F4A-98EA-C4E977E9562D}" srcOrd="1" destOrd="0" presId="urn:microsoft.com/office/officeart/2005/8/layout/chevron2"/>
    <dgm:cxn modelId="{98C93B71-6DF5-4142-B3FE-EBA1A1A2E6F8}" type="presParOf" srcId="{2E134865-7B5C-4DF5-8333-8998E99DB008}" destId="{A697D693-7038-46F4-B735-C4DC5F5C2CF8}" srcOrd="3" destOrd="0" presId="urn:microsoft.com/office/officeart/2005/8/layout/chevron2"/>
    <dgm:cxn modelId="{1917DA35-1BF7-4201-8C73-428A7834E259}" type="presParOf" srcId="{2E134865-7B5C-4DF5-8333-8998E99DB008}" destId="{6A83966C-4A5B-4471-AD90-DEF7ACD394AF}" srcOrd="4" destOrd="0" presId="urn:microsoft.com/office/officeart/2005/8/layout/chevron2"/>
    <dgm:cxn modelId="{A480E878-B025-4C3C-839B-7940AC1E7C80}" type="presParOf" srcId="{6A83966C-4A5B-4471-AD90-DEF7ACD394AF}" destId="{1A222309-5CAE-47FF-8F35-AAEE0E1F3E89}" srcOrd="0" destOrd="0" presId="urn:microsoft.com/office/officeart/2005/8/layout/chevron2"/>
    <dgm:cxn modelId="{559164D3-A316-4640-A436-6EC0C51C7A4B}" type="presParOf" srcId="{6A83966C-4A5B-4471-AD90-DEF7ACD394AF}" destId="{DA6AFC61-04E9-4D9C-8041-79324FB32A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637A2C-BF63-42B8-B7A0-A5128AF8297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10CAE-39B2-477E-B9C5-98603A864C72}">
      <dgm:prSet phldrT="[Text]" custT="1"/>
      <dgm:spPr>
        <a:solidFill>
          <a:srgbClr val="6DEF79">
            <a:alpha val="50000"/>
          </a:srgbClr>
        </a:solidFill>
        <a:ln w="28575">
          <a:solidFill>
            <a:srgbClr val="89F39B"/>
          </a:solidFill>
        </a:ln>
      </dgm:spPr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</a:t>
          </a:r>
          <a:r>
            <a: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digestive</a:t>
          </a:r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dirty="0"/>
        </a:p>
      </dgm:t>
    </dgm:pt>
    <dgm:pt modelId="{042A408A-5DEA-4C78-98A8-3B308B7994C3}" type="parTrans" cxnId="{FFF31ABB-33BA-44AD-99D9-E10EC6B6EA55}">
      <dgm:prSet/>
      <dgm:spPr/>
      <dgm:t>
        <a:bodyPr/>
        <a:lstStyle/>
        <a:p>
          <a:endParaRPr lang="en-US"/>
        </a:p>
      </dgm:t>
    </dgm:pt>
    <dgm:pt modelId="{88D40471-5EB6-4FBC-9021-AE28F4CF4612}" type="sibTrans" cxnId="{FFF31ABB-33BA-44AD-99D9-E10EC6B6EA55}">
      <dgm:prSet/>
      <dgm:spPr/>
      <dgm:t>
        <a:bodyPr/>
        <a:lstStyle/>
        <a:p>
          <a:endParaRPr lang="en-US"/>
        </a:p>
      </dgm:t>
    </dgm:pt>
    <dgm:pt modelId="{BFE0628C-D9C9-4090-BDD0-4BF0F8F79662}">
      <dgm:prSet phldrT="[Text]" custT="1"/>
      <dgm:spPr>
        <a:solidFill>
          <a:srgbClr val="FEB6A8">
            <a:alpha val="50000"/>
          </a:srgbClr>
        </a:solidFill>
        <a:ln w="28575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dermice</a:t>
          </a:r>
          <a:endParaRPr lang="en-US" sz="2000" dirty="0"/>
        </a:p>
      </dgm:t>
    </dgm:pt>
    <dgm:pt modelId="{759B0041-2B04-41B1-B02C-C1AC783D7BA1}" type="parTrans" cxnId="{C147265E-801B-47C3-A2CE-C6C56351C5A3}">
      <dgm:prSet/>
      <dgm:spPr/>
      <dgm:t>
        <a:bodyPr/>
        <a:lstStyle/>
        <a:p>
          <a:endParaRPr lang="en-US"/>
        </a:p>
      </dgm:t>
    </dgm:pt>
    <dgm:pt modelId="{701F63E3-0635-492D-8742-7E22D204B9E7}" type="sibTrans" cxnId="{C147265E-801B-47C3-A2CE-C6C56351C5A3}">
      <dgm:prSet/>
      <dgm:spPr/>
      <dgm:t>
        <a:bodyPr/>
        <a:lstStyle/>
        <a:p>
          <a:endParaRPr lang="en-US"/>
        </a:p>
      </dgm:t>
    </dgm:pt>
    <dgm:pt modelId="{CDA4F053-D0CA-45A1-9B31-9DB94A6B9258}">
      <dgm:prSet phldrT="[Text]" custT="1"/>
      <dgm:spPr>
        <a:solidFill>
          <a:schemeClr val="accent3">
            <a:lumMod val="40000"/>
            <a:lumOff val="60000"/>
            <a:alpha val="5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asepsia </a:t>
          </a:r>
          <a:r>
            <a: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cavităţii bucale</a:t>
          </a:r>
          <a:endParaRPr lang="en-US" sz="2000" dirty="0"/>
        </a:p>
      </dgm:t>
    </dgm:pt>
    <dgm:pt modelId="{1669742A-A486-4211-A72A-1E61A347DA43}" type="parTrans" cxnId="{A27EDF09-8824-4A27-BB40-67F7F51FDFB5}">
      <dgm:prSet/>
      <dgm:spPr/>
      <dgm:t>
        <a:bodyPr/>
        <a:lstStyle/>
        <a:p>
          <a:endParaRPr lang="en-US"/>
        </a:p>
      </dgm:t>
    </dgm:pt>
    <dgm:pt modelId="{88CDFE7A-376C-48BB-8037-5C9F249B8F25}" type="sibTrans" cxnId="{A27EDF09-8824-4A27-BB40-67F7F51FDFB5}">
      <dgm:prSet/>
      <dgm:spPr/>
      <dgm:t>
        <a:bodyPr/>
        <a:lstStyle/>
        <a:p>
          <a:endParaRPr lang="en-US"/>
        </a:p>
      </dgm:t>
    </dgm:pt>
    <dgm:pt modelId="{75F33F42-4285-4828-8E4C-2E0EB54E22EC}" type="pres">
      <dgm:prSet presAssocID="{9B637A2C-BF63-42B8-B7A0-A5128AF829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1D2B7F-5419-445D-9B58-A89F01F8F4AC}" type="pres">
      <dgm:prSet presAssocID="{21410CAE-39B2-477E-B9C5-98603A864C72}" presName="Name5" presStyleLbl="vennNode1" presStyleIdx="0" presStyleCnt="3" custLinFactNeighborX="-572" custLinFactNeighborY="-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8C1F4-E3FF-4407-8F6D-E10F72C75166}" type="pres">
      <dgm:prSet presAssocID="{88D40471-5EB6-4FBC-9021-AE28F4CF4612}" presName="space" presStyleCnt="0"/>
      <dgm:spPr/>
    </dgm:pt>
    <dgm:pt modelId="{58CF0AEB-2B45-4500-895E-A347721B3AAF}" type="pres">
      <dgm:prSet presAssocID="{BFE0628C-D9C9-4090-BDD0-4BF0F8F79662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BA4AE-8C42-4649-A153-848E9ACD4EA1}" type="pres">
      <dgm:prSet presAssocID="{701F63E3-0635-492D-8742-7E22D204B9E7}" presName="space" presStyleCnt="0"/>
      <dgm:spPr/>
    </dgm:pt>
    <dgm:pt modelId="{1F5DE390-6399-4E80-B0D3-B7952D12C5CB}" type="pres">
      <dgm:prSet presAssocID="{CDA4F053-D0CA-45A1-9B31-9DB94A6B9258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47265E-801B-47C3-A2CE-C6C56351C5A3}" srcId="{9B637A2C-BF63-42B8-B7A0-A5128AF82971}" destId="{BFE0628C-D9C9-4090-BDD0-4BF0F8F79662}" srcOrd="1" destOrd="0" parTransId="{759B0041-2B04-41B1-B02C-C1AC783D7BA1}" sibTransId="{701F63E3-0635-492D-8742-7E22D204B9E7}"/>
    <dgm:cxn modelId="{A27EDF09-8824-4A27-BB40-67F7F51FDFB5}" srcId="{9B637A2C-BF63-42B8-B7A0-A5128AF82971}" destId="{CDA4F053-D0CA-45A1-9B31-9DB94A6B9258}" srcOrd="2" destOrd="0" parTransId="{1669742A-A486-4211-A72A-1E61A347DA43}" sibTransId="{88CDFE7A-376C-48BB-8037-5C9F249B8F25}"/>
    <dgm:cxn modelId="{FFF31ABB-33BA-44AD-99D9-E10EC6B6EA55}" srcId="{9B637A2C-BF63-42B8-B7A0-A5128AF82971}" destId="{21410CAE-39B2-477E-B9C5-98603A864C72}" srcOrd="0" destOrd="0" parTransId="{042A408A-5DEA-4C78-98A8-3B308B7994C3}" sibTransId="{88D40471-5EB6-4FBC-9021-AE28F4CF4612}"/>
    <dgm:cxn modelId="{646B4887-D23B-4695-A610-643BDE55A1AE}" type="presOf" srcId="{BFE0628C-D9C9-4090-BDD0-4BF0F8F79662}" destId="{58CF0AEB-2B45-4500-895E-A347721B3AAF}" srcOrd="0" destOrd="0" presId="urn:microsoft.com/office/officeart/2005/8/layout/venn3"/>
    <dgm:cxn modelId="{77A7AEC5-02D0-44A7-A4D0-A31C5F0B9ED5}" type="presOf" srcId="{21410CAE-39B2-477E-B9C5-98603A864C72}" destId="{E91D2B7F-5419-445D-9B58-A89F01F8F4AC}" srcOrd="0" destOrd="0" presId="urn:microsoft.com/office/officeart/2005/8/layout/venn3"/>
    <dgm:cxn modelId="{D2877DEE-2EAA-489B-B8D8-B8695C788742}" type="presOf" srcId="{9B637A2C-BF63-42B8-B7A0-A5128AF82971}" destId="{75F33F42-4285-4828-8E4C-2E0EB54E22EC}" srcOrd="0" destOrd="0" presId="urn:microsoft.com/office/officeart/2005/8/layout/venn3"/>
    <dgm:cxn modelId="{F88D2466-9F28-40B8-9247-A879D82EE8AF}" type="presOf" srcId="{CDA4F053-D0CA-45A1-9B31-9DB94A6B9258}" destId="{1F5DE390-6399-4E80-B0D3-B7952D12C5CB}" srcOrd="0" destOrd="0" presId="urn:microsoft.com/office/officeart/2005/8/layout/venn3"/>
    <dgm:cxn modelId="{EBF3620E-728D-4821-A69B-D6226A7A1927}" type="presParOf" srcId="{75F33F42-4285-4828-8E4C-2E0EB54E22EC}" destId="{E91D2B7F-5419-445D-9B58-A89F01F8F4AC}" srcOrd="0" destOrd="0" presId="urn:microsoft.com/office/officeart/2005/8/layout/venn3"/>
    <dgm:cxn modelId="{7B438037-6DE4-40A5-9EF9-9177F53776D3}" type="presParOf" srcId="{75F33F42-4285-4828-8E4C-2E0EB54E22EC}" destId="{5D68C1F4-E3FF-4407-8F6D-E10F72C75166}" srcOrd="1" destOrd="0" presId="urn:microsoft.com/office/officeart/2005/8/layout/venn3"/>
    <dgm:cxn modelId="{6C970221-60DC-477C-B1CD-9923A54D162B}" type="presParOf" srcId="{75F33F42-4285-4828-8E4C-2E0EB54E22EC}" destId="{58CF0AEB-2B45-4500-895E-A347721B3AAF}" srcOrd="2" destOrd="0" presId="urn:microsoft.com/office/officeart/2005/8/layout/venn3"/>
    <dgm:cxn modelId="{1E287B1E-EFF2-4388-B198-098206C0F9F9}" type="presParOf" srcId="{75F33F42-4285-4828-8E4C-2E0EB54E22EC}" destId="{C0DBA4AE-8C42-4649-A153-848E9ACD4EA1}" srcOrd="3" destOrd="0" presId="urn:microsoft.com/office/officeart/2005/8/layout/venn3"/>
    <dgm:cxn modelId="{2B75DEB0-35E7-4A84-9C3B-97286B0FAE45}" type="presParOf" srcId="{75F33F42-4285-4828-8E4C-2E0EB54E22EC}" destId="{1F5DE390-6399-4E80-B0D3-B7952D12C5CB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A449FC-57F8-4F5D-99BC-D8A420E4AF7E}" type="doc">
      <dgm:prSet loTypeId="urn:microsoft.com/office/officeart/2005/8/layout/radial2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3042BF-CA3C-453B-BB43-DC9DF22E0114}">
      <dgm:prSet phldrT="[Text]" custT="1"/>
      <dgm:spPr/>
      <dgm:t>
        <a:bodyPr/>
        <a:lstStyle/>
        <a:p>
          <a:r>
            <a:rPr lang="ro-RO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mentol şi izomeri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1F2D65-B23D-43B0-B301-1F995D245027}" type="parTrans" cxnId="{CABD94D9-7711-4792-AD96-D8932E88EFEA}">
      <dgm:prSet/>
      <dgm:spPr/>
      <dgm:t>
        <a:bodyPr/>
        <a:lstStyle/>
        <a:p>
          <a:endParaRPr lang="en-US">
            <a:ln w="28575">
              <a:solidFill>
                <a:schemeClr val="tx1"/>
              </a:solidFill>
            </a:ln>
          </a:endParaRPr>
        </a:p>
      </dgm:t>
    </dgm:pt>
    <dgm:pt modelId="{8FE54283-4439-4C92-882D-900D240F1D2F}" type="sibTrans" cxnId="{CABD94D9-7711-4792-AD96-D8932E88EFEA}">
      <dgm:prSet/>
      <dgm:spPr/>
      <dgm:t>
        <a:bodyPr/>
        <a:lstStyle/>
        <a:p>
          <a:endParaRPr lang="en-US"/>
        </a:p>
      </dgm:t>
    </dgm:pt>
    <dgm:pt modelId="{4FB1B696-A6DF-4CA5-A36C-D48E1142E180}">
      <dgm:prSet phldrT="[Text]" custT="1"/>
      <dgm:spPr/>
      <dgm:t>
        <a:bodyPr/>
        <a:lstStyle/>
        <a:p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tonică</a:t>
          </a:r>
          <a:endParaRPr lang="en-US" sz="1800" dirty="0"/>
        </a:p>
      </dgm:t>
    </dgm:pt>
    <dgm:pt modelId="{7B0780D4-AFBC-42FB-B277-A0ACFBAAF2BF}" type="parTrans" cxnId="{BD3985EB-8F14-42E4-AE50-CADDA7EC3550}">
      <dgm:prSet/>
      <dgm:spPr/>
      <dgm:t>
        <a:bodyPr/>
        <a:lstStyle/>
        <a:p>
          <a:endParaRPr lang="en-US"/>
        </a:p>
      </dgm:t>
    </dgm:pt>
    <dgm:pt modelId="{BADB7552-5666-4300-AB74-368BAB4F8084}" type="sibTrans" cxnId="{BD3985EB-8F14-42E4-AE50-CADDA7EC3550}">
      <dgm:prSet/>
      <dgm:spPr/>
      <dgm:t>
        <a:bodyPr/>
        <a:lstStyle/>
        <a:p>
          <a:endParaRPr lang="en-US"/>
        </a:p>
      </dgm:t>
    </dgm:pt>
    <dgm:pt modelId="{58E5B01E-AD7C-4D48-B190-1C58E5D03F15}">
      <dgm:prSet phldrT="[Text]" custT="1"/>
      <dgm:spPr/>
      <dgm:t>
        <a:bodyPr/>
        <a:lstStyle/>
        <a:p>
          <a:r>
            <a:rPr lang="ro-RO" sz="1800" b="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esteri</a:t>
          </a:r>
        </a:p>
        <a:p>
          <a:r>
            <a:rPr kumimoji="0" lang="ro-RO" sz="18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cetone </a:t>
          </a:r>
          <a:r>
            <a:rPr kumimoji="0" lang="ro-RO" sz="18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mentofuran</a:t>
          </a:r>
          <a:endParaRPr lang="en-US" sz="1800" b="1" dirty="0">
            <a:solidFill>
              <a:schemeClr val="tx1"/>
            </a:solidFill>
          </a:endParaRPr>
        </a:p>
      </dgm:t>
    </dgm:pt>
    <dgm:pt modelId="{80FE043E-586D-4D9A-8E44-FEC6887FDFD7}" type="parTrans" cxnId="{E4636638-9942-445E-9719-5C225A767699}">
      <dgm:prSet/>
      <dgm:spPr/>
      <dgm:t>
        <a:bodyPr/>
        <a:lstStyle/>
        <a:p>
          <a:endParaRPr lang="en-US">
            <a:ln w="28575">
              <a:solidFill>
                <a:schemeClr val="tx1"/>
              </a:solidFill>
            </a:ln>
          </a:endParaRPr>
        </a:p>
      </dgm:t>
    </dgm:pt>
    <dgm:pt modelId="{54D518C1-D67D-4FA1-B575-C9516EA50334}" type="sibTrans" cxnId="{E4636638-9942-445E-9719-5C225A767699}">
      <dgm:prSet/>
      <dgm:spPr/>
      <dgm:t>
        <a:bodyPr/>
        <a:lstStyle/>
        <a:p>
          <a:endParaRPr lang="en-US"/>
        </a:p>
      </dgm:t>
    </dgm:pt>
    <dgm:pt modelId="{81B08018-F7BA-46BA-B536-4F42B3C2CB7B}">
      <dgm:prSet phldrT="[Text]" custT="1"/>
      <dgm:spPr/>
      <dgm:t>
        <a:bodyPr/>
        <a:lstStyle/>
        <a:p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r>
            <a:rPr lang="ro-RO" sz="1800" dirty="0" smtClean="0">
              <a:latin typeface="Times New Roman" pitchFamily="18" charset="0"/>
              <a:cs typeface="Times New Roman" pitchFamily="18" charset="0"/>
            </a:rPr>
            <a:t>antispastică</a:t>
          </a:r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1800" dirty="0"/>
        </a:p>
      </dgm:t>
    </dgm:pt>
    <dgm:pt modelId="{A94A73F9-FB77-48CA-BCC2-5A159CCA4114}" type="parTrans" cxnId="{D77EF901-B31F-437C-BE12-9E80F7F1DC4E}">
      <dgm:prSet/>
      <dgm:spPr/>
      <dgm:t>
        <a:bodyPr/>
        <a:lstStyle/>
        <a:p>
          <a:endParaRPr lang="en-US"/>
        </a:p>
      </dgm:t>
    </dgm:pt>
    <dgm:pt modelId="{62191C22-B0E3-407C-8CFE-6C048581F621}" type="sibTrans" cxnId="{D77EF901-B31F-437C-BE12-9E80F7F1DC4E}">
      <dgm:prSet/>
      <dgm:spPr/>
      <dgm:t>
        <a:bodyPr/>
        <a:lstStyle/>
        <a:p>
          <a:endParaRPr lang="en-US"/>
        </a:p>
      </dgm:t>
    </dgm:pt>
    <dgm:pt modelId="{7F61EB8E-880D-46B3-8314-A75A5A803AE8}">
      <dgm:prSet phldrT="[Text]" custT="1"/>
      <dgm:spPr/>
      <dgm:t>
        <a:bodyPr/>
        <a:lstStyle/>
        <a:p>
          <a:r>
            <a:rPr lang="ro-RO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cumarine</a:t>
          </a:r>
          <a:endParaRPr lang="en-US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B394BD-EAC5-4C7C-A0F1-FE2FF7D8F22B}" type="parTrans" cxnId="{C3EA2A8F-7DBF-4F22-8787-E852F7299975}">
      <dgm:prSet/>
      <dgm:spPr/>
      <dgm:t>
        <a:bodyPr/>
        <a:lstStyle/>
        <a:p>
          <a:endParaRPr lang="en-US">
            <a:ln w="28575">
              <a:solidFill>
                <a:schemeClr val="tx1"/>
              </a:solidFill>
            </a:ln>
          </a:endParaRPr>
        </a:p>
      </dgm:t>
    </dgm:pt>
    <dgm:pt modelId="{3CF4E9F3-9738-4999-8BEA-83EF6E9A8163}" type="sibTrans" cxnId="{C3EA2A8F-7DBF-4F22-8787-E852F7299975}">
      <dgm:prSet/>
      <dgm:spPr/>
      <dgm:t>
        <a:bodyPr/>
        <a:lstStyle/>
        <a:p>
          <a:endParaRPr lang="en-US"/>
        </a:p>
      </dgm:t>
    </dgm:pt>
    <dgm:pt modelId="{B7F5AAA9-181A-41E0-B8D4-63C2B494A51E}">
      <dgm:prSet phldrT="[Text]" custT="1"/>
      <dgm:spPr/>
      <dgm:t>
        <a:bodyPr/>
        <a:lstStyle/>
        <a:p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antiemetică</a:t>
          </a:r>
          <a:endParaRPr lang="en-US" sz="1800" dirty="0"/>
        </a:p>
      </dgm:t>
    </dgm:pt>
    <dgm:pt modelId="{8411FE4B-C1E9-48BA-B7CC-CC33292E4D91}" type="parTrans" cxnId="{C455458C-3E88-4782-ABCC-D5AB03778ED8}">
      <dgm:prSet/>
      <dgm:spPr/>
      <dgm:t>
        <a:bodyPr/>
        <a:lstStyle/>
        <a:p>
          <a:endParaRPr lang="en-US"/>
        </a:p>
      </dgm:t>
    </dgm:pt>
    <dgm:pt modelId="{39A3D53A-6313-4D97-A1B0-A2134042DF8D}" type="sibTrans" cxnId="{C455458C-3E88-4782-ABCC-D5AB03778ED8}">
      <dgm:prSet/>
      <dgm:spPr/>
      <dgm:t>
        <a:bodyPr/>
        <a:lstStyle/>
        <a:p>
          <a:endParaRPr lang="en-US"/>
        </a:p>
      </dgm:t>
    </dgm:pt>
    <dgm:pt modelId="{87A6C4B2-E529-4F5F-AE4B-184D85493717}">
      <dgm:prSet phldrT="[Text]" custT="1"/>
      <dgm:spPr/>
      <dgm:t>
        <a:bodyPr/>
        <a:lstStyle/>
        <a:p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anestezic locală</a:t>
          </a:r>
          <a:endParaRPr lang="en-US" sz="1800" dirty="0"/>
        </a:p>
      </dgm:t>
    </dgm:pt>
    <dgm:pt modelId="{F6EDE2DD-7111-4E03-81D2-04DFD5043F4C}" type="parTrans" cxnId="{9E0D3CDC-1A3C-443D-B591-C42AA3148558}">
      <dgm:prSet/>
      <dgm:spPr/>
      <dgm:t>
        <a:bodyPr/>
        <a:lstStyle/>
        <a:p>
          <a:endParaRPr lang="en-US"/>
        </a:p>
      </dgm:t>
    </dgm:pt>
    <dgm:pt modelId="{AEBFC322-969B-4161-8467-6F2A1CD04947}" type="sibTrans" cxnId="{9E0D3CDC-1A3C-443D-B591-C42AA3148558}">
      <dgm:prSet/>
      <dgm:spPr/>
      <dgm:t>
        <a:bodyPr/>
        <a:lstStyle/>
        <a:p>
          <a:endParaRPr lang="en-US"/>
        </a:p>
      </dgm:t>
    </dgm:pt>
    <dgm:pt modelId="{4BA857E6-FEC2-43FE-9BD9-DCC0A88A52F7}">
      <dgm:prSet phldrT="[Text]" custT="1"/>
      <dgm:spPr/>
      <dgm:t>
        <a:bodyPr/>
        <a:lstStyle/>
        <a:p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antipruriginoasă</a:t>
          </a:r>
          <a:endParaRPr lang="en-US" sz="1800" dirty="0"/>
        </a:p>
      </dgm:t>
    </dgm:pt>
    <dgm:pt modelId="{58E2482C-886D-43EB-A601-B7217318D595}" type="parTrans" cxnId="{FE767997-3BF6-40E4-9A30-58F223D07535}">
      <dgm:prSet/>
      <dgm:spPr/>
      <dgm:t>
        <a:bodyPr/>
        <a:lstStyle/>
        <a:p>
          <a:endParaRPr lang="en-US"/>
        </a:p>
      </dgm:t>
    </dgm:pt>
    <dgm:pt modelId="{40002813-0392-406D-A9DC-D1B497E60255}" type="sibTrans" cxnId="{FE767997-3BF6-40E4-9A30-58F223D07535}">
      <dgm:prSet/>
      <dgm:spPr/>
      <dgm:t>
        <a:bodyPr/>
        <a:lstStyle/>
        <a:p>
          <a:endParaRPr lang="en-US"/>
        </a:p>
      </dgm:t>
    </dgm:pt>
    <dgm:pt modelId="{6FE4D1CE-BCDB-4CAB-AD3E-8E5013E873FE}">
      <dgm:prSet phldrT="[Text]" custT="1"/>
      <dgm:spPr/>
      <dgm:t>
        <a:bodyPr/>
        <a:lstStyle/>
        <a:p>
          <a:r>
            <a:rPr kumimoji="0" lang="ro-RO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   mucolitică</a:t>
          </a:r>
          <a:endParaRPr lang="en-US" sz="1800" dirty="0"/>
        </a:p>
      </dgm:t>
    </dgm:pt>
    <dgm:pt modelId="{CAD14D7A-5570-4072-9CE4-45FC5FF78B56}" type="parTrans" cxnId="{6B0C3DA0-DA75-4EC8-945B-7368E71FFB80}">
      <dgm:prSet/>
      <dgm:spPr/>
      <dgm:t>
        <a:bodyPr/>
        <a:lstStyle/>
        <a:p>
          <a:endParaRPr lang="en-US"/>
        </a:p>
      </dgm:t>
    </dgm:pt>
    <dgm:pt modelId="{6D98A944-4199-4526-873A-54677E01DA97}" type="sibTrans" cxnId="{6B0C3DA0-DA75-4EC8-945B-7368E71FFB80}">
      <dgm:prSet/>
      <dgm:spPr/>
      <dgm:t>
        <a:bodyPr/>
        <a:lstStyle/>
        <a:p>
          <a:endParaRPr lang="en-US"/>
        </a:p>
      </dgm:t>
    </dgm:pt>
    <dgm:pt modelId="{B6EE6FD3-58D2-4E73-BC55-7E5D46F576D7}">
      <dgm:prSet phldrT="[Text]" custT="1"/>
      <dgm:spPr/>
      <dgm:t>
        <a:bodyPr/>
        <a:lstStyle/>
        <a:p>
          <a:endParaRPr lang="en-US" sz="2000" dirty="0"/>
        </a:p>
      </dgm:t>
    </dgm:pt>
    <dgm:pt modelId="{FF67D7B5-F788-4E64-ABFC-A8B192692026}" type="parTrans" cxnId="{B5E6323F-7F0C-471C-909D-B89A3270C691}">
      <dgm:prSet/>
      <dgm:spPr/>
      <dgm:t>
        <a:bodyPr/>
        <a:lstStyle/>
        <a:p>
          <a:endParaRPr lang="en-US"/>
        </a:p>
      </dgm:t>
    </dgm:pt>
    <dgm:pt modelId="{CA1A4C3C-B060-434D-B0E0-44E17C3DB82D}" type="sibTrans" cxnId="{B5E6323F-7F0C-471C-909D-B89A3270C691}">
      <dgm:prSet/>
      <dgm:spPr/>
      <dgm:t>
        <a:bodyPr/>
        <a:lstStyle/>
        <a:p>
          <a:endParaRPr lang="en-US"/>
        </a:p>
      </dgm:t>
    </dgm:pt>
    <dgm:pt modelId="{6718BFEC-6BA1-4970-881E-772E8F30F81D}">
      <dgm:prSet phldrT="[Text]" custT="1"/>
      <dgm:spPr/>
      <dgm:t>
        <a:bodyPr/>
        <a:lstStyle/>
        <a:p>
          <a:r>
            <a:rPr lang="ro-RO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vasoconstrictoare, decongestiv respirator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F3674C-31E6-412F-A3C7-FBD3322573C5}" type="parTrans" cxnId="{DD81BE3D-D8F2-4480-8A9B-979B8D2972DD}">
      <dgm:prSet/>
      <dgm:spPr/>
      <dgm:t>
        <a:bodyPr/>
        <a:lstStyle/>
        <a:p>
          <a:endParaRPr lang="en-US"/>
        </a:p>
      </dgm:t>
    </dgm:pt>
    <dgm:pt modelId="{8785C1A6-F65F-48F9-A5CB-BC85B2FB2FBF}" type="sibTrans" cxnId="{DD81BE3D-D8F2-4480-8A9B-979B8D2972DD}">
      <dgm:prSet/>
      <dgm:spPr/>
      <dgm:t>
        <a:bodyPr/>
        <a:lstStyle/>
        <a:p>
          <a:endParaRPr lang="en-US"/>
        </a:p>
      </dgm:t>
    </dgm:pt>
    <dgm:pt modelId="{BC8A393D-47F7-47CC-A90C-2D1E66A64EFD}">
      <dgm:prSet phldrT="[Text]" custT="1"/>
      <dgm:spPr/>
      <dgm:t>
        <a:bodyPr/>
        <a:lstStyle/>
        <a:p>
          <a:r>
            <a:rPr lang="ro-RO" altLang="en-US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hepatostimulatoare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52CF1-5BAF-4482-8A90-297617C93B3D}" type="parTrans" cxnId="{BF5FA0F5-9A09-442B-A8EC-67BCC4E1DB43}">
      <dgm:prSet/>
      <dgm:spPr/>
      <dgm:t>
        <a:bodyPr/>
        <a:lstStyle/>
        <a:p>
          <a:endParaRPr lang="en-US"/>
        </a:p>
      </dgm:t>
    </dgm:pt>
    <dgm:pt modelId="{FF13CFD1-6766-403C-93ED-F81967A21F50}" type="sibTrans" cxnId="{BF5FA0F5-9A09-442B-A8EC-67BCC4E1DB43}">
      <dgm:prSet/>
      <dgm:spPr/>
      <dgm:t>
        <a:bodyPr/>
        <a:lstStyle/>
        <a:p>
          <a:endParaRPr lang="en-US"/>
        </a:p>
      </dgm:t>
    </dgm:pt>
    <dgm:pt modelId="{1F7706CA-0951-4BB7-A4F9-7AEAC92FABD9}" type="pres">
      <dgm:prSet presAssocID="{06A449FC-57F8-4F5D-99BC-D8A420E4AF7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354AD9-212B-4F06-8131-15E1BFD38DBA}" type="pres">
      <dgm:prSet presAssocID="{06A449FC-57F8-4F5D-99BC-D8A420E4AF7E}" presName="cycle" presStyleCnt="0"/>
      <dgm:spPr/>
      <dgm:t>
        <a:bodyPr/>
        <a:lstStyle/>
        <a:p>
          <a:endParaRPr lang="en-US"/>
        </a:p>
      </dgm:t>
    </dgm:pt>
    <dgm:pt modelId="{958351AC-63B0-43BB-9798-736648074AE9}" type="pres">
      <dgm:prSet presAssocID="{06A449FC-57F8-4F5D-99BC-D8A420E4AF7E}" presName="centerShape" presStyleCnt="0"/>
      <dgm:spPr/>
      <dgm:t>
        <a:bodyPr/>
        <a:lstStyle/>
        <a:p>
          <a:endParaRPr lang="en-US"/>
        </a:p>
      </dgm:t>
    </dgm:pt>
    <dgm:pt modelId="{DB05E912-61EB-4D14-BA3D-2819F4B03494}" type="pres">
      <dgm:prSet presAssocID="{06A449FC-57F8-4F5D-99BC-D8A420E4AF7E}" presName="connSite" presStyleLbl="node1" presStyleIdx="0" presStyleCnt="4"/>
      <dgm:spPr/>
      <dgm:t>
        <a:bodyPr/>
        <a:lstStyle/>
        <a:p>
          <a:endParaRPr lang="en-US"/>
        </a:p>
      </dgm:t>
    </dgm:pt>
    <dgm:pt modelId="{6B3608FF-6662-47B7-BD8B-C94BB8D54B52}" type="pres">
      <dgm:prSet presAssocID="{06A449FC-57F8-4F5D-99BC-D8A420E4AF7E}" presName="visible" presStyleLbl="node1" presStyleIdx="0" presStyleCnt="4" custScaleX="110377" custScaleY="12625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CB18F2D-7FC1-4B36-8DF7-9E8C238540BB}" type="pres">
      <dgm:prSet presAssocID="{631F2D65-B23D-43B0-B301-1F995D245027}" presName="Name25" presStyleLbl="parChTrans1D1" presStyleIdx="0" presStyleCnt="3"/>
      <dgm:spPr/>
      <dgm:t>
        <a:bodyPr/>
        <a:lstStyle/>
        <a:p>
          <a:endParaRPr lang="en-US"/>
        </a:p>
      </dgm:t>
    </dgm:pt>
    <dgm:pt modelId="{E87DBD04-8381-45D4-95D7-621F8A72466E}" type="pres">
      <dgm:prSet presAssocID="{F03042BF-CA3C-453B-BB43-DC9DF22E0114}" presName="node" presStyleCnt="0"/>
      <dgm:spPr/>
      <dgm:t>
        <a:bodyPr/>
        <a:lstStyle/>
        <a:p>
          <a:endParaRPr lang="en-US"/>
        </a:p>
      </dgm:t>
    </dgm:pt>
    <dgm:pt modelId="{3A38FEE9-69F6-4D61-A003-A5C14B946600}" type="pres">
      <dgm:prSet presAssocID="{F03042BF-CA3C-453B-BB43-DC9DF22E0114}" presName="parentNode" presStyleLbl="node1" presStyleIdx="1" presStyleCnt="4" custScaleX="110826" custScaleY="123745" custLinFactNeighborX="96846" custLinFactNeighborY="16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B9DE6-8C39-4DDF-8CFA-52340E1DE3B1}" type="pres">
      <dgm:prSet presAssocID="{F03042BF-CA3C-453B-BB43-DC9DF22E0114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7A671-1310-4F78-9F9A-01D953C222E5}" type="pres">
      <dgm:prSet presAssocID="{3EB394BD-EAC5-4C7C-A0F1-FE2FF7D8F22B}" presName="Name25" presStyleLbl="parChTrans1D1" presStyleIdx="1" presStyleCnt="3"/>
      <dgm:spPr/>
      <dgm:t>
        <a:bodyPr/>
        <a:lstStyle/>
        <a:p>
          <a:endParaRPr lang="en-US"/>
        </a:p>
      </dgm:t>
    </dgm:pt>
    <dgm:pt modelId="{E4DEC722-AF26-4048-AED5-1ED0FD9186BE}" type="pres">
      <dgm:prSet presAssocID="{7F61EB8E-880D-46B3-8314-A75A5A803AE8}" presName="node" presStyleCnt="0"/>
      <dgm:spPr/>
      <dgm:t>
        <a:bodyPr/>
        <a:lstStyle/>
        <a:p>
          <a:endParaRPr lang="en-US"/>
        </a:p>
      </dgm:t>
    </dgm:pt>
    <dgm:pt modelId="{C12AACB8-B0AE-4E52-8140-C64A1D278EBE}" type="pres">
      <dgm:prSet presAssocID="{7F61EB8E-880D-46B3-8314-A75A5A803AE8}" presName="parentNode" presStyleLbl="node1" presStyleIdx="2" presStyleCnt="4" custScaleX="111061" custLinFactY="17975" custLinFactNeighborX="7564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506DE-2A2F-4287-AB4A-070EFC569EDC}" type="pres">
      <dgm:prSet presAssocID="{7F61EB8E-880D-46B3-8314-A75A5A803AE8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A1DD5-CA3D-48D9-B1ED-877F8A4D14DF}" type="pres">
      <dgm:prSet presAssocID="{80FE043E-586D-4D9A-8E44-FEC6887FDFD7}" presName="Name25" presStyleLbl="parChTrans1D1" presStyleIdx="2" presStyleCnt="3"/>
      <dgm:spPr/>
      <dgm:t>
        <a:bodyPr/>
        <a:lstStyle/>
        <a:p>
          <a:endParaRPr lang="en-US"/>
        </a:p>
      </dgm:t>
    </dgm:pt>
    <dgm:pt modelId="{F69DEE11-8AF9-4F9C-94F5-5454C4D81215}" type="pres">
      <dgm:prSet presAssocID="{58E5B01E-AD7C-4D48-B190-1C58E5D03F15}" presName="node" presStyleCnt="0"/>
      <dgm:spPr/>
      <dgm:t>
        <a:bodyPr/>
        <a:lstStyle/>
        <a:p>
          <a:endParaRPr lang="en-US"/>
        </a:p>
      </dgm:t>
    </dgm:pt>
    <dgm:pt modelId="{DE7454C2-5FC0-46C7-BEEB-A51014BC0043}" type="pres">
      <dgm:prSet presAssocID="{58E5B01E-AD7C-4D48-B190-1C58E5D03F15}" presName="parentNode" presStyleLbl="node1" presStyleIdx="3" presStyleCnt="4" custScaleX="124244" custScaleY="116473" custLinFactY="-5958" custLinFactNeighborX="67263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B8252-9338-4488-B012-45FF2858C20F}" type="pres">
      <dgm:prSet presAssocID="{58E5B01E-AD7C-4D48-B190-1C58E5D03F15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64F650-540D-4AF0-AA7F-128FE3CA6DB5}" type="presOf" srcId="{B7F5AAA9-181A-41E0-B8D4-63C2B494A51E}" destId="{C41B9DE6-8C39-4DDF-8CFA-52340E1DE3B1}" srcOrd="0" destOrd="1" presId="urn:microsoft.com/office/officeart/2005/8/layout/radial2"/>
    <dgm:cxn modelId="{5F8AB0B0-E329-48CB-83C4-386E60F0BF78}" type="presOf" srcId="{06A449FC-57F8-4F5D-99BC-D8A420E4AF7E}" destId="{1F7706CA-0951-4BB7-A4F9-7AEAC92FABD9}" srcOrd="0" destOrd="0" presId="urn:microsoft.com/office/officeart/2005/8/layout/radial2"/>
    <dgm:cxn modelId="{6B0C3DA0-DA75-4EC8-945B-7368E71FFB80}" srcId="{58E5B01E-AD7C-4D48-B190-1C58E5D03F15}" destId="{6FE4D1CE-BCDB-4CAB-AD3E-8E5013E873FE}" srcOrd="1" destOrd="0" parTransId="{CAD14D7A-5570-4072-9CE4-45FC5FF78B56}" sibTransId="{6D98A944-4199-4526-873A-54677E01DA97}"/>
    <dgm:cxn modelId="{9E0D3CDC-1A3C-443D-B591-C42AA3148558}" srcId="{F03042BF-CA3C-453B-BB43-DC9DF22E0114}" destId="{87A6C4B2-E529-4F5F-AE4B-184D85493717}" srcOrd="2" destOrd="0" parTransId="{F6EDE2DD-7111-4E03-81D2-04DFD5043F4C}" sibTransId="{AEBFC322-969B-4161-8467-6F2A1CD04947}"/>
    <dgm:cxn modelId="{D77EF901-B31F-437C-BE12-9E80F7F1DC4E}" srcId="{58E5B01E-AD7C-4D48-B190-1C58E5D03F15}" destId="{81B08018-F7BA-46BA-B536-4F42B3C2CB7B}" srcOrd="0" destOrd="0" parTransId="{A94A73F9-FB77-48CA-BCC2-5A159CCA4114}" sibTransId="{62191C22-B0E3-407C-8CFE-6C048581F621}"/>
    <dgm:cxn modelId="{CABD94D9-7711-4792-AD96-D8932E88EFEA}" srcId="{06A449FC-57F8-4F5D-99BC-D8A420E4AF7E}" destId="{F03042BF-CA3C-453B-BB43-DC9DF22E0114}" srcOrd="0" destOrd="0" parTransId="{631F2D65-B23D-43B0-B301-1F995D245027}" sibTransId="{8FE54283-4439-4C92-882D-900D240F1D2F}"/>
    <dgm:cxn modelId="{5A06C395-3398-4A1F-9F08-B4894F2B9403}" type="presOf" srcId="{87A6C4B2-E529-4F5F-AE4B-184D85493717}" destId="{C41B9DE6-8C39-4DDF-8CFA-52340E1DE3B1}" srcOrd="0" destOrd="2" presId="urn:microsoft.com/office/officeart/2005/8/layout/radial2"/>
    <dgm:cxn modelId="{22B647FF-E76B-4731-A416-362481D00FA0}" type="presOf" srcId="{58E5B01E-AD7C-4D48-B190-1C58E5D03F15}" destId="{DE7454C2-5FC0-46C7-BEEB-A51014BC0043}" srcOrd="0" destOrd="0" presId="urn:microsoft.com/office/officeart/2005/8/layout/radial2"/>
    <dgm:cxn modelId="{75DF1F20-DAC1-4834-8961-A43FEC0B4482}" type="presOf" srcId="{4BA857E6-FEC2-43FE-9BD9-DCC0A88A52F7}" destId="{C41B9DE6-8C39-4DDF-8CFA-52340E1DE3B1}" srcOrd="0" destOrd="3" presId="urn:microsoft.com/office/officeart/2005/8/layout/radial2"/>
    <dgm:cxn modelId="{7EE7B344-9B4E-44A5-A53E-63B8A85B6081}" type="presOf" srcId="{7F61EB8E-880D-46B3-8314-A75A5A803AE8}" destId="{C12AACB8-B0AE-4E52-8140-C64A1D278EBE}" srcOrd="0" destOrd="0" presId="urn:microsoft.com/office/officeart/2005/8/layout/radial2"/>
    <dgm:cxn modelId="{6A4213A3-E059-4B4F-9B46-96729B911CFF}" type="presOf" srcId="{4FB1B696-A6DF-4CA5-A36C-D48E1142E180}" destId="{C41B9DE6-8C39-4DDF-8CFA-52340E1DE3B1}" srcOrd="0" destOrd="0" presId="urn:microsoft.com/office/officeart/2005/8/layout/radial2"/>
    <dgm:cxn modelId="{E4636638-9942-445E-9719-5C225A767699}" srcId="{06A449FC-57F8-4F5D-99BC-D8A420E4AF7E}" destId="{58E5B01E-AD7C-4D48-B190-1C58E5D03F15}" srcOrd="2" destOrd="0" parTransId="{80FE043E-586D-4D9A-8E44-FEC6887FDFD7}" sibTransId="{54D518C1-D67D-4FA1-B575-C9516EA50334}"/>
    <dgm:cxn modelId="{4DCA4CBF-10AC-483A-991C-9DC89DFEE325}" type="presOf" srcId="{631F2D65-B23D-43B0-B301-1F995D245027}" destId="{5CB18F2D-7FC1-4B36-8DF7-9E8C238540BB}" srcOrd="0" destOrd="0" presId="urn:microsoft.com/office/officeart/2005/8/layout/radial2"/>
    <dgm:cxn modelId="{F31BC0AD-F98C-4452-90B2-C0E9EA50807F}" type="presOf" srcId="{80FE043E-586D-4D9A-8E44-FEC6887FDFD7}" destId="{458A1DD5-CA3D-48D9-B1ED-877F8A4D14DF}" srcOrd="0" destOrd="0" presId="urn:microsoft.com/office/officeart/2005/8/layout/radial2"/>
    <dgm:cxn modelId="{BD3985EB-8F14-42E4-AE50-CADDA7EC3550}" srcId="{F03042BF-CA3C-453B-BB43-DC9DF22E0114}" destId="{4FB1B696-A6DF-4CA5-A36C-D48E1142E180}" srcOrd="0" destOrd="0" parTransId="{7B0780D4-AFBC-42FB-B277-A0ACFBAAF2BF}" sibTransId="{BADB7552-5666-4300-AB74-368BAB4F8084}"/>
    <dgm:cxn modelId="{DD81BE3D-D8F2-4480-8A9B-979B8D2972DD}" srcId="{F03042BF-CA3C-453B-BB43-DC9DF22E0114}" destId="{6718BFEC-6BA1-4970-881E-772E8F30F81D}" srcOrd="4" destOrd="0" parTransId="{74F3674C-31E6-412F-A3C7-FBD3322573C5}" sibTransId="{8785C1A6-F65F-48F9-A5CB-BC85B2FB2FBF}"/>
    <dgm:cxn modelId="{1AD3B1A9-A7FB-44F3-A43F-60C600FC1B1C}" type="presOf" srcId="{81B08018-F7BA-46BA-B536-4F42B3C2CB7B}" destId="{F90B8252-9338-4488-B012-45FF2858C20F}" srcOrd="0" destOrd="0" presId="urn:microsoft.com/office/officeart/2005/8/layout/radial2"/>
    <dgm:cxn modelId="{C455458C-3E88-4782-ABCC-D5AB03778ED8}" srcId="{F03042BF-CA3C-453B-BB43-DC9DF22E0114}" destId="{B7F5AAA9-181A-41E0-B8D4-63C2B494A51E}" srcOrd="1" destOrd="0" parTransId="{8411FE4B-C1E9-48BA-B7CC-CC33292E4D91}" sibTransId="{39A3D53A-6313-4D97-A1B0-A2134042DF8D}"/>
    <dgm:cxn modelId="{3C5296DA-C17F-4472-BE6D-4C8A4F847E67}" type="presOf" srcId="{F03042BF-CA3C-453B-BB43-DC9DF22E0114}" destId="{3A38FEE9-69F6-4D61-A003-A5C14B946600}" srcOrd="0" destOrd="0" presId="urn:microsoft.com/office/officeart/2005/8/layout/radial2"/>
    <dgm:cxn modelId="{BF5FA0F5-9A09-442B-A8EC-67BCC4E1DB43}" srcId="{F03042BF-CA3C-453B-BB43-DC9DF22E0114}" destId="{BC8A393D-47F7-47CC-A90C-2D1E66A64EFD}" srcOrd="5" destOrd="0" parTransId="{DDB52CF1-5BAF-4482-8A90-297617C93B3D}" sibTransId="{FF13CFD1-6766-403C-93ED-F81967A21F50}"/>
    <dgm:cxn modelId="{FE767997-3BF6-40E4-9A30-58F223D07535}" srcId="{F03042BF-CA3C-453B-BB43-DC9DF22E0114}" destId="{4BA857E6-FEC2-43FE-9BD9-DCC0A88A52F7}" srcOrd="3" destOrd="0" parTransId="{58E2482C-886D-43EB-A601-B7217318D595}" sibTransId="{40002813-0392-406D-A9DC-D1B497E60255}"/>
    <dgm:cxn modelId="{6C15A00D-E8B1-45EE-A14D-044E32004DB3}" type="presOf" srcId="{6FE4D1CE-BCDB-4CAB-AD3E-8E5013E873FE}" destId="{F90B8252-9338-4488-B012-45FF2858C20F}" srcOrd="0" destOrd="1" presId="urn:microsoft.com/office/officeart/2005/8/layout/radial2"/>
    <dgm:cxn modelId="{DD9FAE5E-9673-4CAE-B97A-2D8C78D83221}" type="presOf" srcId="{BC8A393D-47F7-47CC-A90C-2D1E66A64EFD}" destId="{C41B9DE6-8C39-4DDF-8CFA-52340E1DE3B1}" srcOrd="0" destOrd="5" presId="urn:microsoft.com/office/officeart/2005/8/layout/radial2"/>
    <dgm:cxn modelId="{BC9089A1-A83A-418A-8B85-C70107614362}" type="presOf" srcId="{3EB394BD-EAC5-4C7C-A0F1-FE2FF7D8F22B}" destId="{D747A671-1310-4F78-9F9A-01D953C222E5}" srcOrd="0" destOrd="0" presId="urn:microsoft.com/office/officeart/2005/8/layout/radial2"/>
    <dgm:cxn modelId="{B5E6323F-7F0C-471C-909D-B89A3270C691}" srcId="{58E5B01E-AD7C-4D48-B190-1C58E5D03F15}" destId="{B6EE6FD3-58D2-4E73-BC55-7E5D46F576D7}" srcOrd="2" destOrd="0" parTransId="{FF67D7B5-F788-4E64-ABFC-A8B192692026}" sibTransId="{CA1A4C3C-B060-434D-B0E0-44E17C3DB82D}"/>
    <dgm:cxn modelId="{C3EA2A8F-7DBF-4F22-8787-E852F7299975}" srcId="{06A449FC-57F8-4F5D-99BC-D8A420E4AF7E}" destId="{7F61EB8E-880D-46B3-8314-A75A5A803AE8}" srcOrd="1" destOrd="0" parTransId="{3EB394BD-EAC5-4C7C-A0F1-FE2FF7D8F22B}" sibTransId="{3CF4E9F3-9738-4999-8BEA-83EF6E9A8163}"/>
    <dgm:cxn modelId="{277ACFC1-38A7-4894-8807-4D54A009102D}" type="presOf" srcId="{6718BFEC-6BA1-4970-881E-772E8F30F81D}" destId="{C41B9DE6-8C39-4DDF-8CFA-52340E1DE3B1}" srcOrd="0" destOrd="4" presId="urn:microsoft.com/office/officeart/2005/8/layout/radial2"/>
    <dgm:cxn modelId="{37A5885D-9815-48B8-8CD1-3805931F7E35}" type="presOf" srcId="{B6EE6FD3-58D2-4E73-BC55-7E5D46F576D7}" destId="{F90B8252-9338-4488-B012-45FF2858C20F}" srcOrd="0" destOrd="2" presId="urn:microsoft.com/office/officeart/2005/8/layout/radial2"/>
    <dgm:cxn modelId="{E0A20AB3-5CBD-4A26-A84C-429EEADED72D}" type="presParOf" srcId="{1F7706CA-0951-4BB7-A4F9-7AEAC92FABD9}" destId="{1F354AD9-212B-4F06-8131-15E1BFD38DBA}" srcOrd="0" destOrd="0" presId="urn:microsoft.com/office/officeart/2005/8/layout/radial2"/>
    <dgm:cxn modelId="{741543C9-905B-4C84-9265-7F15D9BAC56E}" type="presParOf" srcId="{1F354AD9-212B-4F06-8131-15E1BFD38DBA}" destId="{958351AC-63B0-43BB-9798-736648074AE9}" srcOrd="0" destOrd="0" presId="urn:microsoft.com/office/officeart/2005/8/layout/radial2"/>
    <dgm:cxn modelId="{7E41AC07-FBEE-4B61-99B0-2568E381B436}" type="presParOf" srcId="{958351AC-63B0-43BB-9798-736648074AE9}" destId="{DB05E912-61EB-4D14-BA3D-2819F4B03494}" srcOrd="0" destOrd="0" presId="urn:microsoft.com/office/officeart/2005/8/layout/radial2"/>
    <dgm:cxn modelId="{BFF1B4A7-0123-4FBD-8B0B-68EF6528D8F4}" type="presParOf" srcId="{958351AC-63B0-43BB-9798-736648074AE9}" destId="{6B3608FF-6662-47B7-BD8B-C94BB8D54B52}" srcOrd="1" destOrd="0" presId="urn:microsoft.com/office/officeart/2005/8/layout/radial2"/>
    <dgm:cxn modelId="{F0C8C1A5-BE9A-4553-9E2E-065626283F74}" type="presParOf" srcId="{1F354AD9-212B-4F06-8131-15E1BFD38DBA}" destId="{5CB18F2D-7FC1-4B36-8DF7-9E8C238540BB}" srcOrd="1" destOrd="0" presId="urn:microsoft.com/office/officeart/2005/8/layout/radial2"/>
    <dgm:cxn modelId="{09E16B81-A55C-4D29-AFC3-B2216B7E86CD}" type="presParOf" srcId="{1F354AD9-212B-4F06-8131-15E1BFD38DBA}" destId="{E87DBD04-8381-45D4-95D7-621F8A72466E}" srcOrd="2" destOrd="0" presId="urn:microsoft.com/office/officeart/2005/8/layout/radial2"/>
    <dgm:cxn modelId="{4B9AD114-7686-4C10-A3EE-F8EA8B81F065}" type="presParOf" srcId="{E87DBD04-8381-45D4-95D7-621F8A72466E}" destId="{3A38FEE9-69F6-4D61-A003-A5C14B946600}" srcOrd="0" destOrd="0" presId="urn:microsoft.com/office/officeart/2005/8/layout/radial2"/>
    <dgm:cxn modelId="{846B7202-2393-46CA-B460-86BEBDC757B9}" type="presParOf" srcId="{E87DBD04-8381-45D4-95D7-621F8A72466E}" destId="{C41B9DE6-8C39-4DDF-8CFA-52340E1DE3B1}" srcOrd="1" destOrd="0" presId="urn:microsoft.com/office/officeart/2005/8/layout/radial2"/>
    <dgm:cxn modelId="{E67EACB8-FDEC-44FD-837F-6C1A9D474C09}" type="presParOf" srcId="{1F354AD9-212B-4F06-8131-15E1BFD38DBA}" destId="{D747A671-1310-4F78-9F9A-01D953C222E5}" srcOrd="3" destOrd="0" presId="urn:microsoft.com/office/officeart/2005/8/layout/radial2"/>
    <dgm:cxn modelId="{02C9F8CE-9881-490F-BBEE-31D784988D1E}" type="presParOf" srcId="{1F354AD9-212B-4F06-8131-15E1BFD38DBA}" destId="{E4DEC722-AF26-4048-AED5-1ED0FD9186BE}" srcOrd="4" destOrd="0" presId="urn:microsoft.com/office/officeart/2005/8/layout/radial2"/>
    <dgm:cxn modelId="{02C919C4-0B1A-40B4-9C99-95EF668546C3}" type="presParOf" srcId="{E4DEC722-AF26-4048-AED5-1ED0FD9186BE}" destId="{C12AACB8-B0AE-4E52-8140-C64A1D278EBE}" srcOrd="0" destOrd="0" presId="urn:microsoft.com/office/officeart/2005/8/layout/radial2"/>
    <dgm:cxn modelId="{C631C48E-8251-4737-992A-72143FAE6392}" type="presParOf" srcId="{E4DEC722-AF26-4048-AED5-1ED0FD9186BE}" destId="{527506DE-2A2F-4287-AB4A-070EFC569EDC}" srcOrd="1" destOrd="0" presId="urn:microsoft.com/office/officeart/2005/8/layout/radial2"/>
    <dgm:cxn modelId="{00552C25-9588-499F-8AB5-DCBDBE28CEEE}" type="presParOf" srcId="{1F354AD9-212B-4F06-8131-15E1BFD38DBA}" destId="{458A1DD5-CA3D-48D9-B1ED-877F8A4D14DF}" srcOrd="5" destOrd="0" presId="urn:microsoft.com/office/officeart/2005/8/layout/radial2"/>
    <dgm:cxn modelId="{C786A410-4412-4DB9-A40F-3C4B1D6ACBD1}" type="presParOf" srcId="{1F354AD9-212B-4F06-8131-15E1BFD38DBA}" destId="{F69DEE11-8AF9-4F9C-94F5-5454C4D81215}" srcOrd="6" destOrd="0" presId="urn:microsoft.com/office/officeart/2005/8/layout/radial2"/>
    <dgm:cxn modelId="{81779EBE-64D5-4114-B3C2-1B6D3DB00D52}" type="presParOf" srcId="{F69DEE11-8AF9-4F9C-94F5-5454C4D81215}" destId="{DE7454C2-5FC0-46C7-BEEB-A51014BC0043}" srcOrd="0" destOrd="0" presId="urn:microsoft.com/office/officeart/2005/8/layout/radial2"/>
    <dgm:cxn modelId="{48FDCC91-D538-4FD3-80FE-E3F478BB9FCF}" type="presParOf" srcId="{F69DEE11-8AF9-4F9C-94F5-5454C4D81215}" destId="{F90B8252-9338-4488-B012-45FF2858C20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959072-9F34-48F7-89B9-2990AC8F0A29}" type="doc">
      <dgm:prSet loTypeId="urn:microsoft.com/office/officeart/2005/8/layout/cycle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9AA618-7EE8-403D-B331-22B19C45F086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Afecţiuni 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ORL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2F5B66-9D23-4A79-A125-C852DD4EF842}" type="parTrans" cxnId="{141278F4-498C-40AF-B65D-BC9331C70347}">
      <dgm:prSet/>
      <dgm:spPr/>
      <dgm:t>
        <a:bodyPr/>
        <a:lstStyle/>
        <a:p>
          <a:endParaRPr lang="en-US"/>
        </a:p>
      </dgm:t>
    </dgm:pt>
    <dgm:pt modelId="{9B48FD5B-90E3-4E70-BF2A-754F14E5132E}" type="sibTrans" cxnId="{141278F4-498C-40AF-B65D-BC9331C70347}">
      <dgm:prSet/>
      <dgm:spPr/>
      <dgm:t>
        <a:bodyPr/>
        <a:lstStyle/>
        <a:p>
          <a:endParaRPr lang="en-US"/>
        </a:p>
      </dgm:t>
    </dgm:pt>
    <dgm:pt modelId="{A23A9541-1058-4656-95E8-688F3A6C53EE}">
      <dgm:prSet phldrT="[Text]"/>
      <dgm:spPr/>
      <dgm:t>
        <a:bodyPr/>
        <a:lstStyle/>
        <a:p>
          <a:r>
            <a:rPr lang="ro-RO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urinare</a:t>
          </a:r>
          <a:r>
            <a:rPr lang="ro-RO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C78A90E6-43AD-409B-B3E7-59D7BD286F5C}" type="parTrans" cxnId="{A5F648AE-7721-4AC7-B95A-E8163751E6DB}">
      <dgm:prSet/>
      <dgm:spPr/>
      <dgm:t>
        <a:bodyPr/>
        <a:lstStyle/>
        <a:p>
          <a:endParaRPr lang="en-US"/>
        </a:p>
      </dgm:t>
    </dgm:pt>
    <dgm:pt modelId="{2BF7FA42-003B-42CF-A0F5-E7D1711BC80D}" type="sibTrans" cxnId="{A5F648AE-7721-4AC7-B95A-E8163751E6DB}">
      <dgm:prSet/>
      <dgm:spPr/>
      <dgm:t>
        <a:bodyPr/>
        <a:lstStyle/>
        <a:p>
          <a:endParaRPr lang="en-US"/>
        </a:p>
      </dgm:t>
    </dgm:pt>
    <dgm:pt modelId="{DEC4D4BE-C35F-4AEB-B46A-08877BA5CFC5}">
      <dgm:prSet phldrT="[Text]"/>
      <dgm:spPr/>
      <dgm:t>
        <a:bodyPr/>
        <a:lstStyle/>
        <a:p>
          <a:r>
            <a:rPr lang="ro-RO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Rău </a:t>
          </a:r>
          <a:r>
            <a:rPr kumimoji="0" lang="ro-RO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de mişcare</a:t>
          </a:r>
          <a:endParaRPr lang="en-US" dirty="0">
            <a:solidFill>
              <a:schemeClr val="tx1"/>
            </a:solidFill>
          </a:endParaRPr>
        </a:p>
      </dgm:t>
    </dgm:pt>
    <dgm:pt modelId="{B407164A-4DBB-494F-A002-5804E7508605}" type="parTrans" cxnId="{BFEEF6BB-C326-4EFB-8ED9-AA670D1A0B6E}">
      <dgm:prSet/>
      <dgm:spPr/>
      <dgm:t>
        <a:bodyPr/>
        <a:lstStyle/>
        <a:p>
          <a:endParaRPr lang="en-US"/>
        </a:p>
      </dgm:t>
    </dgm:pt>
    <dgm:pt modelId="{DC422325-8FEC-4F46-BBB3-E45C9864E9A0}" type="sibTrans" cxnId="{BFEEF6BB-C326-4EFB-8ED9-AA670D1A0B6E}">
      <dgm:prSet/>
      <dgm:spPr/>
      <dgm:t>
        <a:bodyPr/>
        <a:lstStyle/>
        <a:p>
          <a:endParaRPr lang="en-US"/>
        </a:p>
      </dgm:t>
    </dgm:pt>
    <dgm:pt modelId="{258480DC-9ACB-4AC0-82C0-0237EA0FF8E6}">
      <dgm:prSet phldrT="[Text]"/>
      <dgm:spPr/>
      <dgm:t>
        <a:bodyPr/>
        <a:lstStyle/>
        <a:p>
          <a:r>
            <a:rPr lang="ro-RO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lang="ro-RO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dermice</a:t>
          </a:r>
          <a:endParaRPr lang="en-US" dirty="0">
            <a:solidFill>
              <a:schemeClr val="tx1"/>
            </a:solidFill>
          </a:endParaRPr>
        </a:p>
      </dgm:t>
    </dgm:pt>
    <dgm:pt modelId="{7C24A101-CB6A-4E5C-A828-78C7115D751D}" type="parTrans" cxnId="{B252E2D7-146F-46E8-91D0-8C355F5496D6}">
      <dgm:prSet/>
      <dgm:spPr/>
      <dgm:t>
        <a:bodyPr/>
        <a:lstStyle/>
        <a:p>
          <a:endParaRPr lang="en-US"/>
        </a:p>
      </dgm:t>
    </dgm:pt>
    <dgm:pt modelId="{247298BC-9F58-423B-A32F-910E86FD5F4A}" type="sibTrans" cxnId="{B252E2D7-146F-46E8-91D0-8C355F5496D6}">
      <dgm:prSet/>
      <dgm:spPr/>
      <dgm:t>
        <a:bodyPr/>
        <a:lstStyle/>
        <a:p>
          <a:endParaRPr lang="en-US"/>
        </a:p>
      </dgm:t>
    </dgm:pt>
    <dgm:pt modelId="{75624E56-8462-467D-A699-9AC6DA82DE47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digestive</a:t>
          </a:r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dirty="0">
            <a:solidFill>
              <a:schemeClr val="tx1"/>
            </a:solidFill>
          </a:endParaRPr>
        </a:p>
      </dgm:t>
    </dgm:pt>
    <dgm:pt modelId="{3F3EA7E1-0E3C-41E8-AD70-1E8D3C7DE5EB}" type="parTrans" cxnId="{F85FE022-4CCA-480D-B0B6-75230B48A256}">
      <dgm:prSet/>
      <dgm:spPr/>
      <dgm:t>
        <a:bodyPr/>
        <a:lstStyle/>
        <a:p>
          <a:endParaRPr lang="en-US"/>
        </a:p>
      </dgm:t>
    </dgm:pt>
    <dgm:pt modelId="{A5F7FDE9-1538-437D-9DE9-4C78E3923B00}" type="sibTrans" cxnId="{F85FE022-4CCA-480D-B0B6-75230B48A256}">
      <dgm:prSet/>
      <dgm:spPr/>
      <dgm:t>
        <a:bodyPr/>
        <a:lstStyle/>
        <a:p>
          <a:endParaRPr lang="en-US"/>
        </a:p>
      </dgm:t>
    </dgm:pt>
    <dgm:pt modelId="{05F9B60B-278D-4A53-93ED-AA6F505121B7}">
      <dgm:prSet phldrT="[Text]" custT="1"/>
      <dgm:spPr/>
      <dgm:t>
        <a:bodyPr/>
        <a:lstStyle/>
        <a:p>
          <a:r>
            <a:rPr kumimoji="0" lang="ro-RO" sz="2000" b="0" i="1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Aqua Menthae</a:t>
          </a:r>
          <a:endParaRPr lang="en-US" sz="2000" i="0" dirty="0">
            <a:solidFill>
              <a:schemeClr val="tx1"/>
            </a:solidFill>
          </a:endParaRPr>
        </a:p>
      </dgm:t>
    </dgm:pt>
    <dgm:pt modelId="{1367CC0C-5E19-47B3-84DF-BAC214CCA575}" type="parTrans" cxnId="{76E964DA-C3ED-45BE-9886-FDA4711DAD7B}">
      <dgm:prSet/>
      <dgm:spPr/>
      <dgm:t>
        <a:bodyPr/>
        <a:lstStyle/>
        <a:p>
          <a:endParaRPr lang="en-US"/>
        </a:p>
      </dgm:t>
    </dgm:pt>
    <dgm:pt modelId="{B28BAE84-F78E-40DF-B9C2-7D175EA264AD}" type="sibTrans" cxnId="{76E964DA-C3ED-45BE-9886-FDA4711DAD7B}">
      <dgm:prSet/>
      <dgm:spPr/>
      <dgm:t>
        <a:bodyPr/>
        <a:lstStyle/>
        <a:p>
          <a:endParaRPr lang="en-US"/>
        </a:p>
      </dgm:t>
    </dgm:pt>
    <dgm:pt modelId="{3FB0D264-344D-40A5-B098-CFCB51E00EFF}" type="pres">
      <dgm:prSet presAssocID="{73959072-9F34-48F7-89B9-2990AC8F0A2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AF3CA4-EB3E-45C7-AA7A-00C702591A69}" type="pres">
      <dgm:prSet presAssocID="{749AA618-7EE8-403D-B331-22B19C45F08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5B815-B1DC-43D9-A84D-6D46708337F5}" type="pres">
      <dgm:prSet presAssocID="{749AA618-7EE8-403D-B331-22B19C45F086}" presName="spNode" presStyleCnt="0"/>
      <dgm:spPr/>
    </dgm:pt>
    <dgm:pt modelId="{5737872D-0DAF-4987-B707-E801B9A4ED59}" type="pres">
      <dgm:prSet presAssocID="{9B48FD5B-90E3-4E70-BF2A-754F14E5132E}" presName="sibTrans" presStyleLbl="sibTrans1D1" presStyleIdx="0" presStyleCnt="6"/>
      <dgm:spPr/>
      <dgm:t>
        <a:bodyPr/>
        <a:lstStyle/>
        <a:p>
          <a:endParaRPr lang="en-US"/>
        </a:p>
      </dgm:t>
    </dgm:pt>
    <dgm:pt modelId="{1E8D8644-9B8E-440C-A155-45D59689E413}" type="pres">
      <dgm:prSet presAssocID="{A23A9541-1058-4656-95E8-688F3A6C53E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727D7-DED0-41E2-9E81-25D380BD4FE9}" type="pres">
      <dgm:prSet presAssocID="{A23A9541-1058-4656-95E8-688F3A6C53EE}" presName="spNode" presStyleCnt="0"/>
      <dgm:spPr/>
    </dgm:pt>
    <dgm:pt modelId="{4B687BB2-1001-4F15-BB1E-C5D5C98095F7}" type="pres">
      <dgm:prSet presAssocID="{2BF7FA42-003B-42CF-A0F5-E7D1711BC80D}" presName="sibTrans" presStyleLbl="sibTrans1D1" presStyleIdx="1" presStyleCnt="6"/>
      <dgm:spPr/>
      <dgm:t>
        <a:bodyPr/>
        <a:lstStyle/>
        <a:p>
          <a:endParaRPr lang="en-US"/>
        </a:p>
      </dgm:t>
    </dgm:pt>
    <dgm:pt modelId="{52F10F66-9042-4A9D-A250-B094DAB940AB}" type="pres">
      <dgm:prSet presAssocID="{DEC4D4BE-C35F-4AEB-B46A-08877BA5CFC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94781D-5B10-44BA-825B-BBFD935C5A1D}" type="pres">
      <dgm:prSet presAssocID="{DEC4D4BE-C35F-4AEB-B46A-08877BA5CFC5}" presName="spNode" presStyleCnt="0"/>
      <dgm:spPr/>
    </dgm:pt>
    <dgm:pt modelId="{9C2CD910-98AF-4FEF-8137-5C8AE03A53D9}" type="pres">
      <dgm:prSet presAssocID="{DC422325-8FEC-4F46-BBB3-E45C9864E9A0}" presName="sibTrans" presStyleLbl="sibTrans1D1" presStyleIdx="2" presStyleCnt="6"/>
      <dgm:spPr/>
      <dgm:t>
        <a:bodyPr/>
        <a:lstStyle/>
        <a:p>
          <a:endParaRPr lang="en-US"/>
        </a:p>
      </dgm:t>
    </dgm:pt>
    <dgm:pt modelId="{E18BBF9F-6D28-498B-91D0-FADCC0D45339}" type="pres">
      <dgm:prSet presAssocID="{258480DC-9ACB-4AC0-82C0-0237EA0FF8E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8CA95-5AB1-4180-9F4F-9E6C6E6A1F76}" type="pres">
      <dgm:prSet presAssocID="{258480DC-9ACB-4AC0-82C0-0237EA0FF8E6}" presName="spNode" presStyleCnt="0"/>
      <dgm:spPr/>
    </dgm:pt>
    <dgm:pt modelId="{488DBF5E-0FA5-4696-BF80-6D9A2860D9BB}" type="pres">
      <dgm:prSet presAssocID="{247298BC-9F58-423B-A32F-910E86FD5F4A}" presName="sibTrans" presStyleLbl="sibTrans1D1" presStyleIdx="3" presStyleCnt="6"/>
      <dgm:spPr/>
      <dgm:t>
        <a:bodyPr/>
        <a:lstStyle/>
        <a:p>
          <a:endParaRPr lang="en-US"/>
        </a:p>
      </dgm:t>
    </dgm:pt>
    <dgm:pt modelId="{10CC31A0-9C67-4954-8C8C-DE18E585348F}" type="pres">
      <dgm:prSet presAssocID="{75624E56-8462-467D-A699-9AC6DA82DE4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5A8B5C-2090-46B5-A6AE-0FDD1E8EB5AB}" type="pres">
      <dgm:prSet presAssocID="{75624E56-8462-467D-A699-9AC6DA82DE47}" presName="spNode" presStyleCnt="0"/>
      <dgm:spPr/>
    </dgm:pt>
    <dgm:pt modelId="{242EFA77-DCB5-4738-99D8-BFFC9F9C0072}" type="pres">
      <dgm:prSet presAssocID="{A5F7FDE9-1538-437D-9DE9-4C78E3923B00}" presName="sibTrans" presStyleLbl="sibTrans1D1" presStyleIdx="4" presStyleCnt="6"/>
      <dgm:spPr/>
      <dgm:t>
        <a:bodyPr/>
        <a:lstStyle/>
        <a:p>
          <a:endParaRPr lang="en-US"/>
        </a:p>
      </dgm:t>
    </dgm:pt>
    <dgm:pt modelId="{88948138-557E-49AF-98D6-A767B9398E20}" type="pres">
      <dgm:prSet presAssocID="{05F9B60B-278D-4A53-93ED-AA6F505121B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52785-016B-4F2C-AB06-9ADA86AB1B73}" type="pres">
      <dgm:prSet presAssocID="{05F9B60B-278D-4A53-93ED-AA6F505121B7}" presName="spNode" presStyleCnt="0"/>
      <dgm:spPr/>
    </dgm:pt>
    <dgm:pt modelId="{30404470-AF30-4450-A13B-BAF17EA1898F}" type="pres">
      <dgm:prSet presAssocID="{B28BAE84-F78E-40DF-B9C2-7D175EA264AD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E1D809B3-09A9-4566-A9F3-EECB48C728C7}" type="presOf" srcId="{B28BAE84-F78E-40DF-B9C2-7D175EA264AD}" destId="{30404470-AF30-4450-A13B-BAF17EA1898F}" srcOrd="0" destOrd="0" presId="urn:microsoft.com/office/officeart/2005/8/layout/cycle6"/>
    <dgm:cxn modelId="{76E964DA-C3ED-45BE-9886-FDA4711DAD7B}" srcId="{73959072-9F34-48F7-89B9-2990AC8F0A29}" destId="{05F9B60B-278D-4A53-93ED-AA6F505121B7}" srcOrd="5" destOrd="0" parTransId="{1367CC0C-5E19-47B3-84DF-BAC214CCA575}" sibTransId="{B28BAE84-F78E-40DF-B9C2-7D175EA264AD}"/>
    <dgm:cxn modelId="{97090680-D3C1-40C3-8077-A91260344F37}" type="presOf" srcId="{258480DC-9ACB-4AC0-82C0-0237EA0FF8E6}" destId="{E18BBF9F-6D28-498B-91D0-FADCC0D45339}" srcOrd="0" destOrd="0" presId="urn:microsoft.com/office/officeart/2005/8/layout/cycle6"/>
    <dgm:cxn modelId="{265F981D-1BA9-4E42-9CA2-A4B534EADEA3}" type="presOf" srcId="{73959072-9F34-48F7-89B9-2990AC8F0A29}" destId="{3FB0D264-344D-40A5-B098-CFCB51E00EFF}" srcOrd="0" destOrd="0" presId="urn:microsoft.com/office/officeart/2005/8/layout/cycle6"/>
    <dgm:cxn modelId="{A392AC80-2352-4378-B586-4F438E87C294}" type="presOf" srcId="{DC422325-8FEC-4F46-BBB3-E45C9864E9A0}" destId="{9C2CD910-98AF-4FEF-8137-5C8AE03A53D9}" srcOrd="0" destOrd="0" presId="urn:microsoft.com/office/officeart/2005/8/layout/cycle6"/>
    <dgm:cxn modelId="{BFEEF6BB-C326-4EFB-8ED9-AA670D1A0B6E}" srcId="{73959072-9F34-48F7-89B9-2990AC8F0A29}" destId="{DEC4D4BE-C35F-4AEB-B46A-08877BA5CFC5}" srcOrd="2" destOrd="0" parTransId="{B407164A-4DBB-494F-A002-5804E7508605}" sibTransId="{DC422325-8FEC-4F46-BBB3-E45C9864E9A0}"/>
    <dgm:cxn modelId="{67A65354-9AF3-4BD6-A502-2EE8B90E79EB}" type="presOf" srcId="{749AA618-7EE8-403D-B331-22B19C45F086}" destId="{93AF3CA4-EB3E-45C7-AA7A-00C702591A69}" srcOrd="0" destOrd="0" presId="urn:microsoft.com/office/officeart/2005/8/layout/cycle6"/>
    <dgm:cxn modelId="{A5F648AE-7721-4AC7-B95A-E8163751E6DB}" srcId="{73959072-9F34-48F7-89B9-2990AC8F0A29}" destId="{A23A9541-1058-4656-95E8-688F3A6C53EE}" srcOrd="1" destOrd="0" parTransId="{C78A90E6-43AD-409B-B3E7-59D7BD286F5C}" sibTransId="{2BF7FA42-003B-42CF-A0F5-E7D1711BC80D}"/>
    <dgm:cxn modelId="{4E0B3BBE-E31B-4BFA-AEF1-F820B9DAC4F1}" type="presOf" srcId="{247298BC-9F58-423B-A32F-910E86FD5F4A}" destId="{488DBF5E-0FA5-4696-BF80-6D9A2860D9BB}" srcOrd="0" destOrd="0" presId="urn:microsoft.com/office/officeart/2005/8/layout/cycle6"/>
    <dgm:cxn modelId="{C6094A5D-16F1-4477-9695-2DD06DEE751E}" type="presOf" srcId="{05F9B60B-278D-4A53-93ED-AA6F505121B7}" destId="{88948138-557E-49AF-98D6-A767B9398E20}" srcOrd="0" destOrd="0" presId="urn:microsoft.com/office/officeart/2005/8/layout/cycle6"/>
    <dgm:cxn modelId="{F85FE022-4CCA-480D-B0B6-75230B48A256}" srcId="{73959072-9F34-48F7-89B9-2990AC8F0A29}" destId="{75624E56-8462-467D-A699-9AC6DA82DE47}" srcOrd="4" destOrd="0" parTransId="{3F3EA7E1-0E3C-41E8-AD70-1E8D3C7DE5EB}" sibTransId="{A5F7FDE9-1538-437D-9DE9-4C78E3923B00}"/>
    <dgm:cxn modelId="{68455505-2C9C-451D-A683-C01AB6B1BF32}" type="presOf" srcId="{75624E56-8462-467D-A699-9AC6DA82DE47}" destId="{10CC31A0-9C67-4954-8C8C-DE18E585348F}" srcOrd="0" destOrd="0" presId="urn:microsoft.com/office/officeart/2005/8/layout/cycle6"/>
    <dgm:cxn modelId="{141278F4-498C-40AF-B65D-BC9331C70347}" srcId="{73959072-9F34-48F7-89B9-2990AC8F0A29}" destId="{749AA618-7EE8-403D-B331-22B19C45F086}" srcOrd="0" destOrd="0" parTransId="{992F5B66-9D23-4A79-A125-C852DD4EF842}" sibTransId="{9B48FD5B-90E3-4E70-BF2A-754F14E5132E}"/>
    <dgm:cxn modelId="{0A6741CB-93ED-4EDC-8D52-8DC1EBC9AA5C}" type="presOf" srcId="{A23A9541-1058-4656-95E8-688F3A6C53EE}" destId="{1E8D8644-9B8E-440C-A155-45D59689E413}" srcOrd="0" destOrd="0" presId="urn:microsoft.com/office/officeart/2005/8/layout/cycle6"/>
    <dgm:cxn modelId="{B252E2D7-146F-46E8-91D0-8C355F5496D6}" srcId="{73959072-9F34-48F7-89B9-2990AC8F0A29}" destId="{258480DC-9ACB-4AC0-82C0-0237EA0FF8E6}" srcOrd="3" destOrd="0" parTransId="{7C24A101-CB6A-4E5C-A828-78C7115D751D}" sibTransId="{247298BC-9F58-423B-A32F-910E86FD5F4A}"/>
    <dgm:cxn modelId="{2D9235EF-BDEB-47DB-A1BF-48AE00CF504D}" type="presOf" srcId="{2BF7FA42-003B-42CF-A0F5-E7D1711BC80D}" destId="{4B687BB2-1001-4F15-BB1E-C5D5C98095F7}" srcOrd="0" destOrd="0" presId="urn:microsoft.com/office/officeart/2005/8/layout/cycle6"/>
    <dgm:cxn modelId="{60D3F7FB-BC81-4D87-AEAC-4F155E8E5139}" type="presOf" srcId="{9B48FD5B-90E3-4E70-BF2A-754F14E5132E}" destId="{5737872D-0DAF-4987-B707-E801B9A4ED59}" srcOrd="0" destOrd="0" presId="urn:microsoft.com/office/officeart/2005/8/layout/cycle6"/>
    <dgm:cxn modelId="{3E182EFB-C85B-43AA-AA62-41B9D7CF3AA5}" type="presOf" srcId="{A5F7FDE9-1538-437D-9DE9-4C78E3923B00}" destId="{242EFA77-DCB5-4738-99D8-BFFC9F9C0072}" srcOrd="0" destOrd="0" presId="urn:microsoft.com/office/officeart/2005/8/layout/cycle6"/>
    <dgm:cxn modelId="{8BC5454B-CC59-44D3-8387-74FBA56DFF3B}" type="presOf" srcId="{DEC4D4BE-C35F-4AEB-B46A-08877BA5CFC5}" destId="{52F10F66-9042-4A9D-A250-B094DAB940AB}" srcOrd="0" destOrd="0" presId="urn:microsoft.com/office/officeart/2005/8/layout/cycle6"/>
    <dgm:cxn modelId="{24EDF895-2DF1-49A1-9660-5DCA6FDCD647}" type="presParOf" srcId="{3FB0D264-344D-40A5-B098-CFCB51E00EFF}" destId="{93AF3CA4-EB3E-45C7-AA7A-00C702591A69}" srcOrd="0" destOrd="0" presId="urn:microsoft.com/office/officeart/2005/8/layout/cycle6"/>
    <dgm:cxn modelId="{F33CA72F-2480-46D0-B63E-1115F06CBCA5}" type="presParOf" srcId="{3FB0D264-344D-40A5-B098-CFCB51E00EFF}" destId="{0485B815-B1DC-43D9-A84D-6D46708337F5}" srcOrd="1" destOrd="0" presId="urn:microsoft.com/office/officeart/2005/8/layout/cycle6"/>
    <dgm:cxn modelId="{4541C64E-48AC-47CA-ADE7-B92EECDEF827}" type="presParOf" srcId="{3FB0D264-344D-40A5-B098-CFCB51E00EFF}" destId="{5737872D-0DAF-4987-B707-E801B9A4ED59}" srcOrd="2" destOrd="0" presId="urn:microsoft.com/office/officeart/2005/8/layout/cycle6"/>
    <dgm:cxn modelId="{D50AB29E-2844-4F5D-9FED-495042673029}" type="presParOf" srcId="{3FB0D264-344D-40A5-B098-CFCB51E00EFF}" destId="{1E8D8644-9B8E-440C-A155-45D59689E413}" srcOrd="3" destOrd="0" presId="urn:microsoft.com/office/officeart/2005/8/layout/cycle6"/>
    <dgm:cxn modelId="{C6E360A6-D713-498C-9FD4-5944B94EEAD3}" type="presParOf" srcId="{3FB0D264-344D-40A5-B098-CFCB51E00EFF}" destId="{7FF727D7-DED0-41E2-9E81-25D380BD4FE9}" srcOrd="4" destOrd="0" presId="urn:microsoft.com/office/officeart/2005/8/layout/cycle6"/>
    <dgm:cxn modelId="{6788921E-C429-4827-8BA4-187105B4DC41}" type="presParOf" srcId="{3FB0D264-344D-40A5-B098-CFCB51E00EFF}" destId="{4B687BB2-1001-4F15-BB1E-C5D5C98095F7}" srcOrd="5" destOrd="0" presId="urn:microsoft.com/office/officeart/2005/8/layout/cycle6"/>
    <dgm:cxn modelId="{29B90F94-D960-4FB9-8678-B09433BE7B68}" type="presParOf" srcId="{3FB0D264-344D-40A5-B098-CFCB51E00EFF}" destId="{52F10F66-9042-4A9D-A250-B094DAB940AB}" srcOrd="6" destOrd="0" presId="urn:microsoft.com/office/officeart/2005/8/layout/cycle6"/>
    <dgm:cxn modelId="{DA50582E-B4C1-4BB6-952A-48625321B043}" type="presParOf" srcId="{3FB0D264-344D-40A5-B098-CFCB51E00EFF}" destId="{A394781D-5B10-44BA-825B-BBFD935C5A1D}" srcOrd="7" destOrd="0" presId="urn:microsoft.com/office/officeart/2005/8/layout/cycle6"/>
    <dgm:cxn modelId="{EA5E5850-8386-44F9-AB40-D67BABC727BF}" type="presParOf" srcId="{3FB0D264-344D-40A5-B098-CFCB51E00EFF}" destId="{9C2CD910-98AF-4FEF-8137-5C8AE03A53D9}" srcOrd="8" destOrd="0" presId="urn:microsoft.com/office/officeart/2005/8/layout/cycle6"/>
    <dgm:cxn modelId="{7C80AC51-043E-4079-A062-ECBC27F7BABC}" type="presParOf" srcId="{3FB0D264-344D-40A5-B098-CFCB51E00EFF}" destId="{E18BBF9F-6D28-498B-91D0-FADCC0D45339}" srcOrd="9" destOrd="0" presId="urn:microsoft.com/office/officeart/2005/8/layout/cycle6"/>
    <dgm:cxn modelId="{0EF1C8B9-542B-44D7-8051-1D8CEDFA8D36}" type="presParOf" srcId="{3FB0D264-344D-40A5-B098-CFCB51E00EFF}" destId="{2678CA95-5AB1-4180-9F4F-9E6C6E6A1F76}" srcOrd="10" destOrd="0" presId="urn:microsoft.com/office/officeart/2005/8/layout/cycle6"/>
    <dgm:cxn modelId="{621F9B07-E767-40D8-A8D6-1A958572E526}" type="presParOf" srcId="{3FB0D264-344D-40A5-B098-CFCB51E00EFF}" destId="{488DBF5E-0FA5-4696-BF80-6D9A2860D9BB}" srcOrd="11" destOrd="0" presId="urn:microsoft.com/office/officeart/2005/8/layout/cycle6"/>
    <dgm:cxn modelId="{A269B835-9FFA-4326-B1D5-3FD85FA78DAD}" type="presParOf" srcId="{3FB0D264-344D-40A5-B098-CFCB51E00EFF}" destId="{10CC31A0-9C67-4954-8C8C-DE18E585348F}" srcOrd="12" destOrd="0" presId="urn:microsoft.com/office/officeart/2005/8/layout/cycle6"/>
    <dgm:cxn modelId="{3A109777-D6DF-4736-9600-B3E09E299B16}" type="presParOf" srcId="{3FB0D264-344D-40A5-B098-CFCB51E00EFF}" destId="{C85A8B5C-2090-46B5-A6AE-0FDD1E8EB5AB}" srcOrd="13" destOrd="0" presId="urn:microsoft.com/office/officeart/2005/8/layout/cycle6"/>
    <dgm:cxn modelId="{2B62B631-8C21-452A-96B9-B6A361266752}" type="presParOf" srcId="{3FB0D264-344D-40A5-B098-CFCB51E00EFF}" destId="{242EFA77-DCB5-4738-99D8-BFFC9F9C0072}" srcOrd="14" destOrd="0" presId="urn:microsoft.com/office/officeart/2005/8/layout/cycle6"/>
    <dgm:cxn modelId="{CE029F78-31B5-42FD-A3C7-93EEB23D5559}" type="presParOf" srcId="{3FB0D264-344D-40A5-B098-CFCB51E00EFF}" destId="{88948138-557E-49AF-98D6-A767B9398E20}" srcOrd="15" destOrd="0" presId="urn:microsoft.com/office/officeart/2005/8/layout/cycle6"/>
    <dgm:cxn modelId="{664932BC-24F6-48D1-847E-7730F3D8C3D9}" type="presParOf" srcId="{3FB0D264-344D-40A5-B098-CFCB51E00EFF}" destId="{69452785-016B-4F2C-AB06-9ADA86AB1B73}" srcOrd="16" destOrd="0" presId="urn:microsoft.com/office/officeart/2005/8/layout/cycle6"/>
    <dgm:cxn modelId="{C7901A91-F2BE-4D71-BE73-863AE0AAAE21}" type="presParOf" srcId="{3FB0D264-344D-40A5-B098-CFCB51E00EFF}" destId="{30404470-AF30-4450-A13B-BAF17EA1898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14C7D1-5507-4F7E-AF97-0A331F094586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45DE81-0CCB-4E19-9E78-3C72BF7A9734}">
      <dgm:prSet phldrT="[Text]" custT="1"/>
      <dgm:spPr/>
      <dgm:t>
        <a:bodyPr/>
        <a:lstStyle/>
        <a:p>
          <a:pPr rtl="0"/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Risc de spasm glotic (mentol)</a:t>
          </a:r>
          <a:endParaRPr lang="en-US" sz="2000" dirty="0"/>
        </a:p>
      </dgm:t>
    </dgm:pt>
    <dgm:pt modelId="{DB66F483-9497-42CB-AADD-764A9E21A6E1}" type="parTrans" cxnId="{DA25FEEF-5EE7-483C-AB51-89A8FE16A0AC}">
      <dgm:prSet/>
      <dgm:spPr/>
      <dgm:t>
        <a:bodyPr/>
        <a:lstStyle/>
        <a:p>
          <a:endParaRPr lang="en-US"/>
        </a:p>
      </dgm:t>
    </dgm:pt>
    <dgm:pt modelId="{8A75128F-1E22-4D31-B43F-8ADE67FBCBAD}" type="sibTrans" cxnId="{DA25FEEF-5EE7-483C-AB51-89A8FE16A0AC}">
      <dgm:prSet/>
      <dgm:spPr/>
      <dgm:t>
        <a:bodyPr/>
        <a:lstStyle/>
        <a:p>
          <a:endParaRPr lang="en-US"/>
        </a:p>
      </dgm:t>
    </dgm:pt>
    <dgm:pt modelId="{0B61848A-DB0A-4E1C-B4C5-D2669B0396FD}">
      <dgm:prSet phldrT="[Text]" custT="1"/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Risc</a:t>
          </a:r>
          <a:r>
            <a:rPr kumimoji="0" lang="ro-RO" sz="2000" b="0" i="0" u="none" strike="noStrike" cap="none" normalizeH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abortiv (cetone)</a:t>
          </a:r>
          <a:endParaRPr lang="en-US" sz="2000" dirty="0"/>
        </a:p>
      </dgm:t>
    </dgm:pt>
    <dgm:pt modelId="{0ADD0CDD-89E7-4A92-BB7B-D71BD598E238}" type="parTrans" cxnId="{B55F951B-C6EF-4B57-9711-58E745661359}">
      <dgm:prSet/>
      <dgm:spPr/>
      <dgm:t>
        <a:bodyPr/>
        <a:lstStyle/>
        <a:p>
          <a:endParaRPr lang="en-US"/>
        </a:p>
      </dgm:t>
    </dgm:pt>
    <dgm:pt modelId="{C7EC2536-9787-46E1-88B8-E0B6C063F402}" type="sibTrans" cxnId="{B55F951B-C6EF-4B57-9711-58E745661359}">
      <dgm:prSet/>
      <dgm:spPr/>
      <dgm:t>
        <a:bodyPr/>
        <a:lstStyle/>
        <a:p>
          <a:endParaRPr lang="en-US"/>
        </a:p>
      </dgm:t>
    </dgm:pt>
    <dgm:pt modelId="{B0F3633E-9D8D-49DD-8CFA-B1A750F0F6B4}" type="pres">
      <dgm:prSet presAssocID="{C214C7D1-5507-4F7E-AF97-0A331F09458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DF3552-D2B5-4FCF-BA15-C85381AFD5EC}" type="pres">
      <dgm:prSet presAssocID="{C214C7D1-5507-4F7E-AF97-0A331F094586}" presName="divider" presStyleLbl="fgShp" presStyleIdx="0" presStyleCnt="1" custLinFactNeighborY="6327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E7E3AFE7-A86C-46B1-845D-1C4AFB35211D}" type="pres">
      <dgm:prSet presAssocID="{BF45DE81-0CCB-4E19-9E78-3C72BF7A9734}" presName="downArrow" presStyleLbl="node1" presStyleIdx="0" presStyleCnt="2" custScaleX="28758"/>
      <dgm:spPr/>
    </dgm:pt>
    <dgm:pt modelId="{0F2BBF10-FB47-48F8-938B-EA54F8A9D267}" type="pres">
      <dgm:prSet presAssocID="{BF45DE81-0CCB-4E19-9E78-3C72BF7A9734}" presName="downArrowText" presStyleLbl="revTx" presStyleIdx="0" presStyleCnt="2" custScaleX="162016" custLinFactNeighborX="-42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39524-C372-457A-B280-DF81D242E879}" type="pres">
      <dgm:prSet presAssocID="{0B61848A-DB0A-4E1C-B4C5-D2669B0396FD}" presName="upArrow" presStyleLbl="node1" presStyleIdx="1" presStyleCnt="2" custScaleX="37250" custLinFactNeighborX="-53545"/>
      <dgm:spPr/>
    </dgm:pt>
    <dgm:pt modelId="{3A8C8FBD-5D2D-444A-99EA-F8126F15136C}" type="pres">
      <dgm:prSet presAssocID="{0B61848A-DB0A-4E1C-B4C5-D2669B0396FD}" presName="upArrowText" presStyleLbl="revTx" presStyleIdx="1" presStyleCnt="2" custScaleX="157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5F951B-C6EF-4B57-9711-58E745661359}" srcId="{C214C7D1-5507-4F7E-AF97-0A331F094586}" destId="{0B61848A-DB0A-4E1C-B4C5-D2669B0396FD}" srcOrd="1" destOrd="0" parTransId="{0ADD0CDD-89E7-4A92-BB7B-D71BD598E238}" sibTransId="{C7EC2536-9787-46E1-88B8-E0B6C063F402}"/>
    <dgm:cxn modelId="{DA25FEEF-5EE7-483C-AB51-89A8FE16A0AC}" srcId="{C214C7D1-5507-4F7E-AF97-0A331F094586}" destId="{BF45DE81-0CCB-4E19-9E78-3C72BF7A9734}" srcOrd="0" destOrd="0" parTransId="{DB66F483-9497-42CB-AADD-764A9E21A6E1}" sibTransId="{8A75128F-1E22-4D31-B43F-8ADE67FBCBAD}"/>
    <dgm:cxn modelId="{8D0D7E27-6AE7-4BF6-98A6-AAEBDB5F3A4C}" type="presOf" srcId="{BF45DE81-0CCB-4E19-9E78-3C72BF7A9734}" destId="{0F2BBF10-FB47-48F8-938B-EA54F8A9D267}" srcOrd="0" destOrd="0" presId="urn:microsoft.com/office/officeart/2005/8/layout/arrow3"/>
    <dgm:cxn modelId="{D7863C72-FAC9-4912-AFB2-B0E35BDCB0E4}" type="presOf" srcId="{0B61848A-DB0A-4E1C-B4C5-D2669B0396FD}" destId="{3A8C8FBD-5D2D-444A-99EA-F8126F15136C}" srcOrd="0" destOrd="0" presId="urn:microsoft.com/office/officeart/2005/8/layout/arrow3"/>
    <dgm:cxn modelId="{91B0E298-204C-48CF-8EBA-F2136777B6E8}" type="presOf" srcId="{C214C7D1-5507-4F7E-AF97-0A331F094586}" destId="{B0F3633E-9D8D-49DD-8CFA-B1A750F0F6B4}" srcOrd="0" destOrd="0" presId="urn:microsoft.com/office/officeart/2005/8/layout/arrow3"/>
    <dgm:cxn modelId="{81821429-7F72-4C05-B8BA-54F393F308B1}" type="presParOf" srcId="{B0F3633E-9D8D-49DD-8CFA-B1A750F0F6B4}" destId="{44DF3552-D2B5-4FCF-BA15-C85381AFD5EC}" srcOrd="0" destOrd="0" presId="urn:microsoft.com/office/officeart/2005/8/layout/arrow3"/>
    <dgm:cxn modelId="{E3F85257-1275-4D5E-B7E8-75E1E47EA327}" type="presParOf" srcId="{B0F3633E-9D8D-49DD-8CFA-B1A750F0F6B4}" destId="{E7E3AFE7-A86C-46B1-845D-1C4AFB35211D}" srcOrd="1" destOrd="0" presId="urn:microsoft.com/office/officeart/2005/8/layout/arrow3"/>
    <dgm:cxn modelId="{A93F5F4B-7626-4D3B-AD03-79E1A0D57A28}" type="presParOf" srcId="{B0F3633E-9D8D-49DD-8CFA-B1A750F0F6B4}" destId="{0F2BBF10-FB47-48F8-938B-EA54F8A9D267}" srcOrd="2" destOrd="0" presId="urn:microsoft.com/office/officeart/2005/8/layout/arrow3"/>
    <dgm:cxn modelId="{5933034E-A88F-40C2-B009-ED8D5B1D2BE0}" type="presParOf" srcId="{B0F3633E-9D8D-49DD-8CFA-B1A750F0F6B4}" destId="{7A739524-C372-457A-B280-DF81D242E879}" srcOrd="3" destOrd="0" presId="urn:microsoft.com/office/officeart/2005/8/layout/arrow3"/>
    <dgm:cxn modelId="{235732BC-AFF4-4261-8799-36F3B5727470}" type="presParOf" srcId="{B0F3633E-9D8D-49DD-8CFA-B1A750F0F6B4}" destId="{3A8C8FBD-5D2D-444A-99EA-F8126F15136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087544-A41A-48F0-B501-21C37A546E8F}" type="doc">
      <dgm:prSet loTypeId="urn:microsoft.com/office/officeart/2005/8/layout/funnel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FE852C-3738-4771-8DC2-632623C95005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o-RO" sz="2000" b="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alcaloizi actinidinici</a:t>
          </a:r>
          <a:endParaRPr lang="en-US" sz="2000" b="0" dirty="0">
            <a:solidFill>
              <a:schemeClr val="tx1"/>
            </a:solidFill>
          </a:endParaRPr>
        </a:p>
      </dgm:t>
    </dgm:pt>
    <dgm:pt modelId="{1E43546F-D6FC-428D-B26E-99398AE216FE}" type="parTrans" cxnId="{CA876FE1-D6E8-4339-82B3-BFC7F9663CAC}">
      <dgm:prSet/>
      <dgm:spPr/>
      <dgm:t>
        <a:bodyPr/>
        <a:lstStyle/>
        <a:p>
          <a:endParaRPr lang="en-US"/>
        </a:p>
      </dgm:t>
    </dgm:pt>
    <dgm:pt modelId="{484649E4-C89D-4139-87B3-59D993C0E66B}" type="sibTrans" cxnId="{CA876FE1-D6E8-4339-82B3-BFC7F9663CAC}">
      <dgm:prSet/>
      <dgm:spPr/>
      <dgm:t>
        <a:bodyPr/>
        <a:lstStyle/>
        <a:p>
          <a:endParaRPr lang="en-US"/>
        </a:p>
      </dgm:t>
    </dgm:pt>
    <dgm:pt modelId="{51EA8E8D-91CE-4D8B-B488-80835821FE04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valepotriaţi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EB0CA7-29DD-4D90-B9C7-AE0D20496E66}" type="parTrans" cxnId="{100EBFA8-DD26-4CBC-B41D-AA03AC61E3B8}">
      <dgm:prSet/>
      <dgm:spPr/>
      <dgm:t>
        <a:bodyPr/>
        <a:lstStyle/>
        <a:p>
          <a:endParaRPr lang="en-US"/>
        </a:p>
      </dgm:t>
    </dgm:pt>
    <dgm:pt modelId="{BBD964EA-2DD1-49D1-84E9-D894F36B6F40}" type="sibTrans" cxnId="{100EBFA8-DD26-4CBC-B41D-AA03AC61E3B8}">
      <dgm:prSet/>
      <dgm:spPr/>
      <dgm:t>
        <a:bodyPr/>
        <a:lstStyle/>
        <a:p>
          <a:endParaRPr lang="en-US"/>
        </a:p>
      </dgm:t>
    </dgm:pt>
    <dgm:pt modelId="{2C90748A-1994-475A-8118-DA737E8894B5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65C2B1-8876-41CD-9FB4-B93BC2031B63}" type="parTrans" cxnId="{B785CC55-BE71-482B-8635-CA9BFEBB5B06}">
      <dgm:prSet/>
      <dgm:spPr/>
      <dgm:t>
        <a:bodyPr/>
        <a:lstStyle/>
        <a:p>
          <a:endParaRPr lang="en-US"/>
        </a:p>
      </dgm:t>
    </dgm:pt>
    <dgm:pt modelId="{00172251-AC7D-416C-A9CA-3E4C6DCBA53F}" type="sibTrans" cxnId="{B785CC55-BE71-482B-8635-CA9BFEBB5B06}">
      <dgm:prSet/>
      <dgm:spPr/>
      <dgm:t>
        <a:bodyPr/>
        <a:lstStyle/>
        <a:p>
          <a:endParaRPr lang="en-US"/>
        </a:p>
      </dgm:t>
    </dgm:pt>
    <dgm:pt modelId="{9E3B687A-C7FB-4847-B449-675D575D648B}">
      <dgm:prSet phldrT="[Text]" custT="1"/>
      <dgm:spPr/>
      <dgm:t>
        <a:bodyPr/>
        <a:lstStyle/>
        <a:p>
          <a:r>
            <a:rPr lang="ro-RO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Fitocomplex</a:t>
          </a:r>
          <a:endParaRPr lang="en-US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02EDB-3CB1-47C0-829D-F6A0D77F58EA}" type="sibTrans" cxnId="{81034801-1A41-42C7-998F-F30E9D463DFB}">
      <dgm:prSet/>
      <dgm:spPr/>
      <dgm:t>
        <a:bodyPr/>
        <a:lstStyle/>
        <a:p>
          <a:endParaRPr lang="en-US"/>
        </a:p>
      </dgm:t>
    </dgm:pt>
    <dgm:pt modelId="{87FB4690-E615-4FDB-9DD0-8E99530E055C}" type="parTrans" cxnId="{81034801-1A41-42C7-998F-F30E9D463DFB}">
      <dgm:prSet/>
      <dgm:spPr/>
      <dgm:t>
        <a:bodyPr/>
        <a:lstStyle/>
        <a:p>
          <a:endParaRPr lang="en-US"/>
        </a:p>
      </dgm:t>
    </dgm:pt>
    <dgm:pt modelId="{7E5B25C6-0266-4AD4-9B34-F4BDF32A5805}" type="pres">
      <dgm:prSet presAssocID="{EF087544-A41A-48F0-B501-21C37A546E8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F1CFA7-1906-44A6-88F6-406D31D1D31E}" type="pres">
      <dgm:prSet presAssocID="{EF087544-A41A-48F0-B501-21C37A546E8F}" presName="ellipse" presStyleLbl="trBgShp" presStyleIdx="0" presStyleCnt="1" custScaleX="124689"/>
      <dgm:spPr/>
    </dgm:pt>
    <dgm:pt modelId="{79DA808F-2501-4517-9FAD-54078B78D61A}" type="pres">
      <dgm:prSet presAssocID="{EF087544-A41A-48F0-B501-21C37A546E8F}" presName="arrow1" presStyleLbl="fgShp" presStyleIdx="0" presStyleCnt="1" custScaleX="61276" custScaleY="149524" custLinFactNeighborX="-39635" custLinFactNeighborY="-4956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6CC4DD29-AF77-4513-95FC-A832F251847B}" type="pres">
      <dgm:prSet presAssocID="{EF087544-A41A-48F0-B501-21C37A546E8F}" presName="rectangle" presStyleLbl="revTx" presStyleIdx="0" presStyleCnt="1" custScaleY="85576" custLinFactNeighborX="-7073" custLinFactNeighborY="178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1E043-1B42-4E86-BE17-D04FE0A95096}" type="pres">
      <dgm:prSet presAssocID="{51EA8E8D-91CE-4D8B-B488-80835821FE0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C521E-8E24-498C-999A-E216C07581EB}" type="pres">
      <dgm:prSet presAssocID="{2C90748A-1994-475A-8118-DA737E8894B5}" presName="item2" presStyleLbl="node1" presStyleIdx="1" presStyleCnt="3" custScaleX="173609" custLinFactNeighborX="-44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620F5-A60E-4BFE-94A3-E752923D220E}" type="pres">
      <dgm:prSet presAssocID="{9E3B687A-C7FB-4847-B449-675D575D648B}" presName="item3" presStyleLbl="node1" presStyleIdx="2" presStyleCnt="3" custScaleX="165553" custLinFactNeighborX="11067" custLinFactNeighborY="-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6A4F6-F703-40DA-B517-B1019D8A70A3}" type="pres">
      <dgm:prSet presAssocID="{EF087544-A41A-48F0-B501-21C37A546E8F}" presName="funnel" presStyleLbl="trAlignAcc1" presStyleIdx="0" presStyleCnt="1" custScaleX="125523" custScaleY="95249" custLinFactNeighborX="-12513" custLinFactNeighborY="-1086"/>
      <dgm:spPr/>
    </dgm:pt>
  </dgm:ptLst>
  <dgm:cxnLst>
    <dgm:cxn modelId="{81034801-1A41-42C7-998F-F30E9D463DFB}" srcId="{EF087544-A41A-48F0-B501-21C37A546E8F}" destId="{9E3B687A-C7FB-4847-B449-675D575D648B}" srcOrd="3" destOrd="0" parTransId="{87FB4690-E615-4FDB-9DD0-8E99530E055C}" sibTransId="{B3802EDB-3CB1-47C0-829D-F6A0D77F58EA}"/>
    <dgm:cxn modelId="{171DF25A-2A4C-4C6E-A300-0C432AF04BB4}" type="presOf" srcId="{17FE852C-3738-4771-8DC2-632623C95005}" destId="{535620F5-A60E-4BFE-94A3-E752923D220E}" srcOrd="0" destOrd="0" presId="urn:microsoft.com/office/officeart/2005/8/layout/funnel1"/>
    <dgm:cxn modelId="{CA876FE1-D6E8-4339-82B3-BFC7F9663CAC}" srcId="{EF087544-A41A-48F0-B501-21C37A546E8F}" destId="{17FE852C-3738-4771-8DC2-632623C95005}" srcOrd="0" destOrd="0" parTransId="{1E43546F-D6FC-428D-B26E-99398AE216FE}" sibTransId="{484649E4-C89D-4139-87B3-59D993C0E66B}"/>
    <dgm:cxn modelId="{6B50BC78-7774-40A2-9968-C5CCA8CFE870}" type="presOf" srcId="{EF087544-A41A-48F0-B501-21C37A546E8F}" destId="{7E5B25C6-0266-4AD4-9B34-F4BDF32A5805}" srcOrd="0" destOrd="0" presId="urn:microsoft.com/office/officeart/2005/8/layout/funnel1"/>
    <dgm:cxn modelId="{66900BAD-4167-4774-914C-F004E2C4EAEE}" type="presOf" srcId="{51EA8E8D-91CE-4D8B-B488-80835821FE04}" destId="{D7BC521E-8E24-498C-999A-E216C07581EB}" srcOrd="0" destOrd="0" presId="urn:microsoft.com/office/officeart/2005/8/layout/funnel1"/>
    <dgm:cxn modelId="{B785CC55-BE71-482B-8635-CA9BFEBB5B06}" srcId="{EF087544-A41A-48F0-B501-21C37A546E8F}" destId="{2C90748A-1994-475A-8118-DA737E8894B5}" srcOrd="2" destOrd="0" parTransId="{3565C2B1-8876-41CD-9FB4-B93BC2031B63}" sibTransId="{00172251-AC7D-416C-A9CA-3E4C6DCBA53F}"/>
    <dgm:cxn modelId="{E4AE9DC0-4936-4FC0-93EF-888E4CABAFAB}" type="presOf" srcId="{9E3B687A-C7FB-4847-B449-675D575D648B}" destId="{6CC4DD29-AF77-4513-95FC-A832F251847B}" srcOrd="0" destOrd="0" presId="urn:microsoft.com/office/officeart/2005/8/layout/funnel1"/>
    <dgm:cxn modelId="{8AFDDD6B-9438-4CF4-A94F-C1E86D9EC90C}" type="presOf" srcId="{2C90748A-1994-475A-8118-DA737E8894B5}" destId="{F611E043-1B42-4E86-BE17-D04FE0A95096}" srcOrd="0" destOrd="0" presId="urn:microsoft.com/office/officeart/2005/8/layout/funnel1"/>
    <dgm:cxn modelId="{100EBFA8-DD26-4CBC-B41D-AA03AC61E3B8}" srcId="{EF087544-A41A-48F0-B501-21C37A546E8F}" destId="{51EA8E8D-91CE-4D8B-B488-80835821FE04}" srcOrd="1" destOrd="0" parTransId="{15EB0CA7-29DD-4D90-B9C7-AE0D20496E66}" sibTransId="{BBD964EA-2DD1-49D1-84E9-D894F36B6F40}"/>
    <dgm:cxn modelId="{AA76A3F8-C68B-42B1-B4FF-1044016F15D5}" type="presParOf" srcId="{7E5B25C6-0266-4AD4-9B34-F4BDF32A5805}" destId="{53F1CFA7-1906-44A6-88F6-406D31D1D31E}" srcOrd="0" destOrd="0" presId="urn:microsoft.com/office/officeart/2005/8/layout/funnel1"/>
    <dgm:cxn modelId="{7E3FDC82-9BA2-431B-ACB4-C59DDC0AB1A5}" type="presParOf" srcId="{7E5B25C6-0266-4AD4-9B34-F4BDF32A5805}" destId="{79DA808F-2501-4517-9FAD-54078B78D61A}" srcOrd="1" destOrd="0" presId="urn:microsoft.com/office/officeart/2005/8/layout/funnel1"/>
    <dgm:cxn modelId="{6AC487AB-175F-4CB6-9F50-B5AB70F193DA}" type="presParOf" srcId="{7E5B25C6-0266-4AD4-9B34-F4BDF32A5805}" destId="{6CC4DD29-AF77-4513-95FC-A832F251847B}" srcOrd="2" destOrd="0" presId="urn:microsoft.com/office/officeart/2005/8/layout/funnel1"/>
    <dgm:cxn modelId="{F2788C5C-7931-4D91-B66C-24C35EED64C6}" type="presParOf" srcId="{7E5B25C6-0266-4AD4-9B34-F4BDF32A5805}" destId="{F611E043-1B42-4E86-BE17-D04FE0A95096}" srcOrd="3" destOrd="0" presId="urn:microsoft.com/office/officeart/2005/8/layout/funnel1"/>
    <dgm:cxn modelId="{2732A639-F5D5-4754-A1C6-574AD0AA3EBA}" type="presParOf" srcId="{7E5B25C6-0266-4AD4-9B34-F4BDF32A5805}" destId="{D7BC521E-8E24-498C-999A-E216C07581EB}" srcOrd="4" destOrd="0" presId="urn:microsoft.com/office/officeart/2005/8/layout/funnel1"/>
    <dgm:cxn modelId="{70F31FCA-E816-49B9-B4A7-78E9030139E3}" type="presParOf" srcId="{7E5B25C6-0266-4AD4-9B34-F4BDF32A5805}" destId="{535620F5-A60E-4BFE-94A3-E752923D220E}" srcOrd="5" destOrd="0" presId="urn:microsoft.com/office/officeart/2005/8/layout/funnel1"/>
    <dgm:cxn modelId="{237FED4C-6EF3-41B4-B36B-A50D97610652}" type="presParOf" srcId="{7E5B25C6-0266-4AD4-9B34-F4BDF32A5805}" destId="{5366A4F6-F703-40DA-B517-B1019D8A70A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A6B445-1222-461C-A7A8-6B9ECBDBF98A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4D7AA52-819E-4675-8633-DDA589AE5A6B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de menopauză</a:t>
          </a:r>
          <a:endParaRPr lang="en-US" sz="2000" dirty="0"/>
        </a:p>
      </dgm:t>
    </dgm:pt>
    <dgm:pt modelId="{B3545EA4-FED8-41F2-AEE3-49703CB0BDDF}" type="parTrans" cxnId="{13D1B97D-632C-4D68-9AA6-9056CEC2A386}">
      <dgm:prSet/>
      <dgm:spPr/>
      <dgm:t>
        <a:bodyPr/>
        <a:lstStyle/>
        <a:p>
          <a:endParaRPr lang="en-US"/>
        </a:p>
      </dgm:t>
    </dgm:pt>
    <dgm:pt modelId="{B1326817-CA95-474C-AED6-8A0762B192EB}" type="sibTrans" cxnId="{13D1B97D-632C-4D68-9AA6-9056CEC2A386}">
      <dgm:prSet/>
      <dgm:spPr/>
      <dgm:t>
        <a:bodyPr/>
        <a:lstStyle/>
        <a:p>
          <a:endParaRPr lang="en-US"/>
        </a:p>
      </dgm:t>
    </dgm:pt>
    <dgm:pt modelId="{ADE8D9B7-8CF9-4B49-AA0F-E95B94068779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minore ale somnului, </a:t>
          </a:r>
        </a:p>
        <a:p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distonii neurovegetative </a:t>
          </a:r>
          <a:endParaRPr lang="en-US" sz="2000" dirty="0"/>
        </a:p>
      </dgm:t>
    </dgm:pt>
    <dgm:pt modelId="{3A56A30F-2934-4B73-A5B6-CD7311E4DB63}" type="parTrans" cxnId="{75404FC3-D726-4369-957A-E689FB715C25}">
      <dgm:prSet/>
      <dgm:spPr/>
      <dgm:t>
        <a:bodyPr/>
        <a:lstStyle/>
        <a:p>
          <a:endParaRPr lang="en-US"/>
        </a:p>
      </dgm:t>
    </dgm:pt>
    <dgm:pt modelId="{067E4CD8-C6B0-427D-A13E-AC318CB5BDA8}" type="sibTrans" cxnId="{75404FC3-D726-4369-957A-E689FB715C25}">
      <dgm:prSet/>
      <dgm:spPr/>
      <dgm:t>
        <a:bodyPr/>
        <a:lstStyle/>
        <a:p>
          <a:endParaRPr lang="en-US"/>
        </a:p>
      </dgm:t>
    </dgm:pt>
    <dgm:pt modelId="{36D5A91E-00D6-46D7-B057-3915E6BE94D4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asupra SNC şi cord</a:t>
          </a:r>
          <a:endParaRPr lang="en-US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spasmolitică</a:t>
          </a: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de tip papaverinic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4B7E437-F693-4B08-9FA6-36E05CAB04C0}" type="sibTrans" cxnId="{4566E64F-6432-4FEE-8376-1393555FB6D5}">
      <dgm:prSet/>
      <dgm:spPr/>
      <dgm:t>
        <a:bodyPr/>
        <a:lstStyle/>
        <a:p>
          <a:endParaRPr lang="en-US"/>
        </a:p>
      </dgm:t>
    </dgm:pt>
    <dgm:pt modelId="{88580D17-E534-45FD-A7FC-17FFA577F1C0}" type="parTrans" cxnId="{4566E64F-6432-4FEE-8376-1393555FB6D5}">
      <dgm:prSet/>
      <dgm:spPr/>
      <dgm:t>
        <a:bodyPr/>
        <a:lstStyle/>
        <a:p>
          <a:endParaRPr lang="en-US"/>
        </a:p>
      </dgm:t>
    </dgm:pt>
    <dgm:pt modelId="{CC47ED9D-62E5-4EBD-A77F-23EA8ECE13B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1065CE4-4191-434D-8E22-C8B80A73E8EB}" type="sibTrans" cxnId="{A54B82EA-8C78-4198-832B-701BF361102D}">
      <dgm:prSet/>
      <dgm:spPr/>
      <dgm:t>
        <a:bodyPr/>
        <a:lstStyle/>
        <a:p>
          <a:endParaRPr lang="en-US"/>
        </a:p>
      </dgm:t>
    </dgm:pt>
    <dgm:pt modelId="{9C6DBA12-F6DD-455F-8947-271E48EB0182}" type="parTrans" cxnId="{A54B82EA-8C78-4198-832B-701BF361102D}">
      <dgm:prSet/>
      <dgm:spPr/>
      <dgm:t>
        <a:bodyPr/>
        <a:lstStyle/>
        <a:p>
          <a:endParaRPr lang="en-US"/>
        </a:p>
      </dgm:t>
    </dgm:pt>
    <dgm:pt modelId="{927F46F6-04C2-4D9F-9440-55811E92CE3E}" type="pres">
      <dgm:prSet presAssocID="{CAA6B445-1222-461C-A7A8-6B9ECBDBF98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2DA9B3-B8D6-4077-A40A-D182FC676CC6}" type="pres">
      <dgm:prSet presAssocID="{CAA6B445-1222-461C-A7A8-6B9ECBDBF98A}" presName="radial" presStyleCnt="0">
        <dgm:presLayoutVars>
          <dgm:animLvl val="ctr"/>
        </dgm:presLayoutVars>
      </dgm:prSet>
      <dgm:spPr/>
    </dgm:pt>
    <dgm:pt modelId="{FA9D8AA4-FB53-4B0A-A584-2C2FC73B13A8}" type="pres">
      <dgm:prSet presAssocID="{CC47ED9D-62E5-4EBD-A77F-23EA8ECE13BB}" presName="centerShape" presStyleLbl="vennNode1" presStyleIdx="0" presStyleCnt="4" custScaleX="69295" custScaleY="81967" custLinFactNeighborX="1354" custLinFactNeighborY="-958"/>
      <dgm:spPr/>
      <dgm:t>
        <a:bodyPr/>
        <a:lstStyle/>
        <a:p>
          <a:endParaRPr lang="en-US"/>
        </a:p>
      </dgm:t>
    </dgm:pt>
    <dgm:pt modelId="{D490021A-C76E-48C8-AA53-793A612E496B}" type="pres">
      <dgm:prSet presAssocID="{36D5A91E-00D6-46D7-B057-3915E6BE94D4}" presName="node" presStyleLbl="vennNode1" presStyleIdx="1" presStyleCnt="4" custScaleX="352874" custScaleY="67210" custRadScaleRad="115662" custRadScaleInc="7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E5C08C-50FA-4EE4-91D5-852C6CEA2F62}" type="pres">
      <dgm:prSet presAssocID="{A4D7AA52-819E-4675-8633-DDA589AE5A6B}" presName="node" presStyleLbl="vennNode1" presStyleIdx="2" presStyleCnt="4" custScaleX="244826" custRadScaleRad="122649" custRadScaleInc="-260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D23B2-92A1-4731-A0F2-8D577A52863B}" type="pres">
      <dgm:prSet presAssocID="{ADE8D9B7-8CF9-4B49-AA0F-E95B94068779}" presName="node" presStyleLbl="vennNode1" presStyleIdx="3" presStyleCnt="4" custScaleX="272223" custRadScaleRad="158264" custRadScaleInc="25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4B82EA-8C78-4198-832B-701BF361102D}" srcId="{CAA6B445-1222-461C-A7A8-6B9ECBDBF98A}" destId="{CC47ED9D-62E5-4EBD-A77F-23EA8ECE13BB}" srcOrd="0" destOrd="0" parTransId="{9C6DBA12-F6DD-455F-8947-271E48EB0182}" sibTransId="{F1065CE4-4191-434D-8E22-C8B80A73E8EB}"/>
    <dgm:cxn modelId="{1AA215F1-9971-4CE5-AA3A-C87D20B7B3DC}" type="presOf" srcId="{36D5A91E-00D6-46D7-B057-3915E6BE94D4}" destId="{D490021A-C76E-48C8-AA53-793A612E496B}" srcOrd="0" destOrd="0" presId="urn:microsoft.com/office/officeart/2005/8/layout/radial3"/>
    <dgm:cxn modelId="{05D596EA-1B6D-4109-8C82-BFD820133667}" type="presOf" srcId="{CC47ED9D-62E5-4EBD-A77F-23EA8ECE13BB}" destId="{FA9D8AA4-FB53-4B0A-A584-2C2FC73B13A8}" srcOrd="0" destOrd="0" presId="urn:microsoft.com/office/officeart/2005/8/layout/radial3"/>
    <dgm:cxn modelId="{C82E0346-5C0F-4C34-8BCF-D460B44DE226}" type="presOf" srcId="{A4D7AA52-819E-4675-8633-DDA589AE5A6B}" destId="{FFE5C08C-50FA-4EE4-91D5-852C6CEA2F62}" srcOrd="0" destOrd="0" presId="urn:microsoft.com/office/officeart/2005/8/layout/radial3"/>
    <dgm:cxn modelId="{4566E64F-6432-4FEE-8376-1393555FB6D5}" srcId="{CC47ED9D-62E5-4EBD-A77F-23EA8ECE13BB}" destId="{36D5A91E-00D6-46D7-B057-3915E6BE94D4}" srcOrd="0" destOrd="0" parTransId="{88580D17-E534-45FD-A7FC-17FFA577F1C0}" sibTransId="{A4B7E437-F693-4B08-9FA6-36E05CAB04C0}"/>
    <dgm:cxn modelId="{13D1B97D-632C-4D68-9AA6-9056CEC2A386}" srcId="{CC47ED9D-62E5-4EBD-A77F-23EA8ECE13BB}" destId="{A4D7AA52-819E-4675-8633-DDA589AE5A6B}" srcOrd="1" destOrd="0" parTransId="{B3545EA4-FED8-41F2-AEE3-49703CB0BDDF}" sibTransId="{B1326817-CA95-474C-AED6-8A0762B192EB}"/>
    <dgm:cxn modelId="{19C35EFD-0BBF-484B-A08C-5E344932CF74}" type="presOf" srcId="{ADE8D9B7-8CF9-4B49-AA0F-E95B94068779}" destId="{E73D23B2-92A1-4731-A0F2-8D577A52863B}" srcOrd="0" destOrd="0" presId="urn:microsoft.com/office/officeart/2005/8/layout/radial3"/>
    <dgm:cxn modelId="{2649D770-1D26-498D-AC70-171EB05A94B6}" type="presOf" srcId="{CAA6B445-1222-461C-A7A8-6B9ECBDBF98A}" destId="{927F46F6-04C2-4D9F-9440-55811E92CE3E}" srcOrd="0" destOrd="0" presId="urn:microsoft.com/office/officeart/2005/8/layout/radial3"/>
    <dgm:cxn modelId="{75404FC3-D726-4369-957A-E689FB715C25}" srcId="{CC47ED9D-62E5-4EBD-A77F-23EA8ECE13BB}" destId="{ADE8D9B7-8CF9-4B49-AA0F-E95B94068779}" srcOrd="2" destOrd="0" parTransId="{3A56A30F-2934-4B73-A5B6-CD7311E4DB63}" sibTransId="{067E4CD8-C6B0-427D-A13E-AC318CB5BDA8}"/>
    <dgm:cxn modelId="{1B9A8512-C962-46E6-815C-19BE1BF4A03A}" type="presParOf" srcId="{927F46F6-04C2-4D9F-9440-55811E92CE3E}" destId="{AC2DA9B3-B8D6-4077-A40A-D182FC676CC6}" srcOrd="0" destOrd="0" presId="urn:microsoft.com/office/officeart/2005/8/layout/radial3"/>
    <dgm:cxn modelId="{42164E14-4A68-4639-8BA4-6979E03AF36B}" type="presParOf" srcId="{AC2DA9B3-B8D6-4077-A40A-D182FC676CC6}" destId="{FA9D8AA4-FB53-4B0A-A584-2C2FC73B13A8}" srcOrd="0" destOrd="0" presId="urn:microsoft.com/office/officeart/2005/8/layout/radial3"/>
    <dgm:cxn modelId="{C55783EE-9324-4658-B756-4793E111AFEA}" type="presParOf" srcId="{AC2DA9B3-B8D6-4077-A40A-D182FC676CC6}" destId="{D490021A-C76E-48C8-AA53-793A612E496B}" srcOrd="1" destOrd="0" presId="urn:microsoft.com/office/officeart/2005/8/layout/radial3"/>
    <dgm:cxn modelId="{502709BF-65BD-45C7-AC72-13CD6FAC4AF9}" type="presParOf" srcId="{AC2DA9B3-B8D6-4077-A40A-D182FC676CC6}" destId="{FFE5C08C-50FA-4EE4-91D5-852C6CEA2F62}" srcOrd="2" destOrd="0" presId="urn:microsoft.com/office/officeart/2005/8/layout/radial3"/>
    <dgm:cxn modelId="{303355C8-6619-4A4D-8F2D-2DC38F4A3ED5}" type="presParOf" srcId="{AC2DA9B3-B8D6-4077-A40A-D182FC676CC6}" destId="{E73D23B2-92A1-4731-A0F2-8D577A52863B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B52EB-FFDA-49F2-9C34-37F3949A4682}">
      <dsp:nvSpPr>
        <dsp:cNvPr id="0" name=""/>
        <dsp:cNvSpPr/>
      </dsp:nvSpPr>
      <dsp:spPr>
        <a:xfrm rot="5400000">
          <a:off x="25134" y="-25134"/>
          <a:ext cx="1508741" cy="155901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Compoziţie chimică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-1" y="1"/>
        <a:ext cx="1559011" cy="1508741"/>
      </dsp:txXfrm>
    </dsp:sp>
    <dsp:sp modelId="{97E2D807-15F5-4254-9E97-944186C1904D}">
      <dsp:nvSpPr>
        <dsp:cNvPr id="0" name=""/>
        <dsp:cNvSpPr/>
      </dsp:nvSpPr>
      <dsp:spPr>
        <a:xfrm rot="5400000">
          <a:off x="3454074" y="-1742067"/>
          <a:ext cx="981197" cy="44653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alcooli C10 (l</a:t>
          </a:r>
          <a:r>
            <a:rPr kumimoji="0" lang="en-US" sz="2000" b="1" i="0" u="none" strike="noStrike" kern="1200" cap="none" normalizeH="0" baseline="0" dirty="0" err="1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inalol</a:t>
          </a:r>
          <a:r>
            <a:rPr kumimoji="0" lang="en-US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geraniol</a:t>
          </a: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esteri C10, cetone C10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furanocumarine</a:t>
          </a:r>
          <a:r>
            <a:rPr lang="ro-RO" sz="2000" kern="1200" dirty="0" smtClean="0"/>
            <a:t> </a:t>
          </a:r>
          <a:endParaRPr lang="en-US" sz="2000" kern="1200" dirty="0"/>
        </a:p>
      </dsp:txBody>
      <dsp:txXfrm rot="-5400000">
        <a:off x="1712007" y="47898"/>
        <a:ext cx="4417434" cy="885401"/>
      </dsp:txXfrm>
    </dsp:sp>
    <dsp:sp modelId="{469D1B35-1BE8-44E1-A9F2-E515AC262664}">
      <dsp:nvSpPr>
        <dsp:cNvPr id="0" name=""/>
        <dsp:cNvSpPr/>
      </dsp:nvSpPr>
      <dsp:spPr>
        <a:xfrm rot="5400000">
          <a:off x="82197" y="1289963"/>
          <a:ext cx="1508741" cy="1560532"/>
        </a:xfrm>
        <a:prstGeom prst="chevron">
          <a:avLst/>
        </a:prstGeom>
        <a:solidFill>
          <a:schemeClr val="accent2">
            <a:hueOff val="-2568233"/>
            <a:satOff val="4098"/>
            <a:lumOff val="-883"/>
            <a:alphaOff val="0"/>
          </a:schemeClr>
        </a:solidFill>
        <a:ln w="12700" cap="flat" cmpd="sng" algn="ctr">
          <a:solidFill>
            <a:schemeClr val="accent2">
              <a:hueOff val="-2568233"/>
              <a:satOff val="4098"/>
              <a:lumOff val="-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2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sz="2200" kern="1200" dirty="0">
            <a:solidFill>
              <a:schemeClr val="tx1"/>
            </a:solidFill>
          </a:endParaRPr>
        </a:p>
      </dsp:txBody>
      <dsp:txXfrm rot="-5400000">
        <a:off x="56302" y="1315858"/>
        <a:ext cx="1560532" cy="1508741"/>
      </dsp:txXfrm>
    </dsp:sp>
    <dsp:sp modelId="{9BCEC328-8953-4F4A-98EA-C4E977E9562D}">
      <dsp:nvSpPr>
        <dsp:cNvPr id="0" name=""/>
        <dsp:cNvSpPr/>
      </dsp:nvSpPr>
      <dsp:spPr>
        <a:xfrm rot="5400000">
          <a:off x="3521041" y="-480191"/>
          <a:ext cx="980682" cy="45632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568233"/>
              <a:satOff val="4098"/>
              <a:lumOff val="-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tonică şi stimulentă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antibacteriană, </a:t>
          </a:r>
          <a:r>
            <a:rPr lang="en-US" sz="2000" b="1" kern="1200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antifungic</a:t>
          </a: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</a:t>
          </a:r>
          <a:endParaRPr lang="en-US" sz="2000" kern="1200" dirty="0"/>
        </a:p>
      </dsp:txBody>
      <dsp:txXfrm rot="-5400000">
        <a:off x="1729757" y="1358966"/>
        <a:ext cx="4515378" cy="884936"/>
      </dsp:txXfrm>
    </dsp:sp>
    <dsp:sp modelId="{1A222309-5CAE-47FF-8F35-AAEE0E1F3E89}">
      <dsp:nvSpPr>
        <dsp:cNvPr id="0" name=""/>
        <dsp:cNvSpPr/>
      </dsp:nvSpPr>
      <dsp:spPr>
        <a:xfrm rot="5400000">
          <a:off x="165018" y="2520688"/>
          <a:ext cx="1508741" cy="1726174"/>
        </a:xfrm>
        <a:prstGeom prst="chevron">
          <a:avLst/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2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sz="2200" kern="1200" dirty="0">
            <a:solidFill>
              <a:schemeClr val="tx1"/>
            </a:solidFill>
          </a:endParaRPr>
        </a:p>
      </dsp:txBody>
      <dsp:txXfrm rot="-5400000">
        <a:off x="56302" y="2629404"/>
        <a:ext cx="1726174" cy="1508741"/>
      </dsp:txXfrm>
    </dsp:sp>
    <dsp:sp modelId="{DA6AFC61-04E9-4D9C-8041-79324FB32A84}">
      <dsp:nvSpPr>
        <dsp:cNvPr id="0" name=""/>
        <dsp:cNvSpPr/>
      </dsp:nvSpPr>
      <dsp:spPr>
        <a:xfrm rot="5400000">
          <a:off x="3228809" y="1281376"/>
          <a:ext cx="980682" cy="33733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enterocolite fermentative</a:t>
          </a:r>
          <a:endParaRPr lang="en-US" sz="2000" kern="1200" dirty="0"/>
        </a:p>
      </dsp:txBody>
      <dsp:txXfrm rot="-5400000">
        <a:off x="2032464" y="2525595"/>
        <a:ext cx="3325501" cy="8849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4DABD-BE1A-4335-81F4-EAC223A88AA3}">
      <dsp:nvSpPr>
        <dsp:cNvPr id="0" name=""/>
        <dsp:cNvSpPr/>
      </dsp:nvSpPr>
      <dsp:spPr>
        <a:xfrm>
          <a:off x="0" y="0"/>
          <a:ext cx="3857652" cy="3857652"/>
        </a:xfrm>
        <a:prstGeom prst="triangle">
          <a:avLst/>
        </a:prstGeom>
        <a:gradFill rotWithShape="1">
          <a:gsLst>
            <a:gs pos="0">
              <a:schemeClr val="accent6">
                <a:tint val="70000"/>
                <a:satMod val="100000"/>
                <a:lumMod val="110000"/>
              </a:schemeClr>
            </a:gs>
            <a:gs pos="50000">
              <a:schemeClr val="accent6">
                <a:tint val="75000"/>
                <a:satMod val="101000"/>
                <a:lumMod val="105000"/>
              </a:schemeClr>
            </a:gs>
            <a:gs pos="100000">
              <a:schemeClr val="accent6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9A02AB8B-FCF6-415F-810B-52B5E5FA1A7C}">
      <dsp:nvSpPr>
        <dsp:cNvPr id="0" name=""/>
        <dsp:cNvSpPr/>
      </dsp:nvSpPr>
      <dsp:spPr>
        <a:xfrm>
          <a:off x="1509373" y="339054"/>
          <a:ext cx="2507473" cy="913178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ulei volatil</a:t>
          </a: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acid rozmarinic, flavone, arbutozidă, tanin</a:t>
          </a:r>
          <a:endParaRPr lang="en-US" sz="2000" kern="1200" dirty="0"/>
        </a:p>
      </dsp:txBody>
      <dsp:txXfrm>
        <a:off x="1553951" y="383632"/>
        <a:ext cx="2418317" cy="824022"/>
      </dsp:txXfrm>
    </dsp:sp>
    <dsp:sp modelId="{62164BA5-5619-4D88-B279-21764DE5429F}">
      <dsp:nvSpPr>
        <dsp:cNvPr id="0" name=""/>
        <dsp:cNvSpPr/>
      </dsp:nvSpPr>
      <dsp:spPr>
        <a:xfrm>
          <a:off x="1461832" y="1356216"/>
          <a:ext cx="2507473" cy="913178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rgbClr val="A9FE5C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 carminativă antiseptică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sedativă</a:t>
          </a:r>
          <a:endParaRPr lang="en-US" sz="2000" kern="1200" dirty="0"/>
        </a:p>
      </dsp:txBody>
      <dsp:txXfrm>
        <a:off x="1506410" y="1400794"/>
        <a:ext cx="2418317" cy="824022"/>
      </dsp:txXfrm>
    </dsp:sp>
    <dsp:sp modelId="{5DA325E6-8B3D-4542-BF36-C4929821AC54}">
      <dsp:nvSpPr>
        <dsp:cNvPr id="0" name=""/>
        <dsp:cNvSpPr/>
      </dsp:nvSpPr>
      <dsp:spPr>
        <a:xfrm>
          <a:off x="1454685" y="2373377"/>
          <a:ext cx="2507473" cy="913178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rgbClr val="00B0F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dispepsii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 alimentar</a:t>
          </a:r>
          <a:endParaRPr lang="en-US" sz="2000" kern="1200" dirty="0"/>
        </a:p>
      </dsp:txBody>
      <dsp:txXfrm>
        <a:off x="1499263" y="2417955"/>
        <a:ext cx="2418317" cy="8240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CD3F2-F871-431D-9C3E-86EED974E9C2}">
      <dsp:nvSpPr>
        <dsp:cNvPr id="0" name=""/>
        <dsp:cNvSpPr/>
      </dsp:nvSpPr>
      <dsp:spPr>
        <a:xfrm>
          <a:off x="0" y="268286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0ED23-5292-4090-AD71-DCE90E0A9B34}">
      <dsp:nvSpPr>
        <dsp:cNvPr id="0" name=""/>
        <dsp:cNvSpPr/>
      </dsp:nvSpPr>
      <dsp:spPr>
        <a:xfrm>
          <a:off x="304800" y="2606"/>
          <a:ext cx="4267200" cy="53136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U</a:t>
          </a:r>
          <a:r>
            <a:rPr lang="it-IT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lei volatil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30739" y="28545"/>
        <a:ext cx="4215322" cy="479482"/>
      </dsp:txXfrm>
    </dsp:sp>
    <dsp:sp modelId="{DFF21533-C54B-4006-B16D-3B0E6A5BF6E2}">
      <dsp:nvSpPr>
        <dsp:cNvPr id="0" name=""/>
        <dsp:cNvSpPr/>
      </dsp:nvSpPr>
      <dsp:spPr>
        <a:xfrm>
          <a:off x="0" y="1084767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875598"/>
              <a:satOff val="10489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80DA7-57EA-43D5-88D9-75FB4F08B6C2}">
      <dsp:nvSpPr>
        <dsp:cNvPr id="0" name=""/>
        <dsp:cNvSpPr/>
      </dsp:nvSpPr>
      <dsp:spPr>
        <a:xfrm>
          <a:off x="304800" y="819086"/>
          <a:ext cx="4267200" cy="53136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rgbClr val="A9FE5C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AFC-uri</a:t>
          </a:r>
          <a:r>
            <a:rPr lang="ro-RO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 smtClean="0">
              <a:solidFill>
                <a:schemeClr val="tx1"/>
              </a:solidFill>
            </a:rPr>
            <a:t>(</a:t>
          </a:r>
          <a:r>
            <a:rPr lang="it-IT" sz="18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acid cafeic, clorogenic, rozmarinic</a:t>
          </a:r>
          <a:r>
            <a:rPr lang="ro-RO" sz="18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30739" y="845025"/>
        <a:ext cx="4215322" cy="479482"/>
      </dsp:txXfrm>
    </dsp:sp>
    <dsp:sp modelId="{E0E3B0C9-F560-4D34-BD55-F2CEE6258ABE}">
      <dsp:nvSpPr>
        <dsp:cNvPr id="0" name=""/>
        <dsp:cNvSpPr/>
      </dsp:nvSpPr>
      <dsp:spPr>
        <a:xfrm>
          <a:off x="0" y="1901247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51195"/>
              <a:satOff val="20978"/>
              <a:lumOff val="-1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27541-2996-46F7-9C67-17B878BC46D9}">
      <dsp:nvSpPr>
        <dsp:cNvPr id="0" name=""/>
        <dsp:cNvSpPr/>
      </dsp:nvSpPr>
      <dsp:spPr>
        <a:xfrm>
          <a:off x="304800" y="1635567"/>
          <a:ext cx="4267200" cy="53136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0739" y="1661506"/>
        <a:ext cx="4215322" cy="4794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CD3F2-F871-431D-9C3E-86EED974E9C2}">
      <dsp:nvSpPr>
        <dsp:cNvPr id="0" name=""/>
        <dsp:cNvSpPr/>
      </dsp:nvSpPr>
      <dsp:spPr>
        <a:xfrm>
          <a:off x="0" y="387437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0ED23-5292-4090-AD71-DCE90E0A9B34}">
      <dsp:nvSpPr>
        <dsp:cNvPr id="0" name=""/>
        <dsp:cNvSpPr/>
      </dsp:nvSpPr>
      <dsp:spPr>
        <a:xfrm>
          <a:off x="304800" y="62717"/>
          <a:ext cx="4267200" cy="64944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503" y="94420"/>
        <a:ext cx="4203794" cy="586034"/>
      </dsp:txXfrm>
    </dsp:sp>
    <dsp:sp modelId="{DFF21533-C54B-4006-B16D-3B0E6A5BF6E2}">
      <dsp:nvSpPr>
        <dsp:cNvPr id="0" name=""/>
        <dsp:cNvSpPr/>
      </dsp:nvSpPr>
      <dsp:spPr>
        <a:xfrm>
          <a:off x="0" y="1385358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875598"/>
              <a:satOff val="10489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80DA7-57EA-43D5-88D9-75FB4F08B6C2}">
      <dsp:nvSpPr>
        <dsp:cNvPr id="0" name=""/>
        <dsp:cNvSpPr/>
      </dsp:nvSpPr>
      <dsp:spPr>
        <a:xfrm>
          <a:off x="304800" y="1060638"/>
          <a:ext cx="4267200" cy="649440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rgbClr val="99FF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Triterpene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503" y="1092341"/>
        <a:ext cx="4203794" cy="586034"/>
      </dsp:txXfrm>
    </dsp:sp>
    <dsp:sp modelId="{E0E3B0C9-F560-4D34-BD55-F2CEE6258ABE}">
      <dsp:nvSpPr>
        <dsp:cNvPr id="0" name=""/>
        <dsp:cNvSpPr/>
      </dsp:nvSpPr>
      <dsp:spPr>
        <a:xfrm>
          <a:off x="0" y="2383278"/>
          <a:ext cx="6096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51195"/>
              <a:satOff val="20978"/>
              <a:lumOff val="-1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27541-2996-46F7-9C67-17B878BC46D9}">
      <dsp:nvSpPr>
        <dsp:cNvPr id="0" name=""/>
        <dsp:cNvSpPr/>
      </dsp:nvSpPr>
      <dsp:spPr>
        <a:xfrm>
          <a:off x="304800" y="2058557"/>
          <a:ext cx="4267200" cy="64944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Principii amare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6503" y="2090260"/>
        <a:ext cx="4203794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1B14D-4CA2-4593-97E1-CEF84D2F5C40}">
      <dsp:nvSpPr>
        <dsp:cNvPr id="0" name=""/>
        <dsp:cNvSpPr/>
      </dsp:nvSpPr>
      <dsp:spPr>
        <a:xfrm>
          <a:off x="1258336" y="-132560"/>
          <a:ext cx="5553291" cy="5553291"/>
        </a:xfrm>
        <a:prstGeom prst="circularArrow">
          <a:avLst>
            <a:gd name="adj1" fmla="val 4668"/>
            <a:gd name="adj2" fmla="val 272909"/>
            <a:gd name="adj3" fmla="val 12895217"/>
            <a:gd name="adj4" fmla="val 17987462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36B4F-C0C5-4453-A69F-56554347B392}">
      <dsp:nvSpPr>
        <dsp:cNvPr id="0" name=""/>
        <dsp:cNvSpPr/>
      </dsp:nvSpPr>
      <dsp:spPr>
        <a:xfrm>
          <a:off x="2216051" y="1458"/>
          <a:ext cx="3637861" cy="18189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bronşite</a:t>
          </a:r>
          <a:endParaRPr lang="en-US" sz="2400" b="1" kern="1200" dirty="0"/>
        </a:p>
      </dsp:txBody>
      <dsp:txXfrm>
        <a:off x="2304844" y="90251"/>
        <a:ext cx="3460275" cy="1641344"/>
      </dsp:txXfrm>
    </dsp:sp>
    <dsp:sp modelId="{520A9DE6-C18E-4442-8C0F-E9F6421FCD63}">
      <dsp:nvSpPr>
        <dsp:cNvPr id="0" name=""/>
        <dsp:cNvSpPr/>
      </dsp:nvSpPr>
      <dsp:spPr>
        <a:xfrm>
          <a:off x="4687612" y="1995458"/>
          <a:ext cx="2682740" cy="1818930"/>
        </a:xfrm>
        <a:prstGeom prst="roundRect">
          <a:avLst/>
        </a:prstGeom>
        <a:solidFill>
          <a:schemeClr val="accent4">
            <a:hueOff val="-2583732"/>
            <a:satOff val="6993"/>
            <a:lumOff val="-58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</a:t>
          </a:r>
          <a:r>
            <a:rPr kumimoji="0" lang="ro-RO" sz="24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alimentar</a:t>
          </a:r>
          <a:endParaRPr lang="en-US" sz="2400" kern="1200" dirty="0"/>
        </a:p>
      </dsp:txBody>
      <dsp:txXfrm>
        <a:off x="4776405" y="2084251"/>
        <a:ext cx="2505154" cy="1641344"/>
      </dsp:txXfrm>
    </dsp:sp>
    <dsp:sp modelId="{864CA4C5-F30A-41BB-A626-E0050F192BC8}">
      <dsp:nvSpPr>
        <dsp:cNvPr id="0" name=""/>
        <dsp:cNvSpPr/>
      </dsp:nvSpPr>
      <dsp:spPr>
        <a:xfrm>
          <a:off x="2216051" y="3989459"/>
          <a:ext cx="3637861" cy="1818930"/>
        </a:xfrm>
        <a:prstGeom prst="roundRect">
          <a:avLst/>
        </a:prstGeom>
        <a:solidFill>
          <a:schemeClr val="accent4">
            <a:hueOff val="-5167463"/>
            <a:satOff val="13985"/>
            <a:lumOff val="-117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colite fermentative</a:t>
          </a:r>
          <a:endParaRPr lang="en-US" sz="2400" kern="1200" dirty="0"/>
        </a:p>
      </dsp:txBody>
      <dsp:txXfrm>
        <a:off x="2304844" y="4078252"/>
        <a:ext cx="3460275" cy="1641344"/>
      </dsp:txXfrm>
    </dsp:sp>
    <dsp:sp modelId="{403EA1D4-2628-4179-B789-38AD760956C4}">
      <dsp:nvSpPr>
        <dsp:cNvPr id="0" name=""/>
        <dsp:cNvSpPr/>
      </dsp:nvSpPr>
      <dsp:spPr>
        <a:xfrm>
          <a:off x="658030" y="1995458"/>
          <a:ext cx="2765902" cy="1818930"/>
        </a:xfrm>
        <a:prstGeom prst="roundRect">
          <a:avLst/>
        </a:prstGeom>
        <a:solidFill>
          <a:schemeClr val="accent4">
            <a:hueOff val="-7751195"/>
            <a:satOff val="20978"/>
            <a:lumOff val="-176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parazitoze intestinale</a:t>
          </a:r>
          <a:endParaRPr lang="en-US" sz="2400" kern="1200" dirty="0"/>
        </a:p>
      </dsp:txBody>
      <dsp:txXfrm>
        <a:off x="746823" y="2084251"/>
        <a:ext cx="2588316" cy="16413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91467-1660-44CA-9152-23B9E4355E5E}">
      <dsp:nvSpPr>
        <dsp:cNvPr id="0" name=""/>
        <dsp:cNvSpPr/>
      </dsp:nvSpPr>
      <dsp:spPr>
        <a:xfrm>
          <a:off x="6272" y="1548990"/>
          <a:ext cx="1874908" cy="11249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Flavone metoxilate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21" y="1581939"/>
        <a:ext cx="1809010" cy="1059047"/>
      </dsp:txXfrm>
    </dsp:sp>
    <dsp:sp modelId="{8EE82612-0B92-46AF-8C11-359F1FD65359}">
      <dsp:nvSpPr>
        <dsp:cNvPr id="0" name=""/>
        <dsp:cNvSpPr/>
      </dsp:nvSpPr>
      <dsp:spPr>
        <a:xfrm>
          <a:off x="2068672" y="1878974"/>
          <a:ext cx="397480" cy="464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068672" y="1971969"/>
        <a:ext cx="278236" cy="278987"/>
      </dsp:txXfrm>
    </dsp:sp>
    <dsp:sp modelId="{6FD4F557-076C-4373-9A75-8E6CD0C42C9E}">
      <dsp:nvSpPr>
        <dsp:cNvPr id="0" name=""/>
        <dsp:cNvSpPr/>
      </dsp:nvSpPr>
      <dsp:spPr>
        <a:xfrm>
          <a:off x="2631145" y="1548990"/>
          <a:ext cx="1874908" cy="11249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Antispastice</a:t>
          </a:r>
          <a:r>
            <a:rPr lang="ro-RO" sz="2000" kern="1200" dirty="0" smtClean="0"/>
            <a:t> </a:t>
          </a:r>
          <a:endParaRPr lang="en-US" sz="2000" kern="1200" dirty="0"/>
        </a:p>
      </dsp:txBody>
      <dsp:txXfrm>
        <a:off x="2664094" y="1581939"/>
        <a:ext cx="1809010" cy="1059047"/>
      </dsp:txXfrm>
    </dsp:sp>
    <dsp:sp modelId="{D162A658-101D-472A-9C4F-39D37F6C11A2}">
      <dsp:nvSpPr>
        <dsp:cNvPr id="0" name=""/>
        <dsp:cNvSpPr/>
      </dsp:nvSpPr>
      <dsp:spPr>
        <a:xfrm>
          <a:off x="4693545" y="1878974"/>
          <a:ext cx="397480" cy="464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46729"/>
            <a:satOff val="2386"/>
            <a:lumOff val="301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693545" y="1971969"/>
        <a:ext cx="278236" cy="278987"/>
      </dsp:txXfrm>
    </dsp:sp>
    <dsp:sp modelId="{9BA4E238-FD22-4A4A-BBA2-21E36ACE336E}">
      <dsp:nvSpPr>
        <dsp:cNvPr id="0" name=""/>
        <dsp:cNvSpPr/>
      </dsp:nvSpPr>
      <dsp:spPr>
        <a:xfrm>
          <a:off x="5256018" y="1548990"/>
          <a:ext cx="1874908" cy="11249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Infecții CRS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8967" y="1581939"/>
        <a:ext cx="1809010" cy="10590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2CE96-75C3-4F50-8A81-4D575B05B8D6}">
      <dsp:nvSpPr>
        <dsp:cNvPr id="0" name=""/>
        <dsp:cNvSpPr/>
      </dsp:nvSpPr>
      <dsp:spPr>
        <a:xfrm rot="5400000">
          <a:off x="501649" y="1122401"/>
          <a:ext cx="1504791" cy="250393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6D5BC0-2E9A-4B2B-9243-FB84C9BBF20B}">
      <dsp:nvSpPr>
        <dsp:cNvPr id="0" name=""/>
        <dsp:cNvSpPr/>
      </dsp:nvSpPr>
      <dsp:spPr>
        <a:xfrm>
          <a:off x="250462" y="1870539"/>
          <a:ext cx="2260570" cy="198152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u.vol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(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timol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p-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cimen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l-G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γ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terpien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462" y="1870539"/>
        <a:ext cx="2260570" cy="1981522"/>
      </dsp:txXfrm>
    </dsp:sp>
    <dsp:sp modelId="{D031A07C-4444-4D93-8438-FED4A74C4C05}">
      <dsp:nvSpPr>
        <dsp:cNvPr id="0" name=""/>
        <dsp:cNvSpPr/>
      </dsp:nvSpPr>
      <dsp:spPr>
        <a:xfrm>
          <a:off x="2084510" y="938058"/>
          <a:ext cx="426522" cy="426522"/>
        </a:xfrm>
        <a:prstGeom prst="triangle">
          <a:avLst>
            <a:gd name="adj" fmla="val 100000"/>
          </a:avLst>
        </a:prstGeom>
        <a:solidFill>
          <a:schemeClr val="accent5">
            <a:hueOff val="-393497"/>
            <a:satOff val="3173"/>
            <a:lumOff val="2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37804-5632-414A-A9CE-98E9DC881159}">
      <dsp:nvSpPr>
        <dsp:cNvPr id="0" name=""/>
        <dsp:cNvSpPr/>
      </dsp:nvSpPr>
      <dsp:spPr>
        <a:xfrm rot="5400000">
          <a:off x="3269029" y="437610"/>
          <a:ext cx="1504791" cy="250393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786995"/>
            <a:satOff val="6346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D53C2-F921-49C6-99B4-E6C44484E2CC}">
      <dsp:nvSpPr>
        <dsp:cNvPr id="0" name=""/>
        <dsp:cNvSpPr/>
      </dsp:nvSpPr>
      <dsp:spPr>
        <a:xfrm>
          <a:off x="2833187" y="1185749"/>
          <a:ext cx="2629879" cy="198152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</a:t>
          </a:r>
          <a:r>
            <a:rPr lang="ro-RO" sz="24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stomahică </a:t>
          </a:r>
          <a:endParaRPr lang="en-US" sz="24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antiseptică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3187" y="1185749"/>
        <a:ext cx="2629879" cy="1981522"/>
      </dsp:txXfrm>
    </dsp:sp>
    <dsp:sp modelId="{7130854F-FFC8-493E-B15B-958AD9BF12CF}">
      <dsp:nvSpPr>
        <dsp:cNvPr id="0" name=""/>
        <dsp:cNvSpPr/>
      </dsp:nvSpPr>
      <dsp:spPr>
        <a:xfrm>
          <a:off x="4851889" y="253267"/>
          <a:ext cx="426522" cy="426522"/>
        </a:xfrm>
        <a:prstGeom prst="triangle">
          <a:avLst>
            <a:gd name="adj" fmla="val 100000"/>
          </a:avLst>
        </a:prstGeom>
        <a:solidFill>
          <a:schemeClr val="accent5">
            <a:hueOff val="-1180492"/>
            <a:satOff val="9519"/>
            <a:lumOff val="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EC97D2-E570-40EB-836B-4AE2A9F7E593}">
      <dsp:nvSpPr>
        <dsp:cNvPr id="0" name=""/>
        <dsp:cNvSpPr/>
      </dsp:nvSpPr>
      <dsp:spPr>
        <a:xfrm rot="5400000">
          <a:off x="6083546" y="-247180"/>
          <a:ext cx="1504791" cy="250393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573990"/>
            <a:satOff val="12692"/>
            <a:lumOff val="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3D4118-2F27-4232-BED2-DC03E121C064}">
      <dsp:nvSpPr>
        <dsp:cNvPr id="0" name=""/>
        <dsp:cNvSpPr/>
      </dsp:nvSpPr>
      <dsp:spPr>
        <a:xfrm>
          <a:off x="5536835" y="500958"/>
          <a:ext cx="2851618" cy="198152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o-RO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digestive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</a:t>
          </a:r>
          <a:r>
            <a:rPr lang="en-US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o-RO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condiment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6835" y="500958"/>
        <a:ext cx="2851618" cy="198152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FFEF3-9DA3-480B-AE59-05458FE9D4E3}">
      <dsp:nvSpPr>
        <dsp:cNvPr id="0" name=""/>
        <dsp:cNvSpPr/>
      </dsp:nvSpPr>
      <dsp:spPr>
        <a:xfrm>
          <a:off x="3273960" y="1965846"/>
          <a:ext cx="2402701" cy="2402701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inflamaţii articulare, entorse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757010" y="2528667"/>
        <a:ext cx="1436601" cy="1235038"/>
      </dsp:txXfrm>
    </dsp:sp>
    <dsp:sp modelId="{D2233B57-95D6-4800-9956-0FA1097DAD1D}">
      <dsp:nvSpPr>
        <dsp:cNvPr id="0" name=""/>
        <dsp:cNvSpPr/>
      </dsp:nvSpPr>
      <dsp:spPr>
        <a:xfrm>
          <a:off x="1653037" y="1397935"/>
          <a:ext cx="2193395" cy="1747419"/>
        </a:xfrm>
        <a:prstGeom prst="gear6">
          <a:avLst/>
        </a:prstGeom>
        <a:gradFill rotWithShape="0">
          <a:gsLst>
            <a:gs pos="0">
              <a:schemeClr val="accent5">
                <a:hueOff val="-786995"/>
                <a:satOff val="6346"/>
                <a:lumOff val="58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786995"/>
                <a:satOff val="6346"/>
                <a:lumOff val="58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786995"/>
                <a:satOff val="6346"/>
                <a:lumOff val="58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înţepături de insecte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157783" y="1840512"/>
        <a:ext cx="1183903" cy="862265"/>
      </dsp:txXfrm>
    </dsp:sp>
    <dsp:sp modelId="{274D493D-DE49-49D0-9F65-EE79EC4A2521}">
      <dsp:nvSpPr>
        <dsp:cNvPr id="0" name=""/>
        <dsp:cNvSpPr/>
      </dsp:nvSpPr>
      <dsp:spPr>
        <a:xfrm rot="20700000">
          <a:off x="2935887" y="192394"/>
          <a:ext cx="1712114" cy="1712114"/>
        </a:xfrm>
        <a:prstGeom prst="gear6">
          <a:avLst/>
        </a:prstGeom>
        <a:gradFill rotWithShape="0">
          <a:gsLst>
            <a:gs pos="0">
              <a:schemeClr val="accent5">
                <a:hueOff val="-1573990"/>
                <a:satOff val="12692"/>
                <a:lumOff val="117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573990"/>
                <a:satOff val="12692"/>
                <a:lumOff val="117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1573990"/>
                <a:satOff val="12692"/>
                <a:lumOff val="117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contuzii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20700000">
        <a:off x="3311404" y="567911"/>
        <a:ext cx="961080" cy="961080"/>
      </dsp:txXfrm>
    </dsp:sp>
    <dsp:sp modelId="{8641F411-5C0B-42B0-9056-CE4B797AAF1D}">
      <dsp:nvSpPr>
        <dsp:cNvPr id="0" name=""/>
        <dsp:cNvSpPr/>
      </dsp:nvSpPr>
      <dsp:spPr>
        <a:xfrm>
          <a:off x="3091123" y="1602194"/>
          <a:ext cx="3075457" cy="3075457"/>
        </a:xfrm>
        <a:prstGeom prst="circularArrow">
          <a:avLst>
            <a:gd name="adj1" fmla="val 4687"/>
            <a:gd name="adj2" fmla="val 299029"/>
            <a:gd name="adj3" fmla="val 2520216"/>
            <a:gd name="adj4" fmla="val 15852578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9A43F3-05D2-43B3-8117-E7B0A0F39A4B}">
      <dsp:nvSpPr>
        <dsp:cNvPr id="0" name=""/>
        <dsp:cNvSpPr/>
      </dsp:nvSpPr>
      <dsp:spPr>
        <a:xfrm>
          <a:off x="1566560" y="1010549"/>
          <a:ext cx="2234512" cy="22345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786995"/>
                <a:satOff val="6346"/>
                <a:lumOff val="58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786995"/>
                <a:satOff val="6346"/>
                <a:lumOff val="58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786995"/>
                <a:satOff val="6346"/>
                <a:lumOff val="58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1E2F8-0761-4F3D-820D-3F9F91B37615}">
      <dsp:nvSpPr>
        <dsp:cNvPr id="0" name=""/>
        <dsp:cNvSpPr/>
      </dsp:nvSpPr>
      <dsp:spPr>
        <a:xfrm>
          <a:off x="2458728" y="-183370"/>
          <a:ext cx="2409254" cy="24092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-1573990"/>
                <a:satOff val="12692"/>
                <a:lumOff val="117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573990"/>
                <a:satOff val="12692"/>
                <a:lumOff val="117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1573990"/>
                <a:satOff val="12692"/>
                <a:lumOff val="117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1B35-1BE8-44E1-A9F2-E515AC262664}">
      <dsp:nvSpPr>
        <dsp:cNvPr id="0" name=""/>
        <dsp:cNvSpPr/>
      </dsp:nvSpPr>
      <dsp:spPr>
        <a:xfrm rot="5400000">
          <a:off x="44657" y="-3882"/>
          <a:ext cx="1512618" cy="1572150"/>
        </a:xfrm>
        <a:prstGeom prst="chevron">
          <a:avLst/>
        </a:prstGeom>
        <a:solidFill>
          <a:srgbClr val="6DEF79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4891" y="25884"/>
        <a:ext cx="1572150" cy="1512618"/>
      </dsp:txXfrm>
    </dsp:sp>
    <dsp:sp modelId="{9BCEC328-8953-4F4A-98EA-C4E977E9562D}">
      <dsp:nvSpPr>
        <dsp:cNvPr id="0" name=""/>
        <dsp:cNvSpPr/>
      </dsp:nvSpPr>
      <dsp:spPr>
        <a:xfrm rot="5400000">
          <a:off x="2858503" y="-1225551"/>
          <a:ext cx="992804" cy="3486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8D0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sedativă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antilitiazică</a:t>
          </a:r>
          <a:endParaRPr lang="en-US" sz="2400" kern="1200" dirty="0"/>
        </a:p>
      </dsp:txBody>
      <dsp:txXfrm rot="-5400000">
        <a:off x="1611893" y="69524"/>
        <a:ext cx="3437561" cy="895874"/>
      </dsp:txXfrm>
    </dsp:sp>
    <dsp:sp modelId="{1A222309-5CAE-47FF-8F35-AAEE0E1F3E89}">
      <dsp:nvSpPr>
        <dsp:cNvPr id="0" name=""/>
        <dsp:cNvSpPr/>
      </dsp:nvSpPr>
      <dsp:spPr>
        <a:xfrm rot="5400000">
          <a:off x="124416" y="1132654"/>
          <a:ext cx="1519974" cy="1739025"/>
        </a:xfrm>
        <a:prstGeom prst="chevron">
          <a:avLst/>
        </a:prstGeom>
        <a:solidFill>
          <a:srgbClr val="38D046"/>
        </a:solidFill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4891" y="1242179"/>
        <a:ext cx="1739025" cy="1519974"/>
      </dsp:txXfrm>
    </dsp:sp>
    <dsp:sp modelId="{DA6AFC61-04E9-4D9C-8041-79324FB32A84}">
      <dsp:nvSpPr>
        <dsp:cNvPr id="0" name=""/>
        <dsp:cNvSpPr/>
      </dsp:nvSpPr>
      <dsp:spPr>
        <a:xfrm rot="5400000">
          <a:off x="2909732" y="-27915"/>
          <a:ext cx="987983" cy="3222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8D0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minore ale somnului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litiază biliară şi renală</a:t>
          </a:r>
          <a:endParaRPr lang="en-US" sz="2400" kern="1200" dirty="0"/>
        </a:p>
      </dsp:txBody>
      <dsp:txXfrm rot="-5400000">
        <a:off x="1792448" y="1137598"/>
        <a:ext cx="3174323" cy="8915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90F71-B139-4CA2-B609-820DA8D9C845}">
      <dsp:nvSpPr>
        <dsp:cNvPr id="0" name=""/>
        <dsp:cNvSpPr/>
      </dsp:nvSpPr>
      <dsp:spPr>
        <a:xfrm>
          <a:off x="4536500" y="3574477"/>
          <a:ext cx="2407968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AFC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p.amare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95841" y="4031953"/>
        <a:ext cx="1611678" cy="1187680"/>
      </dsp:txXfrm>
    </dsp:sp>
    <dsp:sp modelId="{754E749E-A727-43A8-B92F-2D34C3008DC6}">
      <dsp:nvSpPr>
        <dsp:cNvPr id="0" name=""/>
        <dsp:cNvSpPr/>
      </dsp:nvSpPr>
      <dsp:spPr>
        <a:xfrm>
          <a:off x="155781" y="3574477"/>
          <a:ext cx="2695792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c. rosmarinic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31" y="4031953"/>
        <a:ext cx="1813154" cy="1187680"/>
      </dsp:txXfrm>
    </dsp:sp>
    <dsp:sp modelId="{30BE092A-5B11-481C-A9F3-1BAC4136F8E9}">
      <dsp:nvSpPr>
        <dsp:cNvPr id="0" name=""/>
        <dsp:cNvSpPr/>
      </dsp:nvSpPr>
      <dsp:spPr>
        <a:xfrm>
          <a:off x="4293418" y="0"/>
          <a:ext cx="2894132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8D046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steri din u.v.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8608" y="36950"/>
        <a:ext cx="1951992" cy="1187680"/>
      </dsp:txXfrm>
    </dsp:sp>
    <dsp:sp modelId="{060C84DF-595E-4A97-B967-041C84F73A05}">
      <dsp:nvSpPr>
        <dsp:cNvPr id="0" name=""/>
        <dsp:cNvSpPr/>
      </dsp:nvSpPr>
      <dsp:spPr>
        <a:xfrm>
          <a:off x="152418" y="0"/>
          <a:ext cx="2702518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F0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aldehide şi esteri din </a:t>
          </a:r>
          <a:r>
            <a:rPr lang="en-US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u</a:t>
          </a: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.v.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368" y="36950"/>
        <a:ext cx="1817862" cy="1187680"/>
      </dsp:txXfrm>
    </dsp:sp>
    <dsp:sp modelId="{803626B4-5E04-4A27-83BF-2842015FC92C}">
      <dsp:nvSpPr>
        <dsp:cNvPr id="0" name=""/>
        <dsp:cNvSpPr/>
      </dsp:nvSpPr>
      <dsp:spPr>
        <a:xfrm>
          <a:off x="1341318" y="299625"/>
          <a:ext cx="2276100" cy="227610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  <a:endParaRPr lang="en-US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7972" y="966279"/>
        <a:ext cx="1609446" cy="1609446"/>
      </dsp:txXfrm>
    </dsp:sp>
    <dsp:sp modelId="{6E205CEB-91FE-467D-AF98-0EED9FA151FD}">
      <dsp:nvSpPr>
        <dsp:cNvPr id="0" name=""/>
        <dsp:cNvSpPr/>
      </dsp:nvSpPr>
      <dsp:spPr>
        <a:xfrm rot="5400000">
          <a:off x="3722550" y="299625"/>
          <a:ext cx="2276100" cy="2276100"/>
        </a:xfrm>
        <a:prstGeom prst="pieWedge">
          <a:avLst/>
        </a:prstGeom>
        <a:gradFill rotWithShape="0">
          <a:gsLst>
            <a:gs pos="0">
              <a:schemeClr val="accent4">
                <a:hueOff val="-2583732"/>
                <a:satOff val="6993"/>
                <a:lumOff val="-58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2583732"/>
                <a:satOff val="6993"/>
                <a:lumOff val="-58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2583732"/>
                <a:satOff val="6993"/>
                <a:lumOff val="-58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antispastică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722550" y="966279"/>
        <a:ext cx="1609446" cy="1609446"/>
      </dsp:txXfrm>
    </dsp:sp>
    <dsp:sp modelId="{ED3DA474-32CB-4A16-B997-06AED62908C8}">
      <dsp:nvSpPr>
        <dsp:cNvPr id="0" name=""/>
        <dsp:cNvSpPr/>
      </dsp:nvSpPr>
      <dsp:spPr>
        <a:xfrm rot="10800000">
          <a:off x="3722550" y="2680857"/>
          <a:ext cx="2276100" cy="2276100"/>
        </a:xfrm>
        <a:prstGeom prst="pieWedge">
          <a:avLst/>
        </a:prstGeom>
        <a:gradFill rotWithShape="0">
          <a:gsLst>
            <a:gs pos="0">
              <a:schemeClr val="accent4">
                <a:hueOff val="-5167463"/>
                <a:satOff val="13985"/>
                <a:lumOff val="-117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5167463"/>
                <a:satOff val="13985"/>
                <a:lumOff val="-117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5167463"/>
                <a:satOff val="13985"/>
                <a:lumOff val="-117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coleretică -coolagogă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2550" y="2680857"/>
        <a:ext cx="1609446" cy="1609446"/>
      </dsp:txXfrm>
    </dsp:sp>
    <dsp:sp modelId="{2A41E944-80DE-4329-AE01-19261472F684}">
      <dsp:nvSpPr>
        <dsp:cNvPr id="0" name=""/>
        <dsp:cNvSpPr/>
      </dsp:nvSpPr>
      <dsp:spPr>
        <a:xfrm rot="16200000">
          <a:off x="1341318" y="2680857"/>
          <a:ext cx="2276100" cy="2276100"/>
        </a:xfrm>
        <a:prstGeom prst="pieWedge">
          <a:avLst/>
        </a:prstGeom>
        <a:gradFill rotWithShape="0">
          <a:gsLst>
            <a:gs pos="0">
              <a:schemeClr val="accent4">
                <a:hueOff val="-7751195"/>
                <a:satOff val="20978"/>
                <a:lumOff val="-17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7751195"/>
                <a:satOff val="20978"/>
                <a:lumOff val="-1764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7751195"/>
                <a:satOff val="20978"/>
                <a:lumOff val="-1764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antiherpetică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007972" y="2680857"/>
        <a:ext cx="1609446" cy="1609446"/>
      </dsp:txXfrm>
    </dsp:sp>
    <dsp:sp modelId="{CD006E49-8E7E-4EDF-BA16-E1BE1221EBF0}">
      <dsp:nvSpPr>
        <dsp:cNvPr id="0" name=""/>
        <dsp:cNvSpPr/>
      </dsp:nvSpPr>
      <dsp:spPr>
        <a:xfrm>
          <a:off x="3277055" y="2155199"/>
          <a:ext cx="785859" cy="683355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A0F6E9-7CFF-4524-8324-4CD9F020CDD4}">
      <dsp:nvSpPr>
        <dsp:cNvPr id="0" name=""/>
        <dsp:cNvSpPr/>
      </dsp:nvSpPr>
      <dsp:spPr>
        <a:xfrm rot="10800000">
          <a:off x="3277055" y="2418028"/>
          <a:ext cx="785859" cy="683355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3436B-640A-470A-8112-FDEF05D3F8BC}">
      <dsp:nvSpPr>
        <dsp:cNvPr id="0" name=""/>
        <dsp:cNvSpPr/>
      </dsp:nvSpPr>
      <dsp:spPr>
        <a:xfrm>
          <a:off x="0" y="368615"/>
          <a:ext cx="3326769" cy="33267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BAE613-9A71-47D4-92BE-E2F1B2242D5A}">
      <dsp:nvSpPr>
        <dsp:cNvPr id="0" name=""/>
        <dsp:cNvSpPr/>
      </dsp:nvSpPr>
      <dsp:spPr>
        <a:xfrm>
          <a:off x="1663384" y="380292"/>
          <a:ext cx="3881231" cy="33267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</a:t>
          </a:r>
          <a:endParaRPr lang="en-US" sz="2400" kern="1200" dirty="0"/>
        </a:p>
      </dsp:txBody>
      <dsp:txXfrm>
        <a:off x="1663384" y="380292"/>
        <a:ext cx="3881231" cy="706938"/>
      </dsp:txXfrm>
    </dsp:sp>
    <dsp:sp modelId="{5EDA14E3-4E8A-432F-9DAC-1283562D7AFD}">
      <dsp:nvSpPr>
        <dsp:cNvPr id="0" name=""/>
        <dsp:cNvSpPr/>
      </dsp:nvSpPr>
      <dsp:spPr>
        <a:xfrm>
          <a:off x="436638" y="1075553"/>
          <a:ext cx="2453492" cy="245349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2583732"/>
                <a:satOff val="6993"/>
                <a:lumOff val="-58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2583732"/>
                <a:satOff val="6993"/>
                <a:lumOff val="-58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2583732"/>
                <a:satOff val="6993"/>
                <a:lumOff val="-58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C1ECF0-44C7-45AC-8B09-3616440CBE4B}">
      <dsp:nvSpPr>
        <dsp:cNvPr id="0" name=""/>
        <dsp:cNvSpPr/>
      </dsp:nvSpPr>
      <dsp:spPr>
        <a:xfrm>
          <a:off x="1663384" y="1075553"/>
          <a:ext cx="3881231" cy="24534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583732"/>
              <a:satOff val="6993"/>
              <a:lumOff val="-58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distonii neurovegetative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3384" y="1075553"/>
        <a:ext cx="3881231" cy="706938"/>
      </dsp:txXfrm>
    </dsp:sp>
    <dsp:sp modelId="{699BD820-D145-45E5-A611-1BD75FFCA029}">
      <dsp:nvSpPr>
        <dsp:cNvPr id="0" name=""/>
        <dsp:cNvSpPr/>
      </dsp:nvSpPr>
      <dsp:spPr>
        <a:xfrm>
          <a:off x="873277" y="1782492"/>
          <a:ext cx="1580215" cy="158021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5167463"/>
                <a:satOff val="13985"/>
                <a:lumOff val="-117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5167463"/>
                <a:satOff val="13985"/>
                <a:lumOff val="-117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5167463"/>
                <a:satOff val="13985"/>
                <a:lumOff val="-117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9CA18D-A4E7-47CF-9DA3-5F4E66422368}">
      <dsp:nvSpPr>
        <dsp:cNvPr id="0" name=""/>
        <dsp:cNvSpPr/>
      </dsp:nvSpPr>
      <dsp:spPr>
        <a:xfrm>
          <a:off x="1663384" y="1782492"/>
          <a:ext cx="3881231" cy="15802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5167463"/>
              <a:satOff val="13985"/>
              <a:lumOff val="-117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dispepsii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3384" y="1782492"/>
        <a:ext cx="3881231" cy="706938"/>
      </dsp:txXfrm>
    </dsp:sp>
    <dsp:sp modelId="{47E1CF14-2360-42F8-AEE7-6CA3263E6FDC}">
      <dsp:nvSpPr>
        <dsp:cNvPr id="0" name=""/>
        <dsp:cNvSpPr/>
      </dsp:nvSpPr>
      <dsp:spPr>
        <a:xfrm>
          <a:off x="1309915" y="2489430"/>
          <a:ext cx="706938" cy="7069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7751195"/>
                <a:satOff val="20978"/>
                <a:lumOff val="-17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-7751195"/>
                <a:satOff val="20978"/>
                <a:lumOff val="-1764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-7751195"/>
                <a:satOff val="20978"/>
                <a:lumOff val="-1764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CD9C0D-322C-4214-9F3D-FE0A3D933856}">
      <dsp:nvSpPr>
        <dsp:cNvPr id="0" name=""/>
        <dsp:cNvSpPr/>
      </dsp:nvSpPr>
      <dsp:spPr>
        <a:xfrm>
          <a:off x="1663384" y="2489430"/>
          <a:ext cx="3881231" cy="7069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7751195"/>
              <a:satOff val="20978"/>
              <a:lumOff val="-176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herpes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63384" y="2489430"/>
        <a:ext cx="3881231" cy="706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BC5BF-A50B-4DA0-AF53-A1B003F25E50}">
      <dsp:nvSpPr>
        <dsp:cNvPr id="0" name=""/>
        <dsp:cNvSpPr/>
      </dsp:nvSpPr>
      <dsp:spPr>
        <a:xfrm>
          <a:off x="2676" y="195672"/>
          <a:ext cx="1752625" cy="17526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48213-33D5-4F25-9AC7-B1B476CD25D2}">
      <dsp:nvSpPr>
        <dsp:cNvPr id="0" name=""/>
        <dsp:cNvSpPr/>
      </dsp:nvSpPr>
      <dsp:spPr>
        <a:xfrm>
          <a:off x="287987" y="1442919"/>
          <a:ext cx="1752625" cy="1752625"/>
        </a:xfrm>
        <a:prstGeom prst="roundRect">
          <a:avLst>
            <a:gd name="adj" fmla="val 10000"/>
          </a:avLst>
        </a:prstGeom>
        <a:solidFill>
          <a:srgbClr val="FEC9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cicatrizantă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tanin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triterpene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9320" y="1494252"/>
        <a:ext cx="1649959" cy="1649959"/>
      </dsp:txXfrm>
    </dsp:sp>
    <dsp:sp modelId="{79B5CA15-3BCB-43C5-8C2C-B21FD926D538}">
      <dsp:nvSpPr>
        <dsp:cNvPr id="0" name=""/>
        <dsp:cNvSpPr/>
      </dsp:nvSpPr>
      <dsp:spPr>
        <a:xfrm rot="51959">
          <a:off x="2171554" y="2143994"/>
          <a:ext cx="1023776" cy="154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171557" y="2174504"/>
        <a:ext cx="977485" cy="92582"/>
      </dsp:txXfrm>
    </dsp:sp>
    <dsp:sp modelId="{1230EC2D-BD7C-4249-A3BE-FD8717875256}">
      <dsp:nvSpPr>
        <dsp:cNvPr id="0" name=""/>
        <dsp:cNvSpPr/>
      </dsp:nvSpPr>
      <dsp:spPr>
        <a:xfrm>
          <a:off x="3024340" y="241345"/>
          <a:ext cx="1752625" cy="17526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6E215-DDBF-400D-AE36-54EBE605CF5B}">
      <dsp:nvSpPr>
        <dsp:cNvPr id="0" name=""/>
        <dsp:cNvSpPr/>
      </dsp:nvSpPr>
      <dsp:spPr>
        <a:xfrm>
          <a:off x="3005168" y="1442919"/>
          <a:ext cx="1752625" cy="1752625"/>
        </a:xfrm>
        <a:prstGeom prst="roundRect">
          <a:avLst>
            <a:gd name="adj" fmla="val 10000"/>
          </a:avLst>
        </a:prstGeom>
        <a:solidFill>
          <a:srgbClr val="FEC9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antiseptică 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56501" y="1494252"/>
        <a:ext cx="1649959" cy="1649959"/>
      </dsp:txXfrm>
    </dsp:sp>
    <dsp:sp modelId="{3D5A6C30-3A3D-493F-8EAA-B4C64D5820D6}">
      <dsp:nvSpPr>
        <dsp:cNvPr id="0" name=""/>
        <dsp:cNvSpPr/>
      </dsp:nvSpPr>
      <dsp:spPr>
        <a:xfrm rot="56396" flipV="1">
          <a:off x="5112024" y="2187156"/>
          <a:ext cx="581643" cy="88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5112026" y="2204540"/>
        <a:ext cx="555242" cy="52801"/>
      </dsp:txXfrm>
    </dsp:sp>
    <dsp:sp modelId="{38A9D299-D6D0-4B5C-9F3E-5ABAC85F9205}">
      <dsp:nvSpPr>
        <dsp:cNvPr id="0" name=""/>
        <dsp:cNvSpPr/>
      </dsp:nvSpPr>
      <dsp:spPr>
        <a:xfrm>
          <a:off x="5808198" y="195672"/>
          <a:ext cx="1752625" cy="17526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54E88-22FE-42BB-90ED-D18044F91D74}">
      <dsp:nvSpPr>
        <dsp:cNvPr id="0" name=""/>
        <dsp:cNvSpPr/>
      </dsp:nvSpPr>
      <dsp:spPr>
        <a:xfrm>
          <a:off x="5439713" y="1442919"/>
          <a:ext cx="2347028" cy="1752625"/>
        </a:xfrm>
        <a:prstGeom prst="roundRect">
          <a:avLst>
            <a:gd name="adj" fmla="val 10000"/>
          </a:avLst>
        </a:prstGeom>
        <a:solidFill>
          <a:srgbClr val="FEC9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capilaroprotectoare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antociani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491046" y="1494252"/>
        <a:ext cx="2244362" cy="164995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2DCFD-63AD-4F81-B2C4-6A24DD996A8B}">
      <dsp:nvSpPr>
        <dsp:cNvPr id="0" name=""/>
        <dsp:cNvSpPr/>
      </dsp:nvSpPr>
      <dsp:spPr>
        <a:xfrm>
          <a:off x="1267663" y="1219412"/>
          <a:ext cx="2193082" cy="2193190"/>
        </a:xfrm>
        <a:prstGeom prst="ellipse">
          <a:avLst/>
        </a:prstGeom>
        <a:solidFill>
          <a:srgbClr val="89F39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ASOCIERI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8832" y="1540597"/>
        <a:ext cx="1550744" cy="1550820"/>
      </dsp:txXfrm>
    </dsp:sp>
    <dsp:sp modelId="{A97F7A37-4684-4223-97D5-FF2A81D5F1F4}">
      <dsp:nvSpPr>
        <dsp:cNvPr id="0" name=""/>
        <dsp:cNvSpPr/>
      </dsp:nvSpPr>
      <dsp:spPr>
        <a:xfrm>
          <a:off x="136721" y="0"/>
          <a:ext cx="4420892" cy="4608512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308ADF-2185-40C2-8BB2-EBBFF8E43336}">
      <dsp:nvSpPr>
        <dsp:cNvPr id="0" name=""/>
        <dsp:cNvSpPr/>
      </dsp:nvSpPr>
      <dsp:spPr>
        <a:xfrm>
          <a:off x="3391945" y="388497"/>
          <a:ext cx="1174842" cy="117517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24C560-E098-4368-BDBF-A600A7D4EE11}">
      <dsp:nvSpPr>
        <dsp:cNvPr id="0" name=""/>
        <dsp:cNvSpPr/>
      </dsp:nvSpPr>
      <dsp:spPr>
        <a:xfrm>
          <a:off x="4655899" y="407392"/>
          <a:ext cx="1572571" cy="11373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Crataegi fol. cum fl.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899" y="407392"/>
        <a:ext cx="1572571" cy="1137380"/>
      </dsp:txXfrm>
    </dsp:sp>
    <dsp:sp modelId="{D761066C-3BEA-4D67-834A-061357DF384D}">
      <dsp:nvSpPr>
        <dsp:cNvPr id="0" name=""/>
        <dsp:cNvSpPr/>
      </dsp:nvSpPr>
      <dsp:spPr>
        <a:xfrm>
          <a:off x="3846025" y="1725426"/>
          <a:ext cx="1174842" cy="11751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E0C4C-488C-425B-9EE7-E45EA54022BF}">
      <dsp:nvSpPr>
        <dsp:cNvPr id="0" name=""/>
        <dsp:cNvSpPr/>
      </dsp:nvSpPr>
      <dsp:spPr>
        <a:xfrm>
          <a:off x="5116532" y="1742017"/>
          <a:ext cx="1572571" cy="11373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Passiflorae herba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6532" y="1742017"/>
        <a:ext cx="1572571" cy="1137380"/>
      </dsp:txXfrm>
    </dsp:sp>
    <dsp:sp modelId="{60C4800E-6BC1-4AD2-9A4E-3B911619C815}">
      <dsp:nvSpPr>
        <dsp:cNvPr id="0" name=""/>
        <dsp:cNvSpPr/>
      </dsp:nvSpPr>
      <dsp:spPr>
        <a:xfrm>
          <a:off x="3391945" y="3081251"/>
          <a:ext cx="1174842" cy="11751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8CB3E0-1509-4C73-B916-F97E59DBB2C6}">
      <dsp:nvSpPr>
        <dsp:cNvPr id="0" name=""/>
        <dsp:cNvSpPr/>
      </dsp:nvSpPr>
      <dsp:spPr>
        <a:xfrm>
          <a:off x="4655899" y="3105215"/>
          <a:ext cx="1572571" cy="11373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Lupuli fl.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5899" y="3105215"/>
        <a:ext cx="1572571" cy="113738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A0FE1-036C-4245-9A7F-FE1E062CBD86}">
      <dsp:nvSpPr>
        <dsp:cNvPr id="0" name=""/>
        <dsp:cNvSpPr/>
      </dsp:nvSpPr>
      <dsp:spPr>
        <a:xfrm>
          <a:off x="1540842" y="401333"/>
          <a:ext cx="2422399" cy="162530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4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aldehide C10</a:t>
          </a:r>
          <a:endParaRPr lang="en-US" sz="2400" kern="1200" dirty="0"/>
        </a:p>
      </dsp:txBody>
      <dsp:txXfrm>
        <a:off x="1863829" y="685761"/>
        <a:ext cx="1776426" cy="731386"/>
      </dsp:txXfrm>
    </dsp:sp>
    <dsp:sp modelId="{2FBE7395-FC99-4E2B-8889-AF3D6A749C2F}">
      <dsp:nvSpPr>
        <dsp:cNvPr id="0" name=""/>
        <dsp:cNvSpPr/>
      </dsp:nvSpPr>
      <dsp:spPr>
        <a:xfrm>
          <a:off x="2088293" y="1667201"/>
          <a:ext cx="4455738" cy="2148929"/>
        </a:xfrm>
        <a:prstGeom prst="ellipse">
          <a:avLst/>
        </a:prstGeom>
        <a:solidFill>
          <a:schemeClr val="accent5">
            <a:alpha val="50000"/>
            <a:hueOff val="-786995"/>
            <a:satOff val="6346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</a:t>
          </a: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insomnii,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distonii neuro-vegetative;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industria cosmetică şi a parfumurilor</a:t>
          </a:r>
          <a:endParaRPr lang="en-US" sz="2400" kern="1200" dirty="0"/>
        </a:p>
      </dsp:txBody>
      <dsp:txXfrm>
        <a:off x="3451006" y="2222341"/>
        <a:ext cx="2673442" cy="1181911"/>
      </dsp:txXfrm>
    </dsp:sp>
    <dsp:sp modelId="{74D29ADE-3068-4B7D-9D30-1DD35F00E76A}">
      <dsp:nvSpPr>
        <dsp:cNvPr id="0" name=""/>
        <dsp:cNvSpPr/>
      </dsp:nvSpPr>
      <dsp:spPr>
        <a:xfrm>
          <a:off x="0" y="1604972"/>
          <a:ext cx="3025491" cy="2204263"/>
        </a:xfrm>
        <a:prstGeom prst="ellipse">
          <a:avLst/>
        </a:prstGeom>
        <a:solidFill>
          <a:schemeClr val="accent5">
            <a:alpha val="50000"/>
            <a:hueOff val="-1573990"/>
            <a:satOff val="1269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</a:t>
          </a:r>
          <a:r>
            <a:rPr lang="ro-RO" sz="24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o-RO" sz="24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♦ antispastică </a:t>
          </a:r>
          <a:endParaRPr lang="en-US" sz="2400" kern="1200" dirty="0"/>
        </a:p>
      </dsp:txBody>
      <dsp:txXfrm>
        <a:off x="284900" y="2174406"/>
        <a:ext cx="1815294" cy="121234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D0927-FB2B-4532-8226-D989B9039F05}">
      <dsp:nvSpPr>
        <dsp:cNvPr id="0" name=""/>
        <dsp:cNvSpPr/>
      </dsp:nvSpPr>
      <dsp:spPr>
        <a:xfrm>
          <a:off x="1063741" y="6800"/>
          <a:ext cx="3638893" cy="248670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Neurotoxicitate</a:t>
          </a:r>
          <a:endParaRPr lang="en-US" sz="2400" kern="1200" dirty="0"/>
        </a:p>
      </dsp:txBody>
      <dsp:txXfrm>
        <a:off x="1571875" y="300036"/>
        <a:ext cx="2098101" cy="1900232"/>
      </dsp:txXfrm>
    </dsp:sp>
    <dsp:sp modelId="{97C47BA2-5E47-4267-B532-66538094C869}">
      <dsp:nvSpPr>
        <dsp:cNvPr id="0" name=""/>
        <dsp:cNvSpPr/>
      </dsp:nvSpPr>
      <dsp:spPr>
        <a:xfrm>
          <a:off x="4093991" y="13601"/>
          <a:ext cx="2720703" cy="2486704"/>
        </a:xfrm>
        <a:prstGeom prst="ellipse">
          <a:avLst/>
        </a:prstGeom>
        <a:solidFill>
          <a:schemeClr val="accent2">
            <a:alpha val="50000"/>
            <a:hueOff val="-5136466"/>
            <a:satOff val="8196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latin typeface="Times New Roman" pitchFamily="18" charset="0"/>
              <a:cs typeface="Times New Roman" pitchFamily="18" charset="0"/>
            </a:rPr>
            <a:t>Fenomene abortive</a:t>
          </a:r>
          <a:endParaRPr lang="en-US" sz="2400" kern="1200" dirty="0"/>
        </a:p>
      </dsp:txBody>
      <dsp:txXfrm>
        <a:off x="4866082" y="306837"/>
        <a:ext cx="1568693" cy="190023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D42DA-E2C8-434B-BF69-1281E7B9E9C4}">
      <dsp:nvSpPr>
        <dsp:cNvPr id="0" name=""/>
        <dsp:cNvSpPr/>
      </dsp:nvSpPr>
      <dsp:spPr>
        <a:xfrm>
          <a:off x="19764" y="-100995"/>
          <a:ext cx="3235592" cy="86368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u="none" kern="1200" dirty="0" smtClean="0">
              <a:latin typeface="Times New Roman" pitchFamily="18" charset="0"/>
              <a:cs typeface="Times New Roman" pitchFamily="18" charset="0"/>
            </a:rPr>
            <a:t>STRUCTURA CHIMICĂ</a:t>
          </a:r>
          <a:endParaRPr lang="en-US" sz="2400" b="1" u="none" kern="1200" dirty="0"/>
        </a:p>
      </dsp:txBody>
      <dsp:txXfrm>
        <a:off x="19764" y="-100995"/>
        <a:ext cx="3235592" cy="863688"/>
      </dsp:txXfrm>
    </dsp:sp>
    <dsp:sp modelId="{87FF9745-83B2-4200-A838-1FB8366F230C}">
      <dsp:nvSpPr>
        <dsp:cNvPr id="0" name=""/>
        <dsp:cNvSpPr/>
      </dsp:nvSpPr>
      <dsp:spPr>
        <a:xfrm>
          <a:off x="6968" y="762692"/>
          <a:ext cx="3261186" cy="1701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cetone C10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&gt; </a:t>
          </a: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cetone C15 şi aromatice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aciclice şi biciclice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&gt; c</a:t>
          </a: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etonele monociclice</a:t>
          </a:r>
          <a:endParaRPr lang="en-US" sz="2400" kern="1200" dirty="0"/>
        </a:p>
      </dsp:txBody>
      <dsp:txXfrm>
        <a:off x="6968" y="762692"/>
        <a:ext cx="3261186" cy="1701899"/>
      </dsp:txXfrm>
    </dsp:sp>
    <dsp:sp modelId="{7E19F085-4180-4C54-8F45-EDC3D4A4ED7A}">
      <dsp:nvSpPr>
        <dsp:cNvPr id="0" name=""/>
        <dsp:cNvSpPr/>
      </dsp:nvSpPr>
      <dsp:spPr>
        <a:xfrm>
          <a:off x="3720694" y="0"/>
          <a:ext cx="3232433" cy="86368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7000"/>
                <a:satMod val="100000"/>
                <a:lumMod val="102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hade val="100000"/>
                <a:satMod val="100000"/>
                <a:lumMod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u="none" kern="1200" dirty="0" smtClean="0">
              <a:latin typeface="Times New Roman" pitchFamily="18" charset="0"/>
              <a:cs typeface="Times New Roman" pitchFamily="18" charset="0"/>
            </a:rPr>
            <a:t>CALEA DE ADMINISTRARE</a:t>
          </a:r>
          <a:endParaRPr lang="en-US" sz="2400" b="1" u="none" kern="1200" dirty="0"/>
        </a:p>
      </dsp:txBody>
      <dsp:txXfrm>
        <a:off x="3720694" y="0"/>
        <a:ext cx="3232433" cy="863688"/>
      </dsp:txXfrm>
    </dsp:sp>
    <dsp:sp modelId="{E800A149-0AEF-4B05-AEB5-B226A64A6018}">
      <dsp:nvSpPr>
        <dsp:cNvPr id="0" name=""/>
        <dsp:cNvSpPr/>
      </dsp:nvSpPr>
      <dsp:spPr>
        <a:xfrm>
          <a:off x="3720694" y="863688"/>
          <a:ext cx="3232433" cy="14999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respiratorie (aerosoli) şi per os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rectală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 vaginală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cutanată</a:t>
          </a:r>
          <a:endParaRPr lang="en-US" sz="2400" kern="1200" dirty="0"/>
        </a:p>
      </dsp:txBody>
      <dsp:txXfrm>
        <a:off x="3720694" y="863688"/>
        <a:ext cx="3232433" cy="149990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C253B-FE65-4A98-A17F-01B36746A9A2}">
      <dsp:nvSpPr>
        <dsp:cNvPr id="0" name=""/>
        <dsp:cNvSpPr/>
      </dsp:nvSpPr>
      <dsp:spPr>
        <a:xfrm>
          <a:off x="386571" y="538818"/>
          <a:ext cx="3372721" cy="3372721"/>
        </a:xfrm>
        <a:prstGeom prst="blockArc">
          <a:avLst>
            <a:gd name="adj1" fmla="val 8992685"/>
            <a:gd name="adj2" fmla="val 16745228"/>
            <a:gd name="adj3" fmla="val 4643"/>
          </a:avLst>
        </a:prstGeom>
        <a:solidFill>
          <a:schemeClr val="accent4">
            <a:hueOff val="-7751195"/>
            <a:satOff val="20978"/>
            <a:lumOff val="-17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B7B40-A2A0-4AF2-963A-BC806B1613E7}">
      <dsp:nvSpPr>
        <dsp:cNvPr id="0" name=""/>
        <dsp:cNvSpPr/>
      </dsp:nvSpPr>
      <dsp:spPr>
        <a:xfrm>
          <a:off x="534272" y="628230"/>
          <a:ext cx="3372721" cy="3372721"/>
        </a:xfrm>
        <a:prstGeom prst="blockArc">
          <a:avLst>
            <a:gd name="adj1" fmla="val 2502081"/>
            <a:gd name="adj2" fmla="val 9254488"/>
            <a:gd name="adj3" fmla="val 4643"/>
          </a:avLst>
        </a:prstGeom>
        <a:solidFill>
          <a:schemeClr val="accent4">
            <a:hueOff val="-3875598"/>
            <a:satOff val="10489"/>
            <a:lumOff val="-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D0474-9EAB-4D02-BEFE-A6719CC20375}">
      <dsp:nvSpPr>
        <dsp:cNvPr id="0" name=""/>
        <dsp:cNvSpPr/>
      </dsp:nvSpPr>
      <dsp:spPr>
        <a:xfrm>
          <a:off x="231148" y="343259"/>
          <a:ext cx="3928209" cy="3789286"/>
        </a:xfrm>
        <a:prstGeom prst="blockArc">
          <a:avLst>
            <a:gd name="adj1" fmla="val 16431523"/>
            <a:gd name="adj2" fmla="val 2774316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01B6E-E84D-401F-B2DD-2EC3C2E18A5B}">
      <dsp:nvSpPr>
        <dsp:cNvPr id="0" name=""/>
        <dsp:cNvSpPr/>
      </dsp:nvSpPr>
      <dsp:spPr>
        <a:xfrm>
          <a:off x="1584172" y="1287015"/>
          <a:ext cx="1553486" cy="15534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Acţiune digestivă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1675" y="1514518"/>
        <a:ext cx="1098480" cy="1098480"/>
      </dsp:txXfrm>
    </dsp:sp>
    <dsp:sp modelId="{622A2B53-A540-48ED-B2D8-4847AF650A9D}">
      <dsp:nvSpPr>
        <dsp:cNvPr id="0" name=""/>
        <dsp:cNvSpPr/>
      </dsp:nvSpPr>
      <dsp:spPr>
        <a:xfrm>
          <a:off x="1073031" y="-51828"/>
          <a:ext cx="2520111" cy="13009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stimularea secreţiei de sucuri digestive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442093" y="138690"/>
        <a:ext cx="1781987" cy="919902"/>
      </dsp:txXfrm>
    </dsp:sp>
    <dsp:sp modelId="{B8C0FDD6-B38D-404B-80BE-E544DD4BA109}">
      <dsp:nvSpPr>
        <dsp:cNvPr id="0" name=""/>
        <dsp:cNvSpPr/>
      </dsp:nvSpPr>
      <dsp:spPr>
        <a:xfrm>
          <a:off x="1973156" y="2768223"/>
          <a:ext cx="2776769" cy="1327112"/>
        </a:xfrm>
        <a:prstGeom prst="ellipse">
          <a:avLst/>
        </a:prstGeom>
        <a:solidFill>
          <a:schemeClr val="accent4">
            <a:hueOff val="-3875598"/>
            <a:satOff val="10489"/>
            <a:lumOff val="-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antifermentativ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804" y="2962574"/>
        <a:ext cx="1963473" cy="938410"/>
      </dsp:txXfrm>
    </dsp:sp>
    <dsp:sp modelId="{52F15DDB-7420-4A42-A9BC-6E8F1AC4E195}">
      <dsp:nvSpPr>
        <dsp:cNvPr id="0" name=""/>
        <dsp:cNvSpPr/>
      </dsp:nvSpPr>
      <dsp:spPr>
        <a:xfrm>
          <a:off x="-536574" y="2429634"/>
          <a:ext cx="2369468" cy="1244369"/>
        </a:xfrm>
        <a:prstGeom prst="ellipse">
          <a:avLst/>
        </a:prstGeom>
        <a:solidFill>
          <a:schemeClr val="accent4">
            <a:hueOff val="-7751195"/>
            <a:satOff val="20978"/>
            <a:lumOff val="-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spasmolitic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-189573" y="2611868"/>
        <a:ext cx="1675466" cy="8799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4680D-9E01-45E0-A10E-3BB798E7C335}">
      <dsp:nvSpPr>
        <dsp:cNvPr id="0" name=""/>
        <dsp:cNvSpPr/>
      </dsp:nvSpPr>
      <dsp:spPr>
        <a:xfrm>
          <a:off x="2506" y="308591"/>
          <a:ext cx="2058320" cy="5145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ucolitic</a:t>
          </a:r>
          <a:r>
            <a:rPr lang="ro-RO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ă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78" y="323663"/>
        <a:ext cx="2028176" cy="484436"/>
      </dsp:txXfrm>
    </dsp:sp>
    <dsp:sp modelId="{3C6E6CAE-9DF7-4FA8-8B09-92030324FA0A}">
      <dsp:nvSpPr>
        <dsp:cNvPr id="0" name=""/>
        <dsp:cNvSpPr/>
      </dsp:nvSpPr>
      <dsp:spPr>
        <a:xfrm rot="5400000">
          <a:off x="986640" y="868197"/>
          <a:ext cx="90051" cy="900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0B2B29-ED5C-458D-A4CC-C1C174BC7B2C}">
      <dsp:nvSpPr>
        <dsp:cNvPr id="0" name=""/>
        <dsp:cNvSpPr/>
      </dsp:nvSpPr>
      <dsp:spPr>
        <a:xfrm>
          <a:off x="2506" y="1003275"/>
          <a:ext cx="2058320" cy="5145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bronşite acute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78" y="1018347"/>
        <a:ext cx="2028176" cy="484436"/>
      </dsp:txXfrm>
    </dsp:sp>
    <dsp:sp modelId="{61C47B77-E720-45F8-931E-99A7A5B7BFDC}">
      <dsp:nvSpPr>
        <dsp:cNvPr id="0" name=""/>
        <dsp:cNvSpPr/>
      </dsp:nvSpPr>
      <dsp:spPr>
        <a:xfrm>
          <a:off x="2348991" y="308591"/>
          <a:ext cx="2058320" cy="514580"/>
        </a:xfrm>
        <a:prstGeom prst="roundRect">
          <a:avLst>
            <a:gd name="adj" fmla="val 10000"/>
          </a:avLst>
        </a:prstGeom>
        <a:solidFill>
          <a:schemeClr val="accent4">
            <a:hueOff val="-7751195"/>
            <a:satOff val="20978"/>
            <a:lumOff val="-176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itchFamily="18" charset="0"/>
              <a:cs typeface="Times New Roman" pitchFamily="18" charset="0"/>
            </a:rPr>
            <a:t>stomahică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4063" y="323663"/>
        <a:ext cx="2028176" cy="484436"/>
      </dsp:txXfrm>
    </dsp:sp>
    <dsp:sp modelId="{121D3730-387A-4FF5-A3E8-6B671DA7765E}">
      <dsp:nvSpPr>
        <dsp:cNvPr id="0" name=""/>
        <dsp:cNvSpPr/>
      </dsp:nvSpPr>
      <dsp:spPr>
        <a:xfrm rot="5400000">
          <a:off x="3333125" y="868197"/>
          <a:ext cx="90051" cy="900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7751195"/>
            <a:satOff val="20978"/>
            <a:lumOff val="-1764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40DF66-3DE5-4063-BF6B-139B575A2FCD}">
      <dsp:nvSpPr>
        <dsp:cNvPr id="0" name=""/>
        <dsp:cNvSpPr/>
      </dsp:nvSpPr>
      <dsp:spPr>
        <a:xfrm>
          <a:off x="2348991" y="1003275"/>
          <a:ext cx="2058320" cy="51458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7967581"/>
            <a:satOff val="21535"/>
            <a:lumOff val="556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dispepsii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4063" y="1018347"/>
        <a:ext cx="2028176" cy="48443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9922C-D336-4E63-830B-BEBA7D7ABC7C}">
      <dsp:nvSpPr>
        <dsp:cNvPr id="0" name=""/>
        <dsp:cNvSpPr/>
      </dsp:nvSpPr>
      <dsp:spPr>
        <a:xfrm rot="5400000">
          <a:off x="876660" y="1207152"/>
          <a:ext cx="1012770" cy="11530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5">
                <a:tint val="70000"/>
                <a:satMod val="100000"/>
                <a:lumMod val="110000"/>
              </a:schemeClr>
            </a:gs>
            <a:gs pos="50000">
              <a:schemeClr val="accent5">
                <a:tint val="75000"/>
                <a:satMod val="101000"/>
                <a:lumMod val="105000"/>
              </a:schemeClr>
            </a:gs>
            <a:gs pos="100000">
              <a:schemeClr val="accent5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D54CEE5F-CC53-4E1D-B33F-6975DE64701D}">
      <dsp:nvSpPr>
        <dsp:cNvPr id="0" name=""/>
        <dsp:cNvSpPr/>
      </dsp:nvSpPr>
      <dsp:spPr>
        <a:xfrm>
          <a:off x="216916" y="66104"/>
          <a:ext cx="1737319" cy="123012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Compoziție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977" y="126165"/>
        <a:ext cx="1617197" cy="1110003"/>
      </dsp:txXfrm>
    </dsp:sp>
    <dsp:sp modelId="{CF499185-B871-423B-8E51-99B1094D96AF}">
      <dsp:nvSpPr>
        <dsp:cNvPr id="0" name=""/>
        <dsp:cNvSpPr/>
      </dsp:nvSpPr>
      <dsp:spPr>
        <a:xfrm>
          <a:off x="1968753" y="17237"/>
          <a:ext cx="2279718" cy="1326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u.vol. (</a:t>
          </a:r>
          <a:r>
            <a:rPr lang="ro-RO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cuminaldehidă</a:t>
          </a: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8753" y="17237"/>
        <a:ext cx="2279718" cy="1326651"/>
      </dsp:txXfrm>
    </dsp:sp>
    <dsp:sp modelId="{1D4CCD09-3D7A-45F0-85E5-5B027A62841D}">
      <dsp:nvSpPr>
        <dsp:cNvPr id="0" name=""/>
        <dsp:cNvSpPr/>
      </dsp:nvSpPr>
      <dsp:spPr>
        <a:xfrm rot="5400000">
          <a:off x="2531319" y="2547712"/>
          <a:ext cx="1012770" cy="11530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5">
                <a:tint val="70000"/>
                <a:satMod val="100000"/>
                <a:lumMod val="110000"/>
              </a:schemeClr>
            </a:gs>
            <a:gs pos="50000">
              <a:schemeClr val="accent5">
                <a:tint val="75000"/>
                <a:satMod val="101000"/>
                <a:lumMod val="105000"/>
              </a:schemeClr>
            </a:gs>
            <a:gs pos="100000">
              <a:schemeClr val="accent5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20F3C491-BA19-4E1D-BD09-88A0B2A181F7}">
      <dsp:nvSpPr>
        <dsp:cNvPr id="0" name=""/>
        <dsp:cNvSpPr/>
      </dsp:nvSpPr>
      <dsp:spPr>
        <a:xfrm>
          <a:off x="1899238" y="1425036"/>
          <a:ext cx="1704908" cy="1193380"/>
        </a:xfrm>
        <a:prstGeom prst="roundRect">
          <a:avLst>
            <a:gd name="adj" fmla="val 16670"/>
          </a:avLst>
        </a:prstGeom>
        <a:solidFill>
          <a:schemeClr val="accent5">
            <a:hueOff val="-786995"/>
            <a:satOff val="6346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Acțiune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7504" y="1483302"/>
        <a:ext cx="1588376" cy="1076848"/>
      </dsp:txXfrm>
    </dsp:sp>
    <dsp:sp modelId="{6B07AFE1-FC27-4007-96A8-FC46DDBBBF7A}">
      <dsp:nvSpPr>
        <dsp:cNvPr id="0" name=""/>
        <dsp:cNvSpPr/>
      </dsp:nvSpPr>
      <dsp:spPr>
        <a:xfrm>
          <a:off x="3532143" y="1538852"/>
          <a:ext cx="2111513" cy="964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antimicrobiană, carminativă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0" kern="1200" dirty="0" smtClean="0">
              <a:latin typeface="Times New Roman" pitchFamily="18" charset="0"/>
              <a:cs typeface="Times New Roman" pitchFamily="18" charset="0"/>
            </a:rPr>
            <a:t>galactagogă</a:t>
          </a:r>
          <a:endParaRPr lang="en-US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2143" y="1538852"/>
        <a:ext cx="2111513" cy="964543"/>
      </dsp:txXfrm>
    </dsp:sp>
    <dsp:sp modelId="{819FC6E7-E1DB-4568-A4FB-D50C0CA0AAB6}">
      <dsp:nvSpPr>
        <dsp:cNvPr id="0" name=""/>
        <dsp:cNvSpPr/>
      </dsp:nvSpPr>
      <dsp:spPr>
        <a:xfrm>
          <a:off x="3697186" y="2765597"/>
          <a:ext cx="1704908" cy="1193380"/>
        </a:xfrm>
        <a:prstGeom prst="roundRect">
          <a:avLst>
            <a:gd name="adj" fmla="val 16670"/>
          </a:avLst>
        </a:prstGeom>
        <a:solidFill>
          <a:schemeClr val="accent5">
            <a:hueOff val="-1573990"/>
            <a:satOff val="1269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Utilizări</a:t>
          </a:r>
          <a:r>
            <a:rPr lang="ro-RO" sz="2000" kern="1200" dirty="0" smtClean="0"/>
            <a:t> </a:t>
          </a:r>
          <a:endParaRPr lang="en-US" sz="2000" kern="1200" dirty="0"/>
        </a:p>
      </dsp:txBody>
      <dsp:txXfrm>
        <a:off x="3755452" y="2823863"/>
        <a:ext cx="1588376" cy="1076848"/>
      </dsp:txXfrm>
    </dsp:sp>
    <dsp:sp modelId="{A0B4A717-C69B-40F0-8A59-4FF63EEA9EC2}">
      <dsp:nvSpPr>
        <dsp:cNvPr id="0" name=""/>
        <dsp:cNvSpPr/>
      </dsp:nvSpPr>
      <dsp:spPr>
        <a:xfrm>
          <a:off x="5407562" y="2879413"/>
          <a:ext cx="1702404" cy="964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tulburări digestive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hiposecreţie lactată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7562" y="2879413"/>
        <a:ext cx="1702404" cy="964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B52EB-FFDA-49F2-9C34-37F3949A4682}">
      <dsp:nvSpPr>
        <dsp:cNvPr id="0" name=""/>
        <dsp:cNvSpPr/>
      </dsp:nvSpPr>
      <dsp:spPr>
        <a:xfrm rot="5400000">
          <a:off x="181237" y="-18502"/>
          <a:ext cx="1356805" cy="14020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Compoziţie chimică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58633" y="4102"/>
        <a:ext cx="1402013" cy="1356805"/>
      </dsp:txXfrm>
    </dsp:sp>
    <dsp:sp modelId="{97E2D807-15F5-4254-9E97-944186C1904D}">
      <dsp:nvSpPr>
        <dsp:cNvPr id="0" name=""/>
        <dsp:cNvSpPr/>
      </dsp:nvSpPr>
      <dsp:spPr>
        <a:xfrm rot="5400000">
          <a:off x="4008351" y="-2253626"/>
          <a:ext cx="882387" cy="5389640"/>
        </a:xfrm>
        <a:prstGeom prst="round2SameRect">
          <a:avLst/>
        </a:prstGeom>
        <a:gradFill rotWithShape="1">
          <a:gsLst>
            <a:gs pos="0">
              <a:schemeClr val="accent2">
                <a:tint val="70000"/>
                <a:satMod val="100000"/>
                <a:lumMod val="110000"/>
              </a:schemeClr>
            </a:gs>
            <a:gs pos="50000">
              <a:schemeClr val="accent2">
                <a:tint val="75000"/>
                <a:satMod val="101000"/>
                <a:lumMod val="105000"/>
              </a:schemeClr>
            </a:gs>
            <a:gs pos="100000">
              <a:schemeClr val="accent2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1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geraniol</a:t>
          </a: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(75%), citronelol, nerol, linalol</a:t>
          </a:r>
          <a:endParaRPr lang="en-US" sz="2000" kern="1200" dirty="0"/>
        </a:p>
      </dsp:txBody>
      <dsp:txXfrm rot="-5400000">
        <a:off x="1754725" y="43075"/>
        <a:ext cx="5346565" cy="796237"/>
      </dsp:txXfrm>
    </dsp:sp>
    <dsp:sp modelId="{469D1B35-1BE8-44E1-A9F2-E515AC262664}">
      <dsp:nvSpPr>
        <dsp:cNvPr id="0" name=""/>
        <dsp:cNvSpPr/>
      </dsp:nvSpPr>
      <dsp:spPr>
        <a:xfrm rot="5400000">
          <a:off x="181921" y="1140332"/>
          <a:ext cx="1356805" cy="1403380"/>
        </a:xfrm>
        <a:prstGeom prst="chevron">
          <a:avLst/>
        </a:prstGeom>
        <a:solidFill>
          <a:schemeClr val="accent2">
            <a:hueOff val="-2568233"/>
            <a:satOff val="4098"/>
            <a:lumOff val="-883"/>
            <a:alphaOff val="0"/>
          </a:schemeClr>
        </a:solidFill>
        <a:ln w="12700" cap="flat" cmpd="sng" algn="ctr">
          <a:solidFill>
            <a:schemeClr val="accent2">
              <a:hueOff val="-2568233"/>
              <a:satOff val="4098"/>
              <a:lumOff val="-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58634" y="1163619"/>
        <a:ext cx="1403380" cy="1356805"/>
      </dsp:txXfrm>
    </dsp:sp>
    <dsp:sp modelId="{9BCEC328-8953-4F4A-98EA-C4E977E9562D}">
      <dsp:nvSpPr>
        <dsp:cNvPr id="0" name=""/>
        <dsp:cNvSpPr/>
      </dsp:nvSpPr>
      <dsp:spPr>
        <a:xfrm rot="5400000">
          <a:off x="4158920" y="-1214006"/>
          <a:ext cx="881923" cy="5628605"/>
        </a:xfrm>
        <a:prstGeom prst="round2SameRect">
          <a:avLst/>
        </a:prstGeom>
        <a:solidFill>
          <a:srgbClr val="CCCCFF"/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antiinfecţioasă, cicatrizantă</a:t>
          </a:r>
          <a:endParaRPr lang="en-US" sz="2000" kern="1200" dirty="0"/>
        </a:p>
      </dsp:txBody>
      <dsp:txXfrm rot="-5400000">
        <a:off x="1785579" y="1202387"/>
        <a:ext cx="5585553" cy="795819"/>
      </dsp:txXfrm>
    </dsp:sp>
    <dsp:sp modelId="{1A222309-5CAE-47FF-8F35-AAEE0E1F3E89}">
      <dsp:nvSpPr>
        <dsp:cNvPr id="0" name=""/>
        <dsp:cNvSpPr/>
      </dsp:nvSpPr>
      <dsp:spPr>
        <a:xfrm rot="5400000">
          <a:off x="256402" y="2225371"/>
          <a:ext cx="1356805" cy="1552341"/>
        </a:xfrm>
        <a:prstGeom prst="chevron">
          <a:avLst/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Întrebuinţări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58634" y="2323139"/>
        <a:ext cx="1552341" cy="1356805"/>
      </dsp:txXfrm>
    </dsp:sp>
    <dsp:sp modelId="{DA6AFC61-04E9-4D9C-8041-79324FB32A84}">
      <dsp:nvSpPr>
        <dsp:cNvPr id="0" name=""/>
        <dsp:cNvSpPr/>
      </dsp:nvSpPr>
      <dsp:spPr>
        <a:xfrm rot="5400000">
          <a:off x="3678177" y="615986"/>
          <a:ext cx="881923" cy="4023415"/>
        </a:xfrm>
        <a:prstGeom prst="round2SameRect">
          <a:avLst/>
        </a:prstGeom>
        <a:gradFill rotWithShape="1">
          <a:gsLst>
            <a:gs pos="0">
              <a:schemeClr val="accent3">
                <a:tint val="70000"/>
                <a:satMod val="100000"/>
                <a:lumMod val="110000"/>
              </a:schemeClr>
            </a:gs>
            <a:gs pos="50000">
              <a:schemeClr val="accent3">
                <a:tint val="75000"/>
                <a:satMod val="101000"/>
                <a:lumMod val="105000"/>
              </a:schemeClr>
            </a:gs>
            <a:gs pos="100000">
              <a:schemeClr val="accent3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dermice; 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în industria parfumurilor.</a:t>
          </a:r>
          <a:endParaRPr lang="en-US" sz="2000" kern="1200" dirty="0"/>
        </a:p>
      </dsp:txBody>
      <dsp:txXfrm rot="-5400000">
        <a:off x="2107431" y="2229784"/>
        <a:ext cx="3980363" cy="795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D2B7F-5419-445D-9B58-A89F01F8F4AC}">
      <dsp:nvSpPr>
        <dsp:cNvPr id="0" name=""/>
        <dsp:cNvSpPr/>
      </dsp:nvSpPr>
      <dsp:spPr>
        <a:xfrm>
          <a:off x="0" y="142880"/>
          <a:ext cx="2223612" cy="2223612"/>
        </a:xfrm>
        <a:prstGeom prst="ellipse">
          <a:avLst/>
        </a:prstGeom>
        <a:solidFill>
          <a:srgbClr val="6DEF79">
            <a:alpha val="50000"/>
          </a:srgbClr>
        </a:solidFill>
        <a:ln w="28575" cap="flat" cmpd="sng" algn="ctr">
          <a:solidFill>
            <a:srgbClr val="89F39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373" tIns="25400" rIns="12237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</a:t>
          </a: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digestive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kern="1200" dirty="0"/>
        </a:p>
      </dsp:txBody>
      <dsp:txXfrm>
        <a:off x="325640" y="468520"/>
        <a:ext cx="1572332" cy="1572332"/>
      </dsp:txXfrm>
    </dsp:sp>
    <dsp:sp modelId="{58CF0AEB-2B45-4500-895E-A347721B3AAF}">
      <dsp:nvSpPr>
        <dsp:cNvPr id="0" name=""/>
        <dsp:cNvSpPr/>
      </dsp:nvSpPr>
      <dsp:spPr>
        <a:xfrm>
          <a:off x="1781432" y="174077"/>
          <a:ext cx="2223612" cy="2223612"/>
        </a:xfrm>
        <a:prstGeom prst="ellipse">
          <a:avLst/>
        </a:prstGeom>
        <a:solidFill>
          <a:srgbClr val="FEB6A8">
            <a:alpha val="50000"/>
          </a:srgbClr>
        </a:solid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373" tIns="25400" rIns="12237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dermice</a:t>
          </a:r>
          <a:endParaRPr lang="en-US" sz="2000" kern="1200" dirty="0"/>
        </a:p>
      </dsp:txBody>
      <dsp:txXfrm>
        <a:off x="2107072" y="499717"/>
        <a:ext cx="1572332" cy="1572332"/>
      </dsp:txXfrm>
    </dsp:sp>
    <dsp:sp modelId="{1F5DE390-6399-4E80-B0D3-B7952D12C5CB}">
      <dsp:nvSpPr>
        <dsp:cNvPr id="0" name=""/>
        <dsp:cNvSpPr/>
      </dsp:nvSpPr>
      <dsp:spPr>
        <a:xfrm>
          <a:off x="3560322" y="174077"/>
          <a:ext cx="2223612" cy="2223612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127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373" tIns="25400" rIns="12237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asepsia </a:t>
          </a: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cavităţii bucale</a:t>
          </a:r>
          <a:endParaRPr lang="en-US" sz="2000" kern="1200" dirty="0"/>
        </a:p>
      </dsp:txBody>
      <dsp:txXfrm>
        <a:off x="3885962" y="499717"/>
        <a:ext cx="1572332" cy="15723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A1DD5-CA3D-48D9-B1ED-877F8A4D14DF}">
      <dsp:nvSpPr>
        <dsp:cNvPr id="0" name=""/>
        <dsp:cNvSpPr/>
      </dsp:nvSpPr>
      <dsp:spPr>
        <a:xfrm rot="299416">
          <a:off x="3225275" y="2612982"/>
          <a:ext cx="1117044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1117044" y="2403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7A671-1310-4F78-9F9A-01D953C222E5}">
      <dsp:nvSpPr>
        <dsp:cNvPr id="0" name=""/>
        <dsp:cNvSpPr/>
      </dsp:nvSpPr>
      <dsp:spPr>
        <a:xfrm rot="1566706">
          <a:off x="3118326" y="3372298"/>
          <a:ext cx="2137223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2137223" y="2403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18F2D-7FC1-4B36-8DF7-9E8C238540BB}">
      <dsp:nvSpPr>
        <dsp:cNvPr id="0" name=""/>
        <dsp:cNvSpPr/>
      </dsp:nvSpPr>
      <dsp:spPr>
        <a:xfrm rot="20101863">
          <a:off x="3138945" y="1701536"/>
          <a:ext cx="1892653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1892653" y="2403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608FF-6662-47B7-BD8B-C94BB8D54B52}">
      <dsp:nvSpPr>
        <dsp:cNvPr id="0" name=""/>
        <dsp:cNvSpPr/>
      </dsp:nvSpPr>
      <dsp:spPr>
        <a:xfrm>
          <a:off x="1067987" y="1003846"/>
          <a:ext cx="2642782" cy="30228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38FEE9-69F6-4D61-A003-A5C14B946600}">
      <dsp:nvSpPr>
        <dsp:cNvPr id="0" name=""/>
        <dsp:cNvSpPr/>
      </dsp:nvSpPr>
      <dsp:spPr>
        <a:xfrm>
          <a:off x="4881820" y="95122"/>
          <a:ext cx="1592119" cy="1777713"/>
        </a:xfrm>
        <a:prstGeom prst="ellipse">
          <a:avLst/>
        </a:prstGeom>
        <a:gradFill rotWithShape="0">
          <a:gsLst>
            <a:gs pos="0">
              <a:schemeClr val="accent5">
                <a:hueOff val="-524663"/>
                <a:satOff val="4231"/>
                <a:lumOff val="39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524663"/>
                <a:satOff val="4231"/>
                <a:lumOff val="392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524663"/>
                <a:satOff val="4231"/>
                <a:lumOff val="392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mentol şi izomeri</a:t>
          </a:r>
          <a:endParaRPr 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4980" y="355462"/>
        <a:ext cx="1125799" cy="1257033"/>
      </dsp:txXfrm>
    </dsp:sp>
    <dsp:sp modelId="{C41B9DE6-8C39-4DDF-8CFA-52340E1DE3B1}">
      <dsp:nvSpPr>
        <dsp:cNvPr id="0" name=""/>
        <dsp:cNvSpPr/>
      </dsp:nvSpPr>
      <dsp:spPr>
        <a:xfrm>
          <a:off x="6423192" y="95122"/>
          <a:ext cx="2388179" cy="1777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tonică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antiemetică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anestezic locală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antipruriginoasă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vasoconstrictoare, decongestiv respirator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altLang="en-US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hepatostimulatoare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3192" y="95122"/>
        <a:ext cx="2388179" cy="1777713"/>
      </dsp:txXfrm>
    </dsp:sp>
    <dsp:sp modelId="{C12AACB8-B0AE-4E52-8140-C64A1D278EBE}">
      <dsp:nvSpPr>
        <dsp:cNvPr id="0" name=""/>
        <dsp:cNvSpPr/>
      </dsp:nvSpPr>
      <dsp:spPr>
        <a:xfrm>
          <a:off x="5049396" y="3491788"/>
          <a:ext cx="1595495" cy="1436594"/>
        </a:xfrm>
        <a:prstGeom prst="ellipse">
          <a:avLst/>
        </a:prstGeom>
        <a:gradFill rotWithShape="0">
          <a:gsLst>
            <a:gs pos="0">
              <a:schemeClr val="accent5">
                <a:hueOff val="-1049327"/>
                <a:satOff val="8461"/>
                <a:lumOff val="78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049327"/>
                <a:satOff val="8461"/>
                <a:lumOff val="784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1049327"/>
                <a:satOff val="8461"/>
                <a:lumOff val="784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cumarine</a:t>
          </a:r>
          <a:endParaRPr lang="en-US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3051" y="3702172"/>
        <a:ext cx="1128185" cy="1015826"/>
      </dsp:txXfrm>
    </dsp:sp>
    <dsp:sp modelId="{DE7454C2-5FC0-46C7-BEEB-A51014BC0043}">
      <dsp:nvSpPr>
        <dsp:cNvPr id="0" name=""/>
        <dsp:cNvSpPr/>
      </dsp:nvSpPr>
      <dsp:spPr>
        <a:xfrm>
          <a:off x="4336356" y="1926572"/>
          <a:ext cx="1784882" cy="1673244"/>
        </a:xfrm>
        <a:prstGeom prst="ellipse">
          <a:avLst/>
        </a:prstGeom>
        <a:gradFill rotWithShape="0">
          <a:gsLst>
            <a:gs pos="0">
              <a:schemeClr val="accent5">
                <a:hueOff val="-1573990"/>
                <a:satOff val="12692"/>
                <a:lumOff val="117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573990"/>
                <a:satOff val="12692"/>
                <a:lumOff val="117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-1573990"/>
                <a:satOff val="12692"/>
                <a:lumOff val="117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esteri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18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cetone </a:t>
          </a:r>
          <a:r>
            <a:rPr kumimoji="0" lang="ro-RO" sz="18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mentofuran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97746" y="2171613"/>
        <a:ext cx="1262102" cy="1183162"/>
      </dsp:txXfrm>
    </dsp:sp>
    <dsp:sp modelId="{F90B8252-9338-4488-B012-45FF2858C20F}">
      <dsp:nvSpPr>
        <dsp:cNvPr id="0" name=""/>
        <dsp:cNvSpPr/>
      </dsp:nvSpPr>
      <dsp:spPr>
        <a:xfrm>
          <a:off x="5829538" y="1926572"/>
          <a:ext cx="2677323" cy="1673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r>
            <a:rPr lang="ro-RO" sz="1800" kern="1200" dirty="0" smtClean="0">
              <a:latin typeface="Times New Roman" pitchFamily="18" charset="0"/>
              <a:cs typeface="Times New Roman" pitchFamily="18" charset="0"/>
            </a:rPr>
            <a:t>antispastică</a:t>
          </a: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o-RO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   mucolitică</a:t>
          </a:r>
          <a:endParaRPr lang="en-US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5829538" y="1926572"/>
        <a:ext cx="2677323" cy="16732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F3CA4-EB3E-45C7-AA7A-00C702591A69}">
      <dsp:nvSpPr>
        <dsp:cNvPr id="0" name=""/>
        <dsp:cNvSpPr/>
      </dsp:nvSpPr>
      <dsp:spPr>
        <a:xfrm>
          <a:off x="2645834" y="2254"/>
          <a:ext cx="1304397" cy="8478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Afecţiuni 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ORL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87223" y="43643"/>
        <a:ext cx="1221619" cy="765080"/>
      </dsp:txXfrm>
    </dsp:sp>
    <dsp:sp modelId="{5737872D-0DAF-4987-B707-E801B9A4ED59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2659272" y="112305"/>
              </a:moveTo>
              <a:arcTo wR="1998724" hR="1998724" stAng="17357891" swAng="150254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D8644-9B8E-440C-A155-45D59689E413}">
      <dsp:nvSpPr>
        <dsp:cNvPr id="0" name=""/>
        <dsp:cNvSpPr/>
      </dsp:nvSpPr>
      <dsp:spPr>
        <a:xfrm>
          <a:off x="4376780" y="1001617"/>
          <a:ext cx="1304397" cy="847858"/>
        </a:xfrm>
        <a:prstGeom prst="roundRect">
          <a:avLst/>
        </a:prstGeom>
        <a:solidFill>
          <a:schemeClr val="accent2">
            <a:hueOff val="-1027293"/>
            <a:satOff val="1639"/>
            <a:lumOff val="-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kumimoji="0" lang="ro-RO" sz="21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urinare</a:t>
          </a:r>
          <a:r>
            <a:rPr lang="ro-RO" sz="21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4418169" y="1043006"/>
        <a:ext cx="1221619" cy="765080"/>
      </dsp:txXfrm>
    </dsp:sp>
    <dsp:sp modelId="{4B687BB2-1001-4F15-BB1E-C5D5C98095F7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3916106" y="1434322"/>
              </a:moveTo>
              <a:arcTo wR="1998724" hR="1998724" stAng="20615858" swAng="1968285"/>
            </a:path>
          </a:pathLst>
        </a:custGeom>
        <a:noFill/>
        <a:ln w="9525" cap="flat" cmpd="sng" algn="ctr">
          <a:solidFill>
            <a:schemeClr val="accent2">
              <a:hueOff val="-1027293"/>
              <a:satOff val="1639"/>
              <a:lumOff val="-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10F66-9042-4A9D-A250-B094DAB940AB}">
      <dsp:nvSpPr>
        <dsp:cNvPr id="0" name=""/>
        <dsp:cNvSpPr/>
      </dsp:nvSpPr>
      <dsp:spPr>
        <a:xfrm>
          <a:off x="4376780" y="3000342"/>
          <a:ext cx="1304397" cy="847858"/>
        </a:xfrm>
        <a:prstGeom prst="roundRect">
          <a:avLst/>
        </a:prstGeom>
        <a:solidFill>
          <a:schemeClr val="accent2">
            <a:hueOff val="-2054587"/>
            <a:satOff val="3278"/>
            <a:lumOff val="-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Rău </a:t>
          </a:r>
          <a:r>
            <a:rPr kumimoji="0" lang="ro-RO" sz="21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de mişcare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4418169" y="3041731"/>
        <a:ext cx="1221619" cy="765080"/>
      </dsp:txXfrm>
    </dsp:sp>
    <dsp:sp modelId="{9C2CD910-98AF-4FEF-8137-5C8AE03A53D9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3395678" y="3428208"/>
              </a:moveTo>
              <a:arcTo wR="1998724" hR="1998724" stAng="2739564" swAng="1502544"/>
            </a:path>
          </a:pathLst>
        </a:custGeom>
        <a:noFill/>
        <a:ln w="9525" cap="flat" cmpd="sng" algn="ctr">
          <a:solidFill>
            <a:schemeClr val="accent2">
              <a:hueOff val="-2054587"/>
              <a:satOff val="3278"/>
              <a:lumOff val="-7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BBF9F-6D28-498B-91D0-FADCC0D45339}">
      <dsp:nvSpPr>
        <dsp:cNvPr id="0" name=""/>
        <dsp:cNvSpPr/>
      </dsp:nvSpPr>
      <dsp:spPr>
        <a:xfrm>
          <a:off x="2645834" y="3999704"/>
          <a:ext cx="1304397" cy="847858"/>
        </a:xfrm>
        <a:prstGeom prst="roundRect">
          <a:avLst/>
        </a:prstGeom>
        <a:solidFill>
          <a:schemeClr val="accent2">
            <a:hueOff val="-3081880"/>
            <a:satOff val="4918"/>
            <a:lumOff val="-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lang="ro-RO" sz="21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dermice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687223" y="4041093"/>
        <a:ext cx="1221619" cy="765080"/>
      </dsp:txXfrm>
    </dsp:sp>
    <dsp:sp modelId="{488DBF5E-0FA5-4696-BF80-6D9A2860D9BB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1338177" y="3885144"/>
              </a:moveTo>
              <a:arcTo wR="1998724" hR="1998724" stAng="6557891" swAng="1502544"/>
            </a:path>
          </a:pathLst>
        </a:custGeom>
        <a:noFill/>
        <a:ln w="9525" cap="flat" cmpd="sng" algn="ctr">
          <a:solidFill>
            <a:schemeClr val="accent2">
              <a:hueOff val="-3081880"/>
              <a:satOff val="4918"/>
              <a:lumOff val="-1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C31A0-9C67-4954-8C8C-DE18E585348F}">
      <dsp:nvSpPr>
        <dsp:cNvPr id="0" name=""/>
        <dsp:cNvSpPr/>
      </dsp:nvSpPr>
      <dsp:spPr>
        <a:xfrm>
          <a:off x="914887" y="3000342"/>
          <a:ext cx="1304397" cy="847858"/>
        </a:xfrm>
        <a:prstGeom prst="roundRect">
          <a:avLst/>
        </a:prstGeom>
        <a:solidFill>
          <a:schemeClr val="accent2">
            <a:hueOff val="-4109173"/>
            <a:satOff val="6557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digestive</a:t>
          </a: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56276" y="3041731"/>
        <a:ext cx="1221619" cy="765080"/>
      </dsp:txXfrm>
    </dsp:sp>
    <dsp:sp modelId="{242EFA77-DCB5-4738-99D8-BFFC9F9C0072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81343" y="2563127"/>
              </a:moveTo>
              <a:arcTo wR="1998724" hR="1998724" stAng="9815858" swAng="1968285"/>
            </a:path>
          </a:pathLst>
        </a:custGeom>
        <a:noFill/>
        <a:ln w="9525" cap="flat" cmpd="sng" algn="ctr">
          <a:solidFill>
            <a:schemeClr val="accent2">
              <a:hueOff val="-4109173"/>
              <a:satOff val="6557"/>
              <a:lumOff val="-14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48138-557E-49AF-98D6-A767B9398E20}">
      <dsp:nvSpPr>
        <dsp:cNvPr id="0" name=""/>
        <dsp:cNvSpPr/>
      </dsp:nvSpPr>
      <dsp:spPr>
        <a:xfrm>
          <a:off x="914887" y="1001617"/>
          <a:ext cx="1304397" cy="847858"/>
        </a:xfrm>
        <a:prstGeom prst="roundRect">
          <a:avLst/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1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Aqua Menthae</a:t>
          </a:r>
          <a:endParaRPr lang="en-US" sz="2000" i="0" kern="1200" dirty="0">
            <a:solidFill>
              <a:schemeClr val="tx1"/>
            </a:solidFill>
          </a:endParaRPr>
        </a:p>
      </dsp:txBody>
      <dsp:txXfrm>
        <a:off x="956276" y="1043006"/>
        <a:ext cx="1221619" cy="765080"/>
      </dsp:txXfrm>
    </dsp:sp>
    <dsp:sp modelId="{30404470-AF30-4450-A13B-BAF17EA1898F}">
      <dsp:nvSpPr>
        <dsp:cNvPr id="0" name=""/>
        <dsp:cNvSpPr/>
      </dsp:nvSpPr>
      <dsp:spPr>
        <a:xfrm>
          <a:off x="1299308" y="426184"/>
          <a:ext cx="3997449" cy="3997449"/>
        </a:xfrm>
        <a:custGeom>
          <a:avLst/>
          <a:gdLst/>
          <a:ahLst/>
          <a:cxnLst/>
          <a:rect l="0" t="0" r="0" b="0"/>
          <a:pathLst>
            <a:path>
              <a:moveTo>
                <a:pt x="601771" y="569241"/>
              </a:moveTo>
              <a:arcTo wR="1998724" hR="1998724" stAng="13539564" swAng="1502544"/>
            </a:path>
          </a:pathLst>
        </a:custGeom>
        <a:noFill/>
        <a:ln w="9525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F3552-D2B5-4FCF-BA15-C85381AFD5EC}">
      <dsp:nvSpPr>
        <dsp:cNvPr id="0" name=""/>
        <dsp:cNvSpPr/>
      </dsp:nvSpPr>
      <dsp:spPr>
        <a:xfrm rot="21300000">
          <a:off x="14930" y="1837150"/>
          <a:ext cx="3620886" cy="500717"/>
        </a:xfrm>
        <a:prstGeom prst="mathMinus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7E3AFE7-A86C-46B1-845D-1C4AFB35211D}">
      <dsp:nvSpPr>
        <dsp:cNvPr id="0" name=""/>
        <dsp:cNvSpPr/>
      </dsp:nvSpPr>
      <dsp:spPr>
        <a:xfrm>
          <a:off x="828219" y="203598"/>
          <a:ext cx="314964" cy="162878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BBF10-FB47-48F8-938B-EA54F8A9D267}">
      <dsp:nvSpPr>
        <dsp:cNvPr id="0" name=""/>
        <dsp:cNvSpPr/>
      </dsp:nvSpPr>
      <dsp:spPr>
        <a:xfrm>
          <a:off x="1078086" y="0"/>
          <a:ext cx="1892734" cy="171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Risc de spasm glotic (mentol)</a:t>
          </a:r>
          <a:endParaRPr lang="en-US" sz="2000" kern="1200" dirty="0"/>
        </a:p>
      </dsp:txBody>
      <dsp:txXfrm>
        <a:off x="1078086" y="0"/>
        <a:ext cx="1892734" cy="1710225"/>
      </dsp:txXfrm>
    </dsp:sp>
    <dsp:sp modelId="{7A739524-C372-457A-B280-DF81D242E879}">
      <dsp:nvSpPr>
        <dsp:cNvPr id="0" name=""/>
        <dsp:cNvSpPr/>
      </dsp:nvSpPr>
      <dsp:spPr>
        <a:xfrm>
          <a:off x="1874622" y="2239581"/>
          <a:ext cx="407971" cy="1628786"/>
        </a:xfrm>
        <a:prstGeom prst="upArrow">
          <a:avLst/>
        </a:prstGeom>
        <a:solidFill>
          <a:schemeClr val="accent5">
            <a:hueOff val="-1573990"/>
            <a:satOff val="12692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C8FBD-5D2D-444A-99EA-F8126F15136C}">
      <dsp:nvSpPr>
        <dsp:cNvPr id="0" name=""/>
        <dsp:cNvSpPr/>
      </dsp:nvSpPr>
      <dsp:spPr>
        <a:xfrm>
          <a:off x="214430" y="2361740"/>
          <a:ext cx="1834603" cy="1710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Risc</a:t>
          </a:r>
          <a:r>
            <a:rPr kumimoji="0" lang="ro-RO" sz="2000" b="0" i="0" u="none" strike="noStrike" kern="1200" cap="none" normalizeH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abortiv (cetone)</a:t>
          </a:r>
          <a:endParaRPr lang="en-US" sz="2000" kern="1200" dirty="0"/>
        </a:p>
      </dsp:txBody>
      <dsp:txXfrm>
        <a:off x="214430" y="2361740"/>
        <a:ext cx="1834603" cy="17102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1CFA7-1906-44A6-88F6-406D31D1D31E}">
      <dsp:nvSpPr>
        <dsp:cNvPr id="0" name=""/>
        <dsp:cNvSpPr/>
      </dsp:nvSpPr>
      <dsp:spPr>
        <a:xfrm>
          <a:off x="520172" y="156308"/>
          <a:ext cx="4021751" cy="112014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A808F-2501-4517-9FAD-54078B78D61A}">
      <dsp:nvSpPr>
        <dsp:cNvPr id="0" name=""/>
        <dsp:cNvSpPr/>
      </dsp:nvSpPr>
      <dsp:spPr>
        <a:xfrm>
          <a:off x="2096784" y="2780282"/>
          <a:ext cx="383025" cy="598174"/>
        </a:xfrm>
        <a:prstGeom prst="downArrow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6CC4DD29-AF77-4513-95FC-A832F251847B}">
      <dsp:nvSpPr>
        <dsp:cNvPr id="0" name=""/>
        <dsp:cNvSpPr/>
      </dsp:nvSpPr>
      <dsp:spPr>
        <a:xfrm>
          <a:off x="823632" y="3358623"/>
          <a:ext cx="3000396" cy="641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Fitocomplex</a:t>
          </a:r>
          <a:endParaRPr lang="en-US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3632" y="3358623"/>
        <a:ext cx="3000396" cy="641904"/>
      </dsp:txXfrm>
    </dsp:sp>
    <dsp:sp modelId="{F611E043-1B42-4E86-BE17-D04FE0A95096}">
      <dsp:nvSpPr>
        <dsp:cNvPr id="0" name=""/>
        <dsp:cNvSpPr/>
      </dsp:nvSpPr>
      <dsp:spPr>
        <a:xfrm>
          <a:off x="2090990" y="1362967"/>
          <a:ext cx="1125148" cy="11251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ulei volatil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55764" y="1527741"/>
        <a:ext cx="795600" cy="795600"/>
      </dsp:txXfrm>
    </dsp:sp>
    <dsp:sp modelId="{D7BC521E-8E24-498C-999A-E216C07581EB}">
      <dsp:nvSpPr>
        <dsp:cNvPr id="0" name=""/>
        <dsp:cNvSpPr/>
      </dsp:nvSpPr>
      <dsp:spPr>
        <a:xfrm>
          <a:off x="368443" y="518856"/>
          <a:ext cx="1953359" cy="1125148"/>
        </a:xfrm>
        <a:prstGeom prst="ellipse">
          <a:avLst/>
        </a:prstGeom>
        <a:solidFill>
          <a:schemeClr val="accent2">
            <a:hueOff val="-2568233"/>
            <a:satOff val="4098"/>
            <a:lumOff val="-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valepotriaţi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4506" y="683630"/>
        <a:ext cx="1381233" cy="795600"/>
      </dsp:txXfrm>
    </dsp:sp>
    <dsp:sp modelId="{535620F5-A60E-4BFE-94A3-E752923D220E}">
      <dsp:nvSpPr>
        <dsp:cNvPr id="0" name=""/>
        <dsp:cNvSpPr/>
      </dsp:nvSpPr>
      <dsp:spPr>
        <a:xfrm>
          <a:off x="2191771" y="210995"/>
          <a:ext cx="1862717" cy="1125148"/>
        </a:xfrm>
        <a:prstGeom prst="ellipse">
          <a:avLst/>
        </a:prstGeom>
        <a:gradFill rotWithShape="1">
          <a:gsLst>
            <a:gs pos="0">
              <a:schemeClr val="accent3">
                <a:tint val="70000"/>
                <a:satMod val="100000"/>
                <a:lumMod val="110000"/>
              </a:schemeClr>
            </a:gs>
            <a:gs pos="50000">
              <a:schemeClr val="accent3">
                <a:tint val="75000"/>
                <a:satMod val="101000"/>
                <a:lumMod val="105000"/>
              </a:schemeClr>
            </a:gs>
            <a:gs pos="100000">
              <a:schemeClr val="accent3">
                <a:tint val="82000"/>
                <a:satMod val="104000"/>
                <a:lumMod val="105000"/>
              </a:schemeClr>
            </a:gs>
          </a:gsLst>
          <a:lin ang="27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0" kern="1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alcaloizi actinidinici</a:t>
          </a:r>
          <a:endParaRPr lang="en-US" sz="2000" b="0" kern="1200" dirty="0">
            <a:solidFill>
              <a:schemeClr val="tx1"/>
            </a:solidFill>
          </a:endParaRPr>
        </a:p>
      </dsp:txBody>
      <dsp:txXfrm>
        <a:off x="2464560" y="375769"/>
        <a:ext cx="1317139" cy="795600"/>
      </dsp:txXfrm>
    </dsp:sp>
    <dsp:sp modelId="{5366A4F6-F703-40DA-B517-B1019D8A70A3}">
      <dsp:nvSpPr>
        <dsp:cNvPr id="0" name=""/>
        <dsp:cNvSpPr/>
      </dsp:nvSpPr>
      <dsp:spPr>
        <a:xfrm>
          <a:off x="0" y="54901"/>
          <a:ext cx="4393884" cy="26673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D8AA4-FB53-4B0A-A584-2C2FC73B13A8}">
      <dsp:nvSpPr>
        <dsp:cNvPr id="0" name=""/>
        <dsp:cNvSpPr/>
      </dsp:nvSpPr>
      <dsp:spPr>
        <a:xfrm>
          <a:off x="3565079" y="1700924"/>
          <a:ext cx="1962715" cy="23216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852512" y="2040920"/>
        <a:ext cx="1387849" cy="1641645"/>
      </dsp:txXfrm>
    </dsp:sp>
    <dsp:sp modelId="{D490021A-C76E-48C8-AA53-793A612E496B}">
      <dsp:nvSpPr>
        <dsp:cNvPr id="0" name=""/>
        <dsp:cNvSpPr/>
      </dsp:nvSpPr>
      <dsp:spPr>
        <a:xfrm>
          <a:off x="2342215" y="58735"/>
          <a:ext cx="4997410" cy="951829"/>
        </a:xfrm>
        <a:prstGeom prst="ellipse">
          <a:avLst/>
        </a:prstGeom>
        <a:solidFill>
          <a:schemeClr val="accent4">
            <a:alpha val="50000"/>
            <a:hueOff val="-2583732"/>
            <a:satOff val="6993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sedativă</a:t>
          </a: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asupra SNC şi cord</a:t>
          </a:r>
          <a:endParaRPr lang="en-US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spasmolitică</a:t>
          </a: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de tip papaverinic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4069" y="198127"/>
        <a:ext cx="3533702" cy="673045"/>
      </dsp:txXfrm>
    </dsp:sp>
    <dsp:sp modelId="{FFE5C08C-50FA-4EE4-91D5-852C6CEA2F62}">
      <dsp:nvSpPr>
        <dsp:cNvPr id="0" name=""/>
        <dsp:cNvSpPr/>
      </dsp:nvSpPr>
      <dsp:spPr>
        <a:xfrm>
          <a:off x="5293259" y="2137434"/>
          <a:ext cx="3467232" cy="1416202"/>
        </a:xfrm>
        <a:prstGeom prst="ellipse">
          <a:avLst/>
        </a:prstGeom>
        <a:solidFill>
          <a:schemeClr val="accent4">
            <a:alpha val="50000"/>
            <a:hueOff val="-5167463"/>
            <a:satOff val="13985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de menopauză</a:t>
          </a:r>
          <a:endParaRPr lang="en-US" sz="2000" kern="1200" dirty="0"/>
        </a:p>
      </dsp:txBody>
      <dsp:txXfrm>
        <a:off x="5801023" y="2344832"/>
        <a:ext cx="2451704" cy="1001406"/>
      </dsp:txXfrm>
    </dsp:sp>
    <dsp:sp modelId="{E73D23B2-92A1-4731-A0F2-8D577A52863B}">
      <dsp:nvSpPr>
        <dsp:cNvPr id="0" name=""/>
        <dsp:cNvSpPr/>
      </dsp:nvSpPr>
      <dsp:spPr>
        <a:xfrm>
          <a:off x="0" y="2157690"/>
          <a:ext cx="3855229" cy="1416202"/>
        </a:xfrm>
        <a:prstGeom prst="ellipse">
          <a:avLst/>
        </a:prstGeom>
        <a:solidFill>
          <a:schemeClr val="accent4">
            <a:alpha val="50000"/>
            <a:hueOff val="-7751195"/>
            <a:satOff val="20978"/>
            <a:lumOff val="-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tulburări minore ale somnului,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distonii neurovegetative </a:t>
          </a:r>
          <a:endParaRPr lang="en-US" sz="2000" kern="1200" dirty="0"/>
        </a:p>
      </dsp:txBody>
      <dsp:txXfrm>
        <a:off x="564585" y="2365088"/>
        <a:ext cx="2726059" cy="1001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21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13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7458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1427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14274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7523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61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405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62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6623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3279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3781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1204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9204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473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067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89037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1655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3706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103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947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/>
            </a:gs>
            <a:gs pos="0">
              <a:schemeClr val="bg1"/>
            </a:gs>
            <a:gs pos="93000">
              <a:schemeClr val="accent2">
                <a:tint val="15000"/>
                <a:satMod val="165000"/>
              </a:schemeClr>
            </a:gs>
            <a:gs pos="100000">
              <a:srgbClr val="A9FE5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1164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5.xml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5.emf"/><Relationship Id="rId5" Type="http://schemas.openxmlformats.org/officeDocument/2006/relationships/diagramLayout" Target="../diagrams/layout5.xml"/><Relationship Id="rId10" Type="http://schemas.openxmlformats.org/officeDocument/2006/relationships/oleObject" Target="../embeddings/oleObject3.bin"/><Relationship Id="rId4" Type="http://schemas.openxmlformats.org/officeDocument/2006/relationships/diagramData" Target="../diagrams/data5.xml"/><Relationship Id="rId9" Type="http://schemas.openxmlformats.org/officeDocument/2006/relationships/image" Target="../media/image38.gif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1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gif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1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1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31.jpeg"/><Relationship Id="rId7" Type="http://schemas.openxmlformats.org/officeDocument/2006/relationships/image" Target="../media/image13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3.jpeg"/><Relationship Id="rId4" Type="http://schemas.openxmlformats.org/officeDocument/2006/relationships/image" Target="../media/image11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microsoft.com/office/2007/relationships/diagramDrawing" Target="../diagrams/drawing14.xm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diagramColors" Target="../diagrams/colors14.xml"/><Relationship Id="rId5" Type="http://schemas.openxmlformats.org/officeDocument/2006/relationships/image" Target="../media/image148.jpeg"/><Relationship Id="rId10" Type="http://schemas.openxmlformats.org/officeDocument/2006/relationships/diagramQuickStyle" Target="../diagrams/quickStyle14.xml"/><Relationship Id="rId4" Type="http://schemas.openxmlformats.org/officeDocument/2006/relationships/image" Target="../media/image147.jpeg"/><Relationship Id="rId9" Type="http://schemas.openxmlformats.org/officeDocument/2006/relationships/diagramLayout" Target="../diagrams/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16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image" Target="../media/image169.jpeg"/><Relationship Id="rId7" Type="http://schemas.openxmlformats.org/officeDocument/2006/relationships/diagramData" Target="../diagrams/data16.xml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11" Type="http://schemas.microsoft.com/office/2007/relationships/diagramDrawing" Target="../diagrams/drawing16.xml"/><Relationship Id="rId5" Type="http://schemas.openxmlformats.org/officeDocument/2006/relationships/image" Target="../media/image171.jpe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170.jpeg"/><Relationship Id="rId9" Type="http://schemas.openxmlformats.org/officeDocument/2006/relationships/diagramQuickStyle" Target="../diagrams/quickStyle1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73.emf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79.gif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81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185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Relationship Id="rId9" Type="http://schemas.openxmlformats.org/officeDocument/2006/relationships/image" Target="../media/image1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203.jpeg"/><Relationship Id="rId7" Type="http://schemas.openxmlformats.org/officeDocument/2006/relationships/diagramColors" Target="../diagrams/colors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diagramQuickStyle" Target="../diagrams/quickStyle21.xml"/><Relationship Id="rId11" Type="http://schemas.openxmlformats.org/officeDocument/2006/relationships/image" Target="../media/image204.jpeg"/><Relationship Id="rId5" Type="http://schemas.openxmlformats.org/officeDocument/2006/relationships/diagramLayout" Target="../diagrams/layout21.xml"/><Relationship Id="rId10" Type="http://schemas.openxmlformats.org/officeDocument/2006/relationships/image" Target="../media/image202.wmf"/><Relationship Id="rId4" Type="http://schemas.openxmlformats.org/officeDocument/2006/relationships/diagramData" Target="../diagrams/data21.xml"/><Relationship Id="rId9" Type="http://schemas.openxmlformats.org/officeDocument/2006/relationships/oleObject" Target="../embeddings/oleObject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13" Type="http://schemas.openxmlformats.org/officeDocument/2006/relationships/diagramQuickStyle" Target="../diagrams/quickStyle23.xml"/><Relationship Id="rId3" Type="http://schemas.openxmlformats.org/officeDocument/2006/relationships/image" Target="../media/image216.jpeg"/><Relationship Id="rId7" Type="http://schemas.openxmlformats.org/officeDocument/2006/relationships/diagramColors" Target="../diagrams/colors22.xml"/><Relationship Id="rId12" Type="http://schemas.openxmlformats.org/officeDocument/2006/relationships/diagramLayout" Target="../diagrams/layout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2.xml"/><Relationship Id="rId11" Type="http://schemas.openxmlformats.org/officeDocument/2006/relationships/diagramData" Target="../diagrams/data23.xml"/><Relationship Id="rId5" Type="http://schemas.openxmlformats.org/officeDocument/2006/relationships/diagramLayout" Target="../diagrams/layout22.xml"/><Relationship Id="rId15" Type="http://schemas.microsoft.com/office/2007/relationships/diagramDrawing" Target="../diagrams/drawing23.xml"/><Relationship Id="rId10" Type="http://schemas.openxmlformats.org/officeDocument/2006/relationships/image" Target="../media/image218.jpeg"/><Relationship Id="rId4" Type="http://schemas.openxmlformats.org/officeDocument/2006/relationships/diagramData" Target="../diagrams/data22.xml"/><Relationship Id="rId9" Type="http://schemas.openxmlformats.org/officeDocument/2006/relationships/image" Target="../media/image217.jpeg"/><Relationship Id="rId14" Type="http://schemas.openxmlformats.org/officeDocument/2006/relationships/diagramColors" Target="../diagrams/colors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23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image" Target="../media/image235.jpeg"/><Relationship Id="rId7" Type="http://schemas.openxmlformats.org/officeDocument/2006/relationships/diagramData" Target="../diagrams/data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6.jpeg"/><Relationship Id="rId11" Type="http://schemas.microsoft.com/office/2007/relationships/diagramDrawing" Target="../diagrams/drawing25.xml"/><Relationship Id="rId5" Type="http://schemas.openxmlformats.org/officeDocument/2006/relationships/image" Target="../media/image234.wmf"/><Relationship Id="rId10" Type="http://schemas.openxmlformats.org/officeDocument/2006/relationships/diagramColors" Target="../diagrams/colors25.xml"/><Relationship Id="rId4" Type="http://schemas.openxmlformats.org/officeDocument/2006/relationships/oleObject" Target="../embeddings/oleObject9.bin"/><Relationship Id="rId9" Type="http://schemas.openxmlformats.org/officeDocument/2006/relationships/diagramQuickStyle" Target="../diagrams/quickStyle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37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emf"/><Relationship Id="rId4" Type="http://schemas.openxmlformats.org/officeDocument/2006/relationships/diagramLayout" Target="../diagrams/layout3.xml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6039" y="2205039"/>
            <a:ext cx="6836899" cy="2232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o-RO" sz="2800" b="1" dirty="0">
                <a:latin typeface="Times New Roman" pitchFamily="18" charset="0"/>
                <a:cs typeface="Times New Roman" pitchFamily="18" charset="0"/>
              </a:rPr>
              <a:t>PRODUSE VEGETALE  ŞI ULEIURI  VOLATILE CU </a:t>
            </a:r>
          </a:p>
          <a:p>
            <a:pPr algn="ctr">
              <a:defRPr/>
            </a:pPr>
            <a:r>
              <a:rPr lang="ro-RO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ALCOOLI ŞI ESTERI </a:t>
            </a:r>
            <a:r>
              <a:rPr lang="ro-RO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MONOTERPENICI</a:t>
            </a:r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143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Rectangle 9"/>
          <p:cNvSpPr>
            <a:spLocks noChangeArrowheads="1"/>
          </p:cNvSpPr>
          <p:nvPr/>
        </p:nvSpPr>
        <p:spPr bwMode="auto">
          <a:xfrm>
            <a:off x="1143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0374" y="2692501"/>
            <a:ext cx="2637851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tonic stomahică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(u.vol., principii amare)</a:t>
            </a:r>
            <a:endParaRPr lang="ro-RO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04863" y="3594488"/>
            <a:ext cx="765344" cy="65968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585213" y="2783562"/>
            <a:ext cx="41944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colagog-coleretică, antispastică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(AFC-uri, u. vol.)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460375" y="5468677"/>
            <a:ext cx="187583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antidiareică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(tanin şi u. vol.) </a:t>
            </a:r>
            <a:endParaRPr lang="ro-RO" sz="2000" dirty="0"/>
          </a:p>
        </p:txBody>
      </p:sp>
      <p:sp>
        <p:nvSpPr>
          <p:cNvPr id="8" name="Rectangle 7"/>
          <p:cNvSpPr/>
          <p:nvPr/>
        </p:nvSpPr>
        <p:spPr>
          <a:xfrm>
            <a:off x="5436096" y="5468677"/>
            <a:ext cx="3343557" cy="1015663"/>
          </a:xfrm>
          <a:prstGeom prst="rect">
            <a:avLst/>
          </a:prstGeom>
          <a:solidFill>
            <a:srgbClr val="47F95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antiemetică, antipruriginoasă</a:t>
            </a:r>
          </a:p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(mentol din u.vol.)</a:t>
            </a:r>
            <a:endParaRPr lang="ro-RO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67981" y="3736707"/>
            <a:ext cx="624958" cy="51746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423244" y="5431334"/>
            <a:ext cx="773450" cy="39128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44008" y="5468677"/>
            <a:ext cx="705053" cy="353943"/>
          </a:xfrm>
          <a:prstGeom prst="straightConnector1">
            <a:avLst/>
          </a:prstGeom>
          <a:ln w="28575">
            <a:solidFill>
              <a:srgbClr val="38D046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7442" name="AutoShape 2" descr="data:image/jpeg;base64,/9j/4AAQSkZJRgABAQAAAQABAAD/2wCEAAkGBw8TEhUNDRQVFRQXDxUQGRgXFhUUFRAVFBQXFhQUFBQYHCggGBolHBUUITEhJSkrLi4uFx8zODMsNygtLisBCgoKDg0OFw8QFywcHRwsLCwsLCwsLCwsLCwsLCwsLCwsLCwsLCwsLCwsLCwsLCwsLCwsLCwsLCwsLCwsLCwsLP/AABEIAOEA4QMBIgACEQEDEQH/xAAbAAACAwEBAQAAAAAAAAAAAAAEBQIDBgABB//EAEEQAAIAAwUFBgMIAAUEAgMAAAECAAMRBBIhMUEFIlFhcRMyQoGRoVKx0QYUI2JyweHwFTNTgpKissLxY/IWJEP/xAAaAQADAQEBAQAAAAAAAAAAAAABAgMABAUG/8QAJREAAgICAgICAwEBAQAAAAAAAAECEQMhEjFBURNhBCIycZFC/9oADAMBAAIRAxEAPwDIfZ+09oN7SG0qz4F2/ojJ/Zu09lPCOdxs65VjdslQFXItHnzjxZ501xZUkjcLNnSJJKujiD/0weVpuUqTFculLtM4m0TbBp0rxrrnGb+0cwBlTmW/TGqpgVOkZTaoDzSzLlu+kLHcgx7Ft0HjHFyvdNRzi2e4Ubohn9lrD27O81QUC0A0vHL0HzirKX5M/wBswa8p/aCpNunk/hg+lY0L7HllgyqMcADy094m1hwyIoaHTyI48Im5R8oDmvQiQ21jvEAc/wCI8nWO1tXeryrDKbKmA5GnOh9DHsuZzofaHTXoXmvQilWCau9MQikXCZURoEcNu6+0CWiQhOVDGlvYXKxTZnunLrE3mBGvygbutfCeETnS0l4uKnQaQSQXSj4D4RCXfg1+yufKvC+msF261JLkypKeCrv+o/xA2zplNzh+0WWiWGJriDnEnPjKn0Dlx0ET7YpVXXI0i+W6HvYf+UDjZ6BRLFQsFCXdAU5Qz/JXgXXgrlSJZe/THL9MJWsu+7ucFPvjQCNRZUC0GuteOMJp8rfZAuF6uPi1iccrbbbKwYG0odne5wTYWcLecU4HX0hjJshYqKDgOH8xLauxZ6rfUgjUDOHSlJdaC6fYk2nOel+tamghXKtOBXjBz2PdJY45woZMTyi+OktDJ2hkro3UafFFL2YUu/3pHuyZF5+iw4nWId6HWmLdMz33Mc46G/3Ux0PyY3IAttjvAXcCDnGw+zm0A6Kjn8RM+DcxCCdZ6qV4wis1qmSXqveDQiuUaAv2jR9XlDeLcqQMVIF9aneNRFOx9qJPX8Oge7iuvWDMla8aDrhE26WznegW3TrqGbluxlJkwiraneMG7Xt4driNujT4jxhezV5/KNBeWNFAry3feOAj6HsWwCVKlouuJ/MSAaxhbpJF7lh+0fRQN642FFF2nhzFRSGbDJgG0pNx1ZRusx/2sfqBHBR2jVyZFJ6ndw8xBlolXkMl8D4W0qMieH8wureNDgVRV8xU4+ZIiMtCEp1iDXpT0JWi0/1BSvWtD7Rndo7OMreSpHup9MqYg9eEaV5h7Ze0wJVSCPMVghRW8lBeR2pXxDHA9QcoyRkYVZzjeKkc6/WLPvdczjz+RiG2EZWvVLLp+XkfLXWB5FqQkBwOkMrqx++hmgD5/D/xgXZso9q6ucRl0iU6YFO55R6tqlhu0YG8ddG+kDnXSCgizWcBirY70WMoDXBjvXq6UidzAuKUK+E1ijZqpXvkk6HP3jnm042CW1Y2ly6g8tI6TKvFfy1r10+dYslrTephkw+H+51gux2fAvxateQjk5EkDLJ8Wga9j4qftWKLLapTzrj4g5H4op2k0+a3YyF3dWy9zpA83YrqVe+iMM94Z+UdGNRVSkURrdp2C/KKyRQrvLTC6RENjWsTpYv99d1q8YFsG3JUsXZ04Mw+FTBFktlmBZpLUv7xrSlY71mjaoDE/wBqdisB20v/AHARkZ2zyBeYjHSN9aLZIqFZy1a9IyO1rHeYuhpy0iTyLlrQ0ZeCnZ9mCENXOGaNmnpCSz35bgMPpDaW2XtFYsZ9k+w5x0S7R+EdFDAc000yhbadoSrrXpa3xkf3MO2lXq8Iym3ZQEwqsJjqUg4+zrDaWU3lJB5Q1n7SnzVCuxIHq3WENlNIaymwyg5ErDNKyclamijrBoUd2BJF+tEGJg6XY7R8BxzpnC8hGyVmwmJd0cZ5ZxuZ94C8oJK58SuuWcfPSZoYIyFFBFWpXzj6EGoc81z+IjA/tGk9CyVF0kgi9LOXHL6wu2yrIwnsKB6Kwr4hkTyMXj8NlcAlPEB4CdacPlDGZKFplMuF1q048vrCPaF7Ee0BSbKZTdqgpqK1+UGPVZ7sxx3CbuWQFYTWtSHSVaAdwXTTxY97zEMg34rLLqwuKyknFhTKvGETAFJYLO7zZUyWt4scf9VTQgEaHgdIyf2n+zfYt95s4PZ6/wDxHL0+Ua7tg0xHU5oOuZFP7wg+dLSYGlNQh0xBzbQ0PvDqXYVKj5fJYONYun2dGUQ12pZTKcy5ahVOTHhw6iFJMtDvtU8BEue9IbvZ1labLosvei/cmd5SrDUYROTbQ1VUUgtbOMPhOB88KwlN7qjJ0Ssc2YpWU2IbdDfseUEbV24EIs1nFQFxY8daD1ir7PynW2SrPOxRnOPIKTWvlFB2Zfmsa7t40u43hpTgOcIsa5bNJJANsaYwv3jS9jjAyzCDdUXieGMaGTsqjaaUzIXnjUA5Gpi87NQbgJY44KoAfM46mKqOjKWjLy7JNeZuK3p64w0kWaaFwUn9IvctKw5+4S6BmJGlFFbvnlxwEeyZQHfNRyAHrWsO4XRm7Fgsc2l+4Suoumq9RnAby6YNUciCPnGx2fIpv5AtUccfrHOZU1mvqswg3DxquFAf2MZ4FXZnLRip0tGF3IjEGIoKinCrf3zjYTvs7IcG4WWtKahT5/IwptX2XtCC9LImUzUYNTkDnhpD44SWmZMR9ofijoM+7n/Smf8ABvpHRfixgabtaWqG6akLgIyE1mZi7ZlqmL1lZ0iLwccVG6KwiolarDeyS6rhCmkaLYjgpdyIgZFo2ToZbEsoFXPQVhtPe6oa7XHHHpSI2JRc3ueAgiZKV9xRSqmlTzqMeo9o5Z2kcsgeRaASVKfI4nTH5Q0cX0BQjRhpdI0PDUQpsZK3WpWjFGU8iDQ+phtLs4DmUKqe+hJqGD0oD659Y545mnTEUn5L7FMvAtkRukHNTlEG2eUbtJDGWe8RmjH9OnlEZtkZr16qurAFhSoA1ZR3gCMxjTpF4t01CFnpVcryVYeeojohkjLoommB7XkTWAtLqAUor3TUMPiGoph7xTKmntXbCou0p4jQYe5h/ItciapW8Md0jXHDKMvaJLSJ5TQ5ainD5U5EQZqtmfsbraw0y9dAFwVNMdak84KmMFZWU1F054XcR65wpWc5cto2mXXlBEh8saZ0r5fSF5AbLtr2dJneFR3v06HLHWsYe27Fq5uYAHWN6GJoH50/fpCHbDdmasaDEcQ2sI5NPQLa6EqbNmDeQAnUV0h1Jl7l1hvaQNY2Ewi4a4+EUw6xoLJKAxp4d089an1hPka0BtvsGk2IgXDwvU1WvEnTlHL2ZF0Ch7pObdeC9IIdgd0EkjhwzofeBp7oj7i3iw/p/mMjBPZ0UopA3cD8X8xCWlO7QsczqvIRVdPi03gc+lPf0issQRc3mJy1YHGp4Ui6YyJT3BF6lanIZseQ4xZIkVN6cOiV7vM8/YRdZLOiAsxqxzoKha6U06xJ7UjAreBOupp+wiiXlhCe3RAb1TQanroOkZeS7qxnrTea8VGVK1pSGe05iBLqYsVwPTOpzOYhFLQhb7GIfkTapIZLRttmbSDC8DUHpeXkePzhqkpKXkxXl4eY+kfOdn2iZLJnJnhgcmEa2wbREzGWN7UVoy9fiEVw509SEHfZfmMdAX35/gPpHRf5IBPi9usr2eZTwkmnSPV7OZ3hdPHSNHtmzB5Zvf8A1jHGzza3EBZsqAVJ9IEal9MvF3/pdbLIU3qVHERZse2XCbwwME9pMs5EmeA1VBIqCFB9qiL3sMsr2skXl1GqxpTaVP8A6M3qmaTYtpDjdzhlPXEPTxlDjrmP3jF7CtZScEIIvbgHPSNyVVyUeq3lDH8rcfWscn5DqjlmqIbQs1U7ZcDk4+T4eQPlFyzSZUubWplsEanwnL3w84nIZ0N2cpKMLtQCQykZ4YiBAvZ9pKrUEX1/MAa+uEcsl5RN+x5PtFQlpXA9x8DwwJ9x5xzywKOgIDYChxB+Ee5HWBLHbWKNKNSGWgONFbTppBFhtN9LjkCouj9QxBMLdbXYU/J3YyWa7ORSeYxamtRjnEtp7IlPLIli6woympN2mmOQpWI2pUnS7zglkbeoSCulajLL5RTY1AO68xeO8rhvUV/9R24sqyxp9lE7ViOS9K40NbrDn5wRIegwo1TmRpEvtDs0oROlMSG7+AHnQf3KKJBB8RqfK7CPToVhkm8cK5acsKZ5xXtiziYpDUqKYa1IpFMl5jnXDnTLSJz8KvQ50JOSgYfWIzlW0LdbRZY7IiJRcKKSKZ4V9a4jGLbHMvbwFR5n+mAZzAAsDXCqnLplEbBtBiysxOKmuELHe2C7DrLaSSb4IxNGyy59D7RD7yWvIbw6jBtYGspOLq1RjUa+WmkeWNpkwhE0zJ8I58Yqn0MEKkxnCSVJamVRRcNeA+cXSbNNQ7klyxzYgDyBrgIayURFAyNMTgbx4x020hAHbKt2tKdIrFrtjCsSrRi7EAaqMT56D3iVkZU3UAWuagfv9Yb9uj4yhnmWwFdaDMwFbLiA4CpIpnRq4UIzHlFOSW0zCHa1pcsqKq0WuIz0zpkMoW2l8RmBrGhJlzR2U2iOMnGXKohPatnTZZo4BXQjENHFPIpOxt1orkzAO9pFbTHVw6m6dInbKghlFeIgOaSWvNkNI0d7NFDz/H7R8S+kdCWj/AY9hthoKmgMpVzTPHz0gOVcX/LW6Tu1GbcydcYjOtF7d006RSj717gv8R0Sk2yYN9ppF5VmL4cD0PHz+cJ9nWqdKN6WCRrnRo1olAijjA6Hhw66waZcuXRcBeyisMn68WrLQyUqZnSUngMm7MGNMseUbKzFpktXUUcrUA4Y4CYvSuI/mM7tKxAm8u43EQd9n7TMYGS5xG8p+E4Ag9cDHPm3HXgnOmjQWTaNKo9Va8MPWGLypc8XJhx8LDNK/MQra2U3Z8uoOV5cMOB0iSmyEi6XlnirVHGlDHMpIkmRs82ZImXK0ZWungw08ouWbcmMtAyk39KNXHDoaxG2djNAVZ4aYBu7lC3J6VrAk55gKrMBV1F0ginMEcdcYVqkaqWhss9km3l3VcZZ3tD/AHnHj2UXyt4g95bp04A8Yp+8LcvCta5HJea0zxphE2tYYAsKFGwIGjf3yifJxdo110XCQrApMLV0qwIbDA4DKMZtF3ksU+HFDrQZr1EbG0yA3czKhlBOC8gRzrhCDadmDVWayjLFSWusMASeGh/iO7HNZFfkfTQHZazJqbxvswUr71rlXEw+2tJ7y7wI0pg3nlGb+zpdbaGfAqxw50P8xubba5TIb7EVyFMfIRKaSdNitGOlzHKG8MCpUGoorDSmkT2fNoQobLl6mDJuz5aymeWGNXGLeEY5AYDHUwnsCEkrQ0G8cCSummNYCaq0ZL0NNmSJr3wikgEgkU5igrmYYybPaFF1Jaov6196VMUyLbRQiK/QA0+WcepaZi1Zpb0ypdP0gRl5DYxlWOYVuvMUGuF2rFuVTQCCbLZ5ag0qTqWNT6aeQgKXaJkwFUlPXQFaXuhNAYKEm0FQ8wMlDjiCfY4dTFP8MT7WvBxqa0ueQ/aEtutlX7IE0HPCv1ENbdaDLQXEpjhUcdTTH1jPhb15273GFySajQUrBHJE3eyIi+fbCpu18MeWhTdBXFopqh/EcZftEUroq4tATbQnPuqoA40gh7OCjKe8EvecGySHUsootyFdnqpZmqby3R+bh5x14km9I1Ng12Z8R9Y6Gv3ZfjT/AJiOjo4/QeLEDORvf+ouseGPHe/T09TA5OF3T/tMFpKpS9gBhXVunDrErIloBaudMq/EdR7CFyu5BVjUq5pjW6OFYPv17tQow/jnCSZbOzdgoHewx4w+NXaQ8FehvJt8wqVpVgucVSS6EODiN7zj2xzCVv0oSsQyJxzzgSXhivs2ezrYzKry6kMe78La0rgRF622Wd1lSuOBUA16UjKbNtVwj4T3h8iOcadLYGAvqs1dDdxXkRmDHBkhxf0JVBsu1mm4Qo5XV5Y+8WsRNW5PZaeFhUsp68IWmZZRU3bvIOR7HSIdvY/9Njy7VqL6QE/sFkbRLmSCZU3FGXBh3W4dDWkVWeeMV4qemGIrDCTbrMoKoqUYUa8S5prQkwA+zr7X7LV1zK0NUpwORhWkzUn0MbNaqopXvK2vh4g8Yp2vZZhYrIMpFmqS8xx3Mq3F1Jvaa1gCwzHvlKHEYj4afSC7Y2bMakUT9I5cISM3jloMf17ApdjAuspLMBQuQBfFKA3dP4iwTatdQk1zPLWITnNSozOQ6RdJklRugljn1+kCU3LbBJuRZbLS4TskNK5geIcOeke2G2Im8N3jjj5jWK5S76il6gJwpnURfOUXx2iLTOjinPDjAT6TNtKg3/F1ru6YEVIHIgnCGFm21LPeIrqPofbyEJ5Nls5XeVCOIJBX9WMW/wCHyaC4gLCjZsQwywqaVrQxeE60g2Om2lLO6ufeAzzHEYU5xTbraktb9oe4NKGvPTXkIXWzaiSE/GYrnRVFb/KmQjH2/a72ghXwlBt1RgF5nnHTFtqxkM7Vtp5lWWtOfDygT7/UXIjKlkoWpujhA8pZYcYxJ/s3Zl7GEh8ekXWmYG0AgQgYXjQx7aLSic//AChKd6Kc30dZ59wMrd2mB5mIWiQrIy4g3M8esUopm7+g3gBB9hBI1xxqc/P3jt/H3afYdrZnrlm4N7x0O/uo4j0jov8AGzc2Iit4ig1xgu58Z8vqeEUy13ugNflF6Kfh8z/cI42yLPc+QGWH9w+cZXac38Rm50y/uMaZZtDlUnd5LF9r2LLmIeOh1rHRgkou2UxySdsQ2S0VlqvBRFzzMRd6GKDYyi01UlTziuzZ7v8ATDySbbQWlbaHVjDgbuZzP8wfKmund89fXh1hahIG8w+cTNrQAsSSLuOntEOCl2J5Hlm2qGN0qjNwZQf+rWCjaRX/ACErxCiPm9qtYZ7wwGg5Q62PtKYAERz0OI8tYGT8RqNpjyxtKzZSdrzB3FoeIlDd9oKFtmt/mTgo4eLrdGHrGSmWq0NukUHKoEN9jbKVlM20SryVuhiWArwpXEc45JQUVbZLiOmt9n8WLjxDFscN5svKB7QqnoRmMRyIpmIl/gckruKKVvYA7vrUj1gCRdWY1mlqVzpU1VjwA0NY55OE9x7QVFMY2awHvsMTEZ8giuOeg+sNFt4EurqagLU/EDiCIDW0o7fiAgdfpxjkTndsDSQNYFQM19CwKihGJWhNf7yi8baswUo7YEVAK4r00g37wGwIpwpwyp6Rj/tBsV5R7VB2ks8jeTqBpzjqw8Mkqbpg7Zoht+zADsgC3MU/99IHtO3JjG6pujulRl1rmIz2zrWl07qmgxqo3fTOGNmnSXP4iLU6g0+RpHZHBGLDQFtOzM5vMxJOhJI8jl8oW3lG4wNNY06SAT2aNhoGy/5D94Hn7N/Lnu1+H9mHOLUNfsW2C1URkUG6eMDqAWOFOcXPKu1qaU0/akUTJbsCxwA0hPNmUbCpk9GFJaknU6KIul7PwFTeJGMebFmAh1p4PesEI5UFvKJzbTDaToXbOmGWSumKU/f2MOLDL3c8dIXSpO8Wpma+UM5KgbqnLD5fWPUxRUkpooS+7Px+UdBGMdF7AZg2Z0F5qgHU/trHIUILXiOtBe6RZ9op0x5a9mgON4tiWphQDgMyfKMstooSWGfGPOx4ucbsEYRkrRqJDS/EwrpiDd+sQed2cwMJlQNAMG5Qq2RI7U7tQBS82ijMwVa7MV3lBIOX5eRguPF8bDLitUCW+fiWa9VuIpFNhnoTiKCGUpyd1hXrQ/OB7TskXb0uoPDT+IpGUapm5xaohbJsodxqngAf3hROmY0zEXmzTFJDqf44gxWtlLMETEnKLRjFFIxSI2Wwl2VFqSTkAT8o32yvs6kmh78wZnJV5Dh84hsGwJIS84BbUjvMD7helKw2E2e4/DS6ul6ijyBz8o5s+dv9Ykp5HLSGOx9gB27afS4vh8LnnyHvDW3mY63ZK0WlLzUC05DQQVZ0STKVHpQLw77asR1rhAtunkqXclVp/ubh+kR5eW26JS1ozco2pHEmUQ1atQ1IUanpyi+fIoFE0DF8W1UA1HTE+UOtlWUACbShYjMk7prQV8xAX2sASXQUq0xV/VhUxP8AppIaLb7C1sKhQtcADdPw1zHMcoW26xBN/ChNMPljyofOF2ybbPFVVqoN4KcRTlwg7/EyUUuoKu1DxXUHrE/impVdo0mmclM1bXhBkuYQbt4eeTQNOl0QOmtcOlKn3EUdqad4UyOcSlB2T6OtWxLMxvrLAb8pw9AYCOxJSEVqOFCfcEYQexqR+IADrQ58+Bi5UNKNNR+RJHvTCOzFlnHvaH5X2LLHZwd9HFRoRQ165QTKDoLkxcDkdK8VOUV22zumKrSuoOB1wzB9o5bdhcmDw5H5/wAiPRhOMlaDQFtaxJUPTHjy5g66VhFPtJW8tM410+UhU6rhSuJWooQ3Ln9IyFpsroxQG8uhOdDlBlFLbHiyezpl0gnVhXpDebPvtuCij/qgOyiWq3m/T5mJWZnB3ccY5p7EvYZKGI4iC+wLIbpoQ2PmYBsM0s5vdIaKN4qMzSv5qZMPKPS/Ed46KLoF+5rHQ0+7R0dfEJnbRJud0A54QktdnlOSWF1uIOHmNYcTZ19bpqD+4yML7RLr15+LoY8XE3F2Qjaeidhk3Jd1aEY4jyz4YRYJv4gU0IZaEHI4GFhBU3lJHGmHqOESa2E0JUEjxA3TnmdDHRXLsbb2ET9nYdrZ95RiR4k+ogNJwHH5Qys0262oDY/prn7xO0y5b1vgXh4lGLdRkY1GqxfMmIwusTjnU4fxF2x7GqOWXEFcAc1514RTOsTrvKQy9MV6gwdZVel1cB4mph7Z9I0m1GkG2lQya0Im9W82jDw9AdeZhj9lX7affYlhKW+dcch71PkIzzNJTwlzxetK8kGEP/s1aDvMFULgFFKKzYkjDqM4i40rF62ab7xKUAstXO8AKnmAusAshmzVV1ugEOb2bUyGevOOvqg/BqCdcTer4RXEDlBUiSEMtT3izOx5mmHTCI8fQnYdZ8JZXg2Hr7RlPt5arzoi5qxJHNgKew941BtCIHYmgU1bTACvqY+bbVtLzmac+bTR/tFCAOtI2PFTspHod7BaoN7Sq+RxHuKQw7AGQrL4X9qkfSENhtt1lK5EG8D/AHjjGjkOLkyVoQWGI5nDziM1xb+xGFJRDJvDAll9QMPaALRYA1Qho6sQQcmP8iJWieDKExWxQg1poc/nEbY94LalrkA9DqMnpwphGUU0YVTZZBuu10jMUMeqq90Taa0Kne14w1nlJ1UwY3d061pgKwim2Ov+Qbx+FsHXpxpyhlD0Cg2TMpgs9TXwlDRuRiNolIP86XVTkwNcczdYZHkfSFAUjdvKDqN4H5RdZJkwVRXQqa1Umgf1yPOKwjT0FWGyHaXihvyta4MoNMHHDmIE2kBUTFAIG7UfCfofnA4tpTI0zwYYqdVoMwRXAxAWmWQGQ1Qtl8B4dOB4gR19xH+yCK+KMMK1guz2i6btMcjALWgg39dIIsxJ72esckovyNGqthcq0BRew72PlrDYTVpnlvD50jL7T3Jcwn4DTzw/eCbBbg1nRsakBTxvJhHd+Eqi2O15NJ9+jozP3h46OzmCxP8AaW13bktDj36g93gPn6QFZtoTaXWN7riYWTGLMzucSakRb28sC7XGI/ElFRqynDVDWbaN0trp+WF62s4rWp4a+X0iqZagNa9IDoCb1YaOJJBjD2bOwoWlhtRvD8wOYi12wvUy3f78oQWHajyh8Y4Hw9IYrtWWxzoTmGw/iJPGyUoNFtooSBXDvH8v90iztZh7huqNSaDy4wG7bxu5XRzjxi7m6tKDnQLEXG2JQT2qL3y7HgMB+5jQfZycezdpVFUsFzO8RjrrjpSMuZYHeJPHT3zhrsKeWvIuQaoHM6k64CBJLiCXRr9nNVt41pvVPHgBpr6QbOn/AP8AVCAoBW9UUXjUHE5jKEE+1SJSC+xqM0XvPniTpiThCXaG1nm7oF1RkPlWJqOrEjH2Hbc2yZoSUmCBm/3UwBNMxT5wBeN0qPjGHrWBkOC3qa5U1gg0AvE0pn+bpB80O3ZVtO1XF3aVO7wu0GPnlHbF2rMlUScDdPdY5qTy1FawrtT33LcYZS5HbSACd6X/ANQijhHjxaKKKqmaKVbAKshDI1a/lzw6R1mtRltcvVF3DDBlzy8sRGHs9pmSyQjUxrTSsOpdrZlFQBXQ8fOOaWDj0xJY2todz7QqEMg3T3GXC7rdcDOkV29L/wD+xL6uo8J+JOUASEmXTcDMBoRUV4UzPlFdZstr28p0FCfSoyjLGxOLCJ88OB2gvZYjBl8/rWAfuu8VluKjwvummmORwpFxKtoyk+len0MeTbPNN3tELUwByNMcOfnFYJ3tBSZTOR6XZikMKUOFOOYw6GA7QUvNdF0staDutkcAcjgcKxZNtVwYKwNLtSTToRxzgafPMwKGOK1oBSjfzF1H0MkMrGpmfi4GoxAONRhl5VgiXat4VW7Q3TWFWzpgAOhvf2kOLPaL264PzjkyKmzWkMdpbME6WUU4suHXMV9ozWyQ6K9ncUZXy+H+0MaOVJJYLLenOA9q2KehvzjeBwDAd0aVhvxc1Piyv/kW3n/oEexTdPGOj0eSFMlajj/tinsai9BU9sdI8ofERFk6R2KqBroi2TLqbq4xJzL4QfYZKDfygNiOQPNlmu7pHkvGD7QhpeUQHZCtCrZ6Qr6EvQdKrQV5ekEGeTurSg9F5kwFIah5xY/pHPx2Ra2XFhkrVPQAeudIZWK0GWCsvCq56wsky6C9qc+kXy8onNJ6Ayw1JLNWp1Jiy6bvHCK1WsW0ApmIl5oVkwKChw9ohaZ9QeBjnc93SPJss+q4ReGOtsZRrYNJTCrROx24y5gFN05wP2kSRXz0IwhpLQ60X7U2ZVy0s/mH5ovtdp/DRLtGCxKxzg8u65oybyn4hwhdap4vnGsS3J010O3fY12dtvsqcDStfDz6/wARo2YFaKagiq+eMYfsbzC8MBDKx7R7IlcSpyHwnT94opJaJySXQ9tRoK96jY1HPGI2ubVQy4bw+mvWPUdXX8PFTqM1bn7RSVLAo+fdx+fSHFFe1ZJRu1Q4HBhz48MYAmSQwvJutwGTdOBh6gvLdIy3SD6a+sKns11rq0Ixpxw0I1IjDA1iJNfI+Ywh9ssmZwqM4QtMusWpn/T8veDZD5OhIPXThCywrJH7Cop9mklS6Nu4/KLp8szEcKa0XEe8VWCaDKLVxMEylljuHE4nrHl8XCezojjjVJmU9I6H/wB3l/CI6On5jfD9nyh1iwNhd1jmGOUcso9I9Zms6ySizheJjSypHSmkKtgpV2vaLDrcHfbAZCFlbZKb2VTgW3VFflCabZiHGOWJ/LDxppNFQZxC0SAEPE5mALF0LxLy0jpZqRegrMC9mAIHm2fE88olXgH0GKBoRj6xZQCnP0gOQ3h9YuEz4sIT4/bBxCmmfD6/FFc6cBV384Hm2indx6/tCw1et7GKRgkMooNO1QSLtae8MbVbZdFofDjCNJIHEeUFIvQjjD0hmkezZl47gjiz+In4c/pEgg6R5epu/KAYqYDnESKRdNUnurU8cooezEHePpjCmPbJa3VgoOFcawynA97jjAVmlAMKAHOtcYOmtgT/AOolkq9CzlpI8kzpg7hK43jw/v1hpK26vdnUFFG9WnXD9oVpKwBev7QO0mXevOK8YWEldE1V7NBL2jZ330mAEDGuGHT6R7aJSEHEFTvAgjdPEf3jCy1zLIkr8MVZt0A+HmYzzGoi6VleK8DW3FRMVZjbtQSQa4ZYU84MtUyzKQ1nm3hwIIKwr2BYhNnojLUHMcv7SNjb/s3IFRcunShMTnljjkkPGNoXbNtMs7hODc+6YdWJZNC1TdGBPxGM6Ps0CTcmFbovY448MIoTYU0sEWZgesTmoTfKysYUaT73J4GOhF/+Mt/q+x+sdE+GP2NSM4qrXdjp74XUxMUs4MsOuYwMDJaK1j0kmSUbHezN1TjWtK/SCHnrW6mcJLO5O6uEMJFnPGFeuyc1vYwlimuPGLXGF2IyFNMqxJmA3mzhORIpnSjUXcDHqsDqKjSKbTaMDCyeSWvKaHjAW2PGN9jV5FIomJTuwOm0pi7swA8+UXLbkOFCDD1QeLKezqdfSLUs1dW9IkbQg1pF8u0JS8zA9I1h2RWzU8R9IulWdO9j6xOWyHu0bziRWvKAAqmJL+GOvXRRQBxpFtwDrxippR8WUAxXer0/7opmvU3V1gia3wxRSnWFMTk2bN1OUXy5TsLrZRbJl0Uf8oIkUpd46xzTk7IN2wXtCBcYZRDsL4N0gHSsHotd1ukDWghQVQYk4nlCxl+3Q8UmrE62R8S5x0EVpKJyhrOQUHzi+zSUC3SKnOv8RaWWhuRDYNslWcs71vEUFPCI0Nj2/ZjvPMq3Agxmp1lqcB/fODbHs9EozkE/9vSIz4S/Z9jxnKqQVPthEwmmDQx2PZkZ7zVyujhjCpql7rZQzsTOm98OkQlJpaG5t6H3+BSuMdCb/Gn4R0T5SH0fMLD/AJTwPKjo6PofZSPbC070PLN3Y6OjnyHPl7DU/wDGAT/5R0dEyJG1d2Fz5x7HQYlYlds7ojrPHkdFfBbwVWmLpPdjyOgP+SYXsrvQ70jo6AKyKR03KPY6AAFGUVy8x+qOjoVmGp0icrTrHkdHKzn8kvFA9qjo6Fj/AEUh/JG0/wCWIv2Z3h0jo6NPoBbbO9FGi/qjo6JstHoKHfP6hDO0d4/pjo6JM0RNHR0dB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444" name="Picture 4" descr="http://www.devabliss.com/wp-content/uploads/2014/01/Peppermint-850-x-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207" y="3736706"/>
            <a:ext cx="1857388" cy="1857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2123728" y="548680"/>
            <a:ext cx="4392488" cy="15121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ACȚIUNE FITOCOMPLEX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6472804"/>
              </p:ext>
            </p:extLst>
          </p:nvPr>
        </p:nvGraphicFramePr>
        <p:xfrm>
          <a:off x="1571604" y="642918"/>
          <a:ext cx="5786478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11960" y="4017258"/>
            <a:ext cx="158531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nfuzie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tinctură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www.mami.ro/&amp;files/ceai-de-menta.3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3314330"/>
            <a:ext cx="2210295" cy="1641934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45992" y="5214950"/>
            <a:ext cx="4286248" cy="11387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pentru efectul antiemetic 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infuzie rece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2130" name="Picture 2" descr="Imagine similarÄ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93" y="3376462"/>
            <a:ext cx="1350218" cy="15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http://www.farmaciastejara.ro/images/Ceai-De-Menta-Doze.jpg"/>
          <p:cNvPicPr>
            <a:picLocks noChangeAspect="1" noChangeArrowheads="1"/>
          </p:cNvPicPr>
          <p:nvPr/>
        </p:nvPicPr>
        <p:blipFill>
          <a:blip r:embed="rId2" cstate="print"/>
          <a:srcRect l="15635" t="25731" r="15961" b="28565"/>
          <a:stretch>
            <a:fillRect/>
          </a:stretch>
        </p:blipFill>
        <p:spPr bwMode="auto">
          <a:xfrm>
            <a:off x="477224" y="815661"/>
            <a:ext cx="2875377" cy="1314458"/>
          </a:xfrm>
          <a:prstGeom prst="rect">
            <a:avLst/>
          </a:prstGeom>
          <a:noFill/>
        </p:spPr>
      </p:pic>
      <p:pic>
        <p:nvPicPr>
          <p:cNvPr id="181256" name="Picture 8" descr="http://t0.gstatic.com/images?q=tbn:ANd9GcSUgLNCzGJNytH9FwH8bR3CbJtpNp9rIqtEhr5vcjabbxcm6qeTqg"/>
          <p:cNvPicPr>
            <a:picLocks noChangeAspect="1" noChangeArrowheads="1"/>
          </p:cNvPicPr>
          <p:nvPr/>
        </p:nvPicPr>
        <p:blipFill rotWithShape="1">
          <a:blip r:embed="rId3" cstate="print"/>
          <a:srcRect l="6667" t="19426" r="3333" b="23332"/>
          <a:stretch/>
        </p:blipFill>
        <p:spPr bwMode="auto">
          <a:xfrm>
            <a:off x="3894719" y="363277"/>
            <a:ext cx="2608245" cy="1658890"/>
          </a:xfrm>
          <a:prstGeom prst="rect">
            <a:avLst/>
          </a:prstGeom>
          <a:noFill/>
        </p:spPr>
      </p:pic>
      <p:pic>
        <p:nvPicPr>
          <p:cNvPr id="221186" name="Picture 2" descr="Ceai Instant Colici Baby Drink"/>
          <p:cNvPicPr>
            <a:picLocks noChangeAspect="1" noChangeArrowheads="1"/>
          </p:cNvPicPr>
          <p:nvPr/>
        </p:nvPicPr>
        <p:blipFill>
          <a:blip r:embed="rId4" cstate="print"/>
          <a:srcRect l="19043" t="10048" r="17990" b="8995"/>
          <a:stretch>
            <a:fillRect/>
          </a:stretch>
        </p:blipFill>
        <p:spPr bwMode="auto">
          <a:xfrm>
            <a:off x="6362921" y="3140968"/>
            <a:ext cx="1785950" cy="2296221"/>
          </a:xfrm>
          <a:prstGeom prst="rect">
            <a:avLst/>
          </a:prstGeom>
          <a:noFill/>
        </p:spPr>
      </p:pic>
      <p:pic>
        <p:nvPicPr>
          <p:cNvPr id="330753" name="Picture 1" descr="C:\Documents and Settings\Cerasela\Desktop\Dr.-Hart-Antiacid-cu-menta.png"/>
          <p:cNvPicPr>
            <a:picLocks noChangeAspect="1" noChangeArrowheads="1"/>
          </p:cNvPicPr>
          <p:nvPr/>
        </p:nvPicPr>
        <p:blipFill>
          <a:blip r:embed="rId5"/>
          <a:srcRect l="6250" t="35769" r="8333" b="8846"/>
          <a:stretch>
            <a:fillRect/>
          </a:stretch>
        </p:blipFill>
        <p:spPr bwMode="auto">
          <a:xfrm>
            <a:off x="3275856" y="4579933"/>
            <a:ext cx="2928958" cy="1714512"/>
          </a:xfrm>
          <a:prstGeom prst="rect">
            <a:avLst/>
          </a:prstGeom>
          <a:noFill/>
        </p:spPr>
      </p:pic>
      <p:pic>
        <p:nvPicPr>
          <p:cNvPr id="330754" name="Picture 2" descr="C:\Documents and Settings\Cerasela\Desktop\plantic-sirop-natural-cu-zahar-100-ml-1652-504x554.jpeg"/>
          <p:cNvPicPr>
            <a:picLocks noChangeAspect="1" noChangeArrowheads="1"/>
          </p:cNvPicPr>
          <p:nvPr/>
        </p:nvPicPr>
        <p:blipFill>
          <a:blip r:embed="rId6"/>
          <a:srcRect l="12797" t="5325" r="12797" b="-90"/>
          <a:stretch>
            <a:fillRect/>
          </a:stretch>
        </p:blipFill>
        <p:spPr bwMode="auto">
          <a:xfrm>
            <a:off x="1043606" y="3360105"/>
            <a:ext cx="1742611" cy="24396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30755" name="Picture 3" descr="C:\Documents and Settings\Cerasela\Desktop\descărcare (2).jpg"/>
          <p:cNvPicPr>
            <a:picLocks noChangeAspect="1" noChangeArrowheads="1"/>
          </p:cNvPicPr>
          <p:nvPr/>
        </p:nvPicPr>
        <p:blipFill rotWithShape="1">
          <a:blip r:embed="rId7"/>
          <a:srcRect l="3863" r="-216" b="13594"/>
          <a:stretch/>
        </p:blipFill>
        <p:spPr bwMode="auto">
          <a:xfrm>
            <a:off x="6516216" y="1139705"/>
            <a:ext cx="254129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467544" y="3018025"/>
            <a:ext cx="7496945" cy="617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072320" y="2348880"/>
            <a:ext cx="2651807" cy="608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5856" y="2420888"/>
            <a:ext cx="225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Ceaiuri medicinale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31840" y="3212976"/>
            <a:ext cx="2592288" cy="778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7027" y="3352800"/>
            <a:ext cx="2817954" cy="40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extract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07904" y="285728"/>
            <a:ext cx="4104456" cy="400110"/>
          </a:xfrm>
          <a:prstGeom prst="rect">
            <a:avLst/>
          </a:prstGeom>
          <a:solidFill>
            <a:srgbClr val="92D050"/>
          </a:solidFill>
          <a:ln>
            <a:solidFill>
              <a:srgbClr val="89F39B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MENTHAE AETHEROLEUM </a:t>
            </a:r>
            <a:endParaRPr kumimoji="0" lang="ro-RO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2924255"/>
              </p:ext>
            </p:extLst>
          </p:nvPr>
        </p:nvGraphicFramePr>
        <p:xfrm>
          <a:off x="0" y="1096496"/>
          <a:ext cx="8964488" cy="4978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86578" y="517203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antispastică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9729" name="Picture 1" descr="C:\Documents and Settings\Cerasela\Desktop\signo-admiracion110-26086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687" y="890417"/>
            <a:ext cx="1838325" cy="2171700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790270"/>
              </p:ext>
            </p:extLst>
          </p:nvPr>
        </p:nvGraphicFramePr>
        <p:xfrm>
          <a:off x="1804206" y="307026"/>
          <a:ext cx="2083092" cy="216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14" name="CS ChemDraw Drawing" r:id="rId10" imgW="1416920" imgH="1479506" progId="MDLDrawOLE.MDLDrawObject.1">
                  <p:embed/>
                </p:oleObj>
              </mc:Choice>
              <mc:Fallback>
                <p:oleObj name="CS ChemDraw Drawing" r:id="rId10" imgW="1416920" imgH="1479506" progId="MDLDrawOLE.MDLDrawObject.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206" y="307026"/>
                        <a:ext cx="2083092" cy="2167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323801"/>
              </p:ext>
            </p:extLst>
          </p:nvPr>
        </p:nvGraphicFramePr>
        <p:xfrm>
          <a:off x="476815" y="4168564"/>
          <a:ext cx="1409977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15" name="CS ChemDraw Drawing" r:id="rId12" imgW="886486" imgH="1397176" progId="MDLDrawOLE.MDLDrawObject.1">
                  <p:embed/>
                </p:oleObj>
              </mc:Choice>
              <mc:Fallback>
                <p:oleObj name="CS ChemDraw Drawing" r:id="rId12" imgW="886486" imgH="1397176" progId="MDLDrawOLE.MDLDrawObject.1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15" y="4168564"/>
                        <a:ext cx="1409977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 descr="C:\Users\Farmacognozie\Desktop\200px-Menthofuran.svg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99792" y="5172030"/>
            <a:ext cx="1595449" cy="11088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27784" y="623731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mentofuran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9149359"/>
              </p:ext>
            </p:extLst>
          </p:nvPr>
        </p:nvGraphicFramePr>
        <p:xfrm>
          <a:off x="1428728" y="432587"/>
          <a:ext cx="6596066" cy="484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rved Right Arrow 7"/>
          <p:cNvSpPr/>
          <p:nvPr/>
        </p:nvSpPr>
        <p:spPr>
          <a:xfrm>
            <a:off x="1691680" y="4293096"/>
            <a:ext cx="576064" cy="1483057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0682" y="5809824"/>
            <a:ext cx="2643206" cy="571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indigestii, vomismente, ulcer, colită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4644008" y="5929330"/>
            <a:ext cx="2071702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eczeme, prurit</a:t>
            </a:r>
            <a:endParaRPr lang="en-US" sz="2000" dirty="0"/>
          </a:p>
        </p:txBody>
      </p:sp>
      <p:sp>
        <p:nvSpPr>
          <p:cNvPr id="15" name="Curved Right Arrow 14"/>
          <p:cNvSpPr/>
          <p:nvPr/>
        </p:nvSpPr>
        <p:spPr>
          <a:xfrm flipH="1">
            <a:off x="5577832" y="4869160"/>
            <a:ext cx="506336" cy="1071570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35204" name="Picture 4" descr="Imagini pentru 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98270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8019926"/>
              </p:ext>
            </p:extLst>
          </p:nvPr>
        </p:nvGraphicFramePr>
        <p:xfrm>
          <a:off x="1857356" y="1726386"/>
          <a:ext cx="365074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 descr="C:\Documents and Settings\Cerasela\Desktop\spams glotic.jpg"/>
          <p:cNvPicPr>
            <a:picLocks noChangeAspect="1" noChangeArrowheads="1"/>
          </p:cNvPicPr>
          <p:nvPr/>
        </p:nvPicPr>
        <p:blipFill rotWithShape="1">
          <a:blip r:embed="rId7"/>
          <a:srcRect b="4579"/>
          <a:stretch/>
        </p:blipFill>
        <p:spPr bwMode="auto">
          <a:xfrm>
            <a:off x="5929322" y="1428737"/>
            <a:ext cx="2714644" cy="2072272"/>
          </a:xfrm>
          <a:prstGeom prst="rect">
            <a:avLst/>
          </a:prstGeom>
          <a:noFill/>
        </p:spPr>
      </p:pic>
      <p:pic>
        <p:nvPicPr>
          <p:cNvPr id="4" name="Picture 4" descr="C:\Documents and Settings\Cerasela\Desktop\avor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108" y="4653136"/>
            <a:ext cx="1690060" cy="1467684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3275856" y="500042"/>
            <a:ext cx="3960440" cy="7143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o-RO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Contraindicaţii</a:t>
            </a: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436226" name="Picture 2" descr="Imagini pentru bebelus rac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4" y="2236444"/>
            <a:ext cx="2331553" cy="15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4797152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(adm.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1 </a:t>
            </a:r>
            <a:r>
              <a:rPr lang="ro-RO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an): </a:t>
            </a:r>
          </a:p>
          <a:p>
            <a:pPr algn="ctr"/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 37,5 mg (pulegonă+ mentofuran)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/50 kgc / zi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Cutanat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aceleași doze, pe derm integru</a:t>
            </a:r>
          </a:p>
          <a:p>
            <a:pPr algn="ctr"/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Formulare medicament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5724128" y="4081953"/>
            <a:ext cx="2088232" cy="643191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magini pentru atenti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4" y="232013"/>
            <a:ext cx="2431749" cy="18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ad Arrow 9"/>
          <p:cNvSpPr/>
          <p:nvPr/>
        </p:nvSpPr>
        <p:spPr>
          <a:xfrm>
            <a:off x="1403648" y="1921517"/>
            <a:ext cx="6408712" cy="2237414"/>
          </a:xfrm>
          <a:prstGeom prst="quadArrow">
            <a:avLst>
              <a:gd name="adj1" fmla="val 21308"/>
              <a:gd name="adj2" fmla="val 16577"/>
              <a:gd name="adj3" fmla="val 2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 dirty="0" smtClean="0"/>
          </a:p>
          <a:p>
            <a:pPr algn="ctr"/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MEDICAMENTE 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Menthae </a:t>
            </a:r>
            <a:r>
              <a:rPr lang="ro-RO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aeth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/ </a:t>
            </a:r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mentol</a:t>
            </a:r>
          </a:p>
          <a:p>
            <a:pPr algn="ctr"/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Uz intern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3" name="Picture 2" descr="Imagine similar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21439" r="12867" b="17969"/>
          <a:stretch/>
        </p:blipFill>
        <p:spPr bwMode="auto">
          <a:xfrm>
            <a:off x="1312658" y="4073045"/>
            <a:ext cx="1910172" cy="1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b="13662"/>
          <a:stretch/>
        </p:blipFill>
        <p:spPr bwMode="auto">
          <a:xfrm>
            <a:off x="5959978" y="4091851"/>
            <a:ext cx="2084783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5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0"/>
          <a:stretch/>
        </p:blipFill>
        <p:spPr bwMode="auto">
          <a:xfrm>
            <a:off x="5847777" y="468564"/>
            <a:ext cx="2196984" cy="17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ilichol, 24 capsule, Pharco&lt;br /&gt;&lt;span class=&quot;small&quot;&gt;[6223000011331]&lt;/span&g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6809"/>
          <a:stretch/>
        </p:blipFill>
        <p:spPr bwMode="auto">
          <a:xfrm>
            <a:off x="975048" y="464686"/>
            <a:ext cx="2585392" cy="16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Imagine similar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8" b="12870"/>
          <a:stretch/>
        </p:blipFill>
        <p:spPr bwMode="auto">
          <a:xfrm>
            <a:off x="6156176" y="3733362"/>
            <a:ext cx="2244701" cy="12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4" name="Picture 2" descr="Imagine similar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12281" r="26316" b="7017"/>
          <a:stretch/>
        </p:blipFill>
        <p:spPr bwMode="auto">
          <a:xfrm>
            <a:off x="7434064" y="1271898"/>
            <a:ext cx="1390004" cy="236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Imagini pentru gaviscon suspensie plicu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58" y="1403266"/>
            <a:ext cx="1750044" cy="21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6242" y="404664"/>
            <a:ext cx="2279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MEDICAMENTE</a:t>
            </a:r>
            <a:endParaRPr lang="ro-RO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 aromă de mentă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7798" name="Picture 6" descr="Imagini pentru faringosept men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23845" b="23538"/>
          <a:stretch/>
        </p:blipFill>
        <p:spPr bwMode="auto">
          <a:xfrm>
            <a:off x="6156176" y="5229200"/>
            <a:ext cx="2555776" cy="13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004048" y="1267019"/>
            <a:ext cx="0" cy="497029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5616" y="404664"/>
            <a:ext cx="3175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MEDICAMENTE</a:t>
            </a:r>
            <a:endParaRPr lang="ro-RO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(Menthae aeth. = excipient)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ttp://www.sanafarm.ro/images/Colebil-Biofarm.jpg"/>
          <p:cNvPicPr>
            <a:picLocks noChangeAspect="1" noChangeArrowheads="1"/>
          </p:cNvPicPr>
          <p:nvPr/>
        </p:nvPicPr>
        <p:blipFill>
          <a:blip r:embed="rId6" cstate="print"/>
          <a:srcRect l="18750" t="31250" r="15625" b="31250"/>
          <a:stretch>
            <a:fillRect/>
          </a:stretch>
        </p:blipFill>
        <p:spPr bwMode="auto">
          <a:xfrm>
            <a:off x="737713" y="1628800"/>
            <a:ext cx="2339162" cy="1336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8" descr="Trachisan x 20 Comprimate de sup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3" b="25981"/>
          <a:stretch/>
        </p:blipFill>
        <p:spPr bwMode="auto">
          <a:xfrm>
            <a:off x="571824" y="3557570"/>
            <a:ext cx="2670940" cy="150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95736" y="66690"/>
            <a:ext cx="604867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SUPLIMENTE cu </a:t>
            </a: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Menthae aetheroleum / mentol</a:t>
            </a: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Uz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intern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3698" name="Picture 2" descr="https://comenzi.farmaciatei.ro/images/products/comenzi.farmaciatei.ro/trachisept-mentol-si-eucalipt-16-comprimate-ozone-laboratories-100165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4345" b="11945"/>
          <a:stretch/>
        </p:blipFill>
        <p:spPr bwMode="auto">
          <a:xfrm>
            <a:off x="6329389" y="4725274"/>
            <a:ext cx="2559076" cy="20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0" name="Picture 4" descr="Imagine similar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26101" r="6342" b="9639"/>
          <a:stretch/>
        </p:blipFill>
        <p:spPr bwMode="auto">
          <a:xfrm>
            <a:off x="1092624" y="4758337"/>
            <a:ext cx="2580337" cy="19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2" name="Picture 6" descr="Imagine similar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r="10251"/>
          <a:stretch/>
        </p:blipFill>
        <p:spPr bwMode="auto">
          <a:xfrm>
            <a:off x="3762160" y="3933056"/>
            <a:ext cx="1758210" cy="22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08" name="Picture 12" descr="Imagine similar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b="5309"/>
          <a:stretch/>
        </p:blipFill>
        <p:spPr bwMode="auto">
          <a:xfrm>
            <a:off x="3247922" y="849434"/>
            <a:ext cx="2156004" cy="26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10" name="Picture 14" descr="Spray nazal cu ulei esential de menta si cimbru Olioseptil, 20 ml, Laboratoires Ineldea&lt;br /&gt;&lt;span class=&quot;small&quot;&gt;[3700225603310]&lt;/span&g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r="19964"/>
          <a:stretch/>
        </p:blipFill>
        <p:spPr bwMode="auto">
          <a:xfrm>
            <a:off x="5583854" y="1970146"/>
            <a:ext cx="1588019" cy="27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12" name="Picture 16" descr="Gastro-intestinal Olioseptil, 15 capsule, Laboratoires Ineldea&lt;br /&gt;&lt;span class=&quot;small&quot;&gt;[3700225600340]&lt;/span&g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85" y="989471"/>
            <a:ext cx="2377480" cy="23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entholax cu ulei de menta tratament balonare si laxativ natural 24 capsule Pharco Impex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26257" r="5755" b="14776"/>
          <a:stretch/>
        </p:blipFill>
        <p:spPr bwMode="auto">
          <a:xfrm>
            <a:off x="250205" y="2880480"/>
            <a:ext cx="267722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Imagini pentru h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6" y="1628800"/>
            <a:ext cx="2474390" cy="9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3568" y="1867470"/>
            <a:ext cx="439248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FITOMEDICAMENTE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 mentol 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uz extern</a:t>
            </a:r>
            <a:endPara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0" descr="http://www.sanafarm.ro/images/antibiotice-saliform-forte-crema-25g.jpg"/>
          <p:cNvPicPr>
            <a:picLocks noChangeAspect="1" noChangeArrowheads="1"/>
          </p:cNvPicPr>
          <p:nvPr/>
        </p:nvPicPr>
        <p:blipFill>
          <a:blip r:embed="rId3" cstate="print"/>
          <a:srcRect t="23810" b="25169"/>
          <a:stretch>
            <a:fillRect/>
          </a:stretch>
        </p:blipFill>
        <p:spPr bwMode="auto">
          <a:xfrm>
            <a:off x="5864171" y="1227363"/>
            <a:ext cx="2850551" cy="1454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8040" name="Picture 8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2243941" cy="22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ine similar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5766" r="5366" b="28016"/>
          <a:stretch/>
        </p:blipFill>
        <p:spPr bwMode="auto">
          <a:xfrm>
            <a:off x="555509" y="4005064"/>
            <a:ext cx="3131073" cy="15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3816424" cy="93610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CORIANDRI FRUCTUS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0" name="Picture 2" descr="http://1.bp.blogspot.com/_a39EAt-xXp4/TMm2QtEzGxI/AAAAAAAAAyk/4B25d-_9q9c/s1600/DSC0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857628"/>
            <a:ext cx="3611894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492" name="Picture 4" descr="http://www.herbalfire.com/media/catalog/product/cache/1/image/9df78eab33525d08d6e5fb8d27136e95/c/o/coriander-seed-coriandrum-sativ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00306"/>
            <a:ext cx="4762500" cy="3800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1494" name="Picture 6" descr="http://upload.wikimedia.org/wikipedia/commons/1/13/Coriandrum_sativum_-_K%C3%B6hler%E2%80%93s_Medizinal-Pflanzen-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88640"/>
            <a:ext cx="3131840" cy="3944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00166" y="1500174"/>
            <a:ext cx="3518132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Coriandrum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sativum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8178" y="2879820"/>
            <a:ext cx="400466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SUPLIMENTE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 mentol 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uz extern</a:t>
            </a:r>
            <a:endPara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4" descr="http://www.imedica.ro/html/faragelf/faragel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37638"/>
            <a:ext cx="2754162" cy="117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8" descr="http://www.latiendadelfondo.com/7051-home_default/ben-gay-crema.jpg"/>
          <p:cNvPicPr>
            <a:picLocks noChangeAspect="1" noChangeArrowheads="1"/>
          </p:cNvPicPr>
          <p:nvPr/>
        </p:nvPicPr>
        <p:blipFill>
          <a:blip r:embed="rId4" cstate="print"/>
          <a:srcRect t="31065" b="28994"/>
          <a:stretch>
            <a:fillRect/>
          </a:stretch>
        </p:blipFill>
        <p:spPr bwMode="auto">
          <a:xfrm>
            <a:off x="5585853" y="4448760"/>
            <a:ext cx="2812597" cy="1123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1" descr="Plasture antireumatic cu mentol,12/ 18 cm,Minut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13920" r="18312" b="8306"/>
          <a:stretch/>
        </p:blipFill>
        <p:spPr bwMode="auto">
          <a:xfrm>
            <a:off x="335690" y="404664"/>
            <a:ext cx="1584177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7" name="Picture 14" descr="Imagini pentru carmo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t="26211" r="22302" b="25490"/>
          <a:stretch/>
        </p:blipFill>
        <p:spPr bwMode="auto">
          <a:xfrm>
            <a:off x="5148064" y="515410"/>
            <a:ext cx="3353970" cy="192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File:Mentha x piperita var. citrata 'Eau de Cologne Mint' (Labatae) f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52" y="857232"/>
            <a:ext cx="4197109" cy="3147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 descr="File:Min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209554"/>
            <a:ext cx="4788025" cy="3591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643306" y="5661248"/>
            <a:ext cx="51435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 spicata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L. var. </a:t>
            </a:r>
            <a:r>
              <a:rPr lang="ro-RO" sz="2000" i="1" dirty="0" smtClean="0">
                <a:latin typeface="Arial" pitchFamily="34" charset="0"/>
                <a:cs typeface="Arial" pitchFamily="34" charset="0"/>
              </a:rPr>
              <a:t>crispa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, mentă creaţă</a:t>
            </a:r>
            <a:endParaRPr lang="ro-R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764704"/>
            <a:ext cx="18774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 citrata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o-RO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ltawildplants.com/LABT/Pics/MNTSU/Mentha_suaveolens_%5bIMG_2238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110007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172415" y="5988626"/>
            <a:ext cx="404309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2000" i="1" dirty="0" smtClean="0">
                <a:latin typeface="Arial" pitchFamily="34" charset="0"/>
                <a:cs typeface="Arial" pitchFamily="34" charset="0"/>
              </a:rPr>
              <a:t>suaveolens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, măr mentolat</a:t>
            </a:r>
            <a:endParaRPr lang="ro-R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upload.wikimedia.org/wikipedia/commons/7/7e/Gardenology.org-IMG_2751_rbgs11j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8628"/>
            <a:ext cx="3926209" cy="2944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500380" y="3244335"/>
            <a:ext cx="337784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 pulegium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busuiocul </a:t>
            </a:r>
          </a:p>
          <a:p>
            <a:r>
              <a:rPr lang="ro-RO" sz="2000" dirty="0" smtClean="0">
                <a:latin typeface="Arial" pitchFamily="34" charset="0"/>
                <a:cs typeface="Arial" pitchFamily="34" charset="0"/>
              </a:rPr>
              <a:t>cerbilor, mentă sălbatică </a:t>
            </a:r>
          </a:p>
        </p:txBody>
      </p:sp>
      <p:pic>
        <p:nvPicPr>
          <p:cNvPr id="438274" name="Picture 2" descr="Imagini pentru atent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6" r="29654"/>
          <a:stretch/>
        </p:blipFill>
        <p:spPr bwMode="auto">
          <a:xfrm>
            <a:off x="4932040" y="4058765"/>
            <a:ext cx="936105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4365104"/>
            <a:ext cx="3252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U.vol. are 85 – 97% pulegonă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2374" y="385684"/>
            <a:ext cx="385714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 aquatica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, mentă de apă </a:t>
            </a:r>
            <a:endParaRPr lang="ro-RO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2498" name="Picture 2" descr="http://upload.wikimedia.org/wikipedia/commons/4/4c/Mentha_aquatica_(2005_09_18)_-_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71614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2" descr="http://www.fytosan.com/images_liste/Mentha%20arvensis%20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301952"/>
            <a:ext cx="4857752" cy="3643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28596" y="5925941"/>
            <a:ext cx="428628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i="1" dirty="0" smtClean="0">
                <a:latin typeface="Arial" pitchFamily="34" charset="0"/>
                <a:cs typeface="Arial" pitchFamily="34" charset="0"/>
              </a:rPr>
              <a:t>Mentha arvensis</a:t>
            </a:r>
            <a:r>
              <a:rPr lang="ro-RO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sz="2000" dirty="0" smtClean="0">
                <a:latin typeface="Arial" pitchFamily="34" charset="0"/>
                <a:cs typeface="Arial" pitchFamily="34" charset="0"/>
              </a:rPr>
              <a:t>mentă de câmp, mentă sălbatică</a:t>
            </a:r>
            <a:endParaRPr lang="ro-RO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gradina-online.ro/../_files/Articole/File/valeriana_floa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333375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000100" y="428604"/>
            <a:ext cx="700092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VALERIANAE RHIZOMA CUM RADICIBUS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0" y="5357826"/>
            <a:ext cx="4214842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Valeriana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officinalis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t2.gstatic.com/images?q=tbn:ANd9GcQbku6cKAXUJe0Jh5ioTpVAwuRZ5ExLDFh4WfQY16FphYO235FSZYqkHxce1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51016"/>
            <a:ext cx="221457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http://www.medizinalpflanzen.de/systematik/7_bilder/drogen/060117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571612"/>
            <a:ext cx="3043238" cy="2443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farm5.staticflickr.com/4062/4321967372_a9ca2a7086_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643314"/>
            <a:ext cx="22860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98993975"/>
              </p:ext>
            </p:extLst>
          </p:nvPr>
        </p:nvGraphicFramePr>
        <p:xfrm>
          <a:off x="212682" y="2476918"/>
          <a:ext cx="5072098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>
            <a:off x="3430435" y="5983859"/>
            <a:ext cx="785818" cy="28575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283968" y="5805264"/>
            <a:ext cx="2500330" cy="642942"/>
          </a:xfrm>
          <a:prstGeom prst="roundRect">
            <a:avLst/>
          </a:prstGeom>
          <a:solidFill>
            <a:srgbClr val="89F39B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Acţiune terapeutică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1268760"/>
            <a:ext cx="3193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Fitocomplex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izolate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2276872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valepotriaţi</a:t>
            </a:r>
            <a:endParaRPr lang="ro-RO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96336" y="2204864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baldrinal</a:t>
            </a:r>
            <a:endParaRPr lang="ro-RO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93657" y="2132856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&gt; 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</a:t>
            </a:r>
            <a:r>
              <a:rPr lang="ro-RO" sz="2000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endParaRPr lang="ro-RO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4955" y="2492896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 acid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3" name="Picture 3" descr="C:\Documents and Settings\Cerasela\Desktop\gif_v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552" y="260648"/>
            <a:ext cx="1790700" cy="166687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6390939" y="2492896"/>
            <a:ext cx="125289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rved Up Arrow 10"/>
          <p:cNvSpPr/>
          <p:nvPr/>
        </p:nvSpPr>
        <p:spPr>
          <a:xfrm>
            <a:off x="5885081" y="2852936"/>
            <a:ext cx="2232248" cy="564226"/>
          </a:xfrm>
          <a:prstGeom prst="curvedUpArrow">
            <a:avLst>
              <a:gd name="adj1" fmla="val 34757"/>
              <a:gd name="adj2" fmla="val 10208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8313" y="3645024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toxicitatea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strare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iun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29" name="Picture 81" descr="Imagine similarÄ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50" y="3284984"/>
            <a:ext cx="1566010" cy="1322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C:\Documents and Settings\Cerasela\Desktop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224" y="4822048"/>
            <a:ext cx="1500183" cy="1500183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72288669"/>
              </p:ext>
            </p:extLst>
          </p:nvPr>
        </p:nvGraphicFramePr>
        <p:xfrm>
          <a:off x="142844" y="571480"/>
          <a:ext cx="8786842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6787" name="Picture 3" descr="C:\Documents and Settings\Cerasela\Desktop\istock_000010762126_mediu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00" y="4357694"/>
            <a:ext cx="3444860" cy="2348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rved Right Arrow 1"/>
          <p:cNvSpPr/>
          <p:nvPr/>
        </p:nvSpPr>
        <p:spPr>
          <a:xfrm>
            <a:off x="1475656" y="1052736"/>
            <a:ext cx="792088" cy="15121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Left Arrow 2"/>
          <p:cNvSpPr/>
          <p:nvPr/>
        </p:nvSpPr>
        <p:spPr>
          <a:xfrm>
            <a:off x="7524328" y="1052736"/>
            <a:ext cx="864096" cy="151216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Image result for exig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8077"/>
            <a:ext cx="3229789" cy="18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9348" y="3068960"/>
            <a:ext cx="255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EDICAMENTE</a:t>
            </a:r>
          </a:p>
          <a:p>
            <a:pPr algn="ctr"/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cu extract</a:t>
            </a:r>
            <a:endParaRPr lang="ro-R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4.bp.blogspot.com/-1KCYyLM71-U/TXAOwNx1VfI/AAAAAAAAHtA/_mZhyMF9-_8/s1600/Extrave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608002"/>
            <a:ext cx="2729168" cy="2214578"/>
          </a:xfrm>
          <a:prstGeom prst="rect">
            <a:avLst/>
          </a:prstGeom>
          <a:noFill/>
        </p:spPr>
      </p:pic>
      <p:sp>
        <p:nvSpPr>
          <p:cNvPr id="3" name="Left-Right Arrow 2"/>
          <p:cNvSpPr/>
          <p:nvPr/>
        </p:nvSpPr>
        <p:spPr>
          <a:xfrm>
            <a:off x="3563888" y="3717032"/>
            <a:ext cx="2664296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6" name="Picture 4" descr="Imagini pentru ceai de valerian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5301" r="20486" b="6349"/>
          <a:stretch/>
        </p:blipFill>
        <p:spPr bwMode="auto">
          <a:xfrm>
            <a:off x="552439" y="1050234"/>
            <a:ext cx="1513342" cy="222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8" name="Picture 6" descr="Imagini pentru ceai de valeria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4762" r="19044" b="4757"/>
          <a:stretch/>
        </p:blipFill>
        <p:spPr bwMode="auto">
          <a:xfrm>
            <a:off x="7092280" y="1076468"/>
            <a:ext cx="1590072" cy="2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800" name="Picture 8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r="19481"/>
          <a:stretch/>
        </p:blipFill>
        <p:spPr bwMode="auto">
          <a:xfrm>
            <a:off x="2391734" y="3861048"/>
            <a:ext cx="143641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802" name="Picture 10" descr="Imagini pentru ceai de valeri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75" y="4003356"/>
            <a:ext cx="2049526" cy="21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804" name="Picture 12" descr="Imagine similar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r="27565"/>
          <a:stretch/>
        </p:blipFill>
        <p:spPr bwMode="auto">
          <a:xfrm>
            <a:off x="6974904" y="3573016"/>
            <a:ext cx="151216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806" name="Picture 14" descr="Imagini pentru ceai sedati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8" y="4003356"/>
            <a:ext cx="1409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39388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CEAIURI MEDICINALE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7810" name="Picture 18" descr="Imagine similar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30088"/>
            <a:ext cx="3612789" cy="2709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0" name="Picture 6" descr="http://t1.gstatic.com/images?q=tbn:ANd9GcTbr4UUaApKF2YzyqcM8Q2Qed9pUziAliEuV0qwom13FJk7vku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7538" y="3645024"/>
            <a:ext cx="1272654" cy="2859230"/>
          </a:xfrm>
          <a:prstGeom prst="rect">
            <a:avLst/>
          </a:prstGeom>
          <a:noFill/>
        </p:spPr>
      </p:pic>
      <p:pic>
        <p:nvPicPr>
          <p:cNvPr id="414722" name="Picture 2" descr="Imagini pentru ceai de valer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68" y="4191077"/>
            <a:ext cx="2500249" cy="25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2796" y="928670"/>
            <a:ext cx="2191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p.v.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726" name="Picture 6" descr="Nervosedin 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9" y="1747329"/>
            <a:ext cx="1238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Imagini pentru tinctura valeri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23" y="1404143"/>
            <a:ext cx="2465850" cy="24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30" name="Picture 10" descr="Imagini pentru ceai de valeria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9" r="31905"/>
          <a:stretch/>
        </p:blipFill>
        <p:spPr bwMode="auto">
          <a:xfrm>
            <a:off x="7390747" y="3908805"/>
            <a:ext cx="1346276" cy="27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01047" y="1494076"/>
            <a:ext cx="72008" cy="48965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00192" y="908720"/>
            <a:ext cx="109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Tincturi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http://www.herbalfire.com/media/catalog/product/cache/1/image/9df78eab33525d08d6e5fb8d27136e95/c/o/coriander-seed-coriandrum-sativ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278" y="-63744"/>
            <a:ext cx="2375809" cy="18958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13972" y="2564904"/>
            <a:ext cx="3286148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tonică şi stimulentă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carminativă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antiinfecţioasă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stomahică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antispastică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aromatizantă</a:t>
            </a:r>
            <a:endPara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96135" y="1309647"/>
            <a:ext cx="3028381" cy="121444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Wingdings" pitchFamily="2" charset="2"/>
              <a:buChar char="§"/>
            </a:pP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 (selinona)</a:t>
            </a:r>
          </a:p>
          <a:p>
            <a:pPr lvl="0">
              <a:buFont typeface="Wingdings" pitchFamily="2" charset="2"/>
              <a:buChar char="§"/>
            </a:pP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AFC-uri</a:t>
            </a:r>
          </a:p>
        </p:txBody>
      </p:sp>
      <p:sp>
        <p:nvSpPr>
          <p:cNvPr id="9" name="Oval 8"/>
          <p:cNvSpPr/>
          <p:nvPr/>
        </p:nvSpPr>
        <p:spPr>
          <a:xfrm>
            <a:off x="4489082" y="5957704"/>
            <a:ext cx="2747214" cy="8015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12-30% ulei gras </a:t>
            </a:r>
          </a:p>
          <a:p>
            <a:pPr algn="ctr"/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conservare</a:t>
            </a:r>
          </a:p>
        </p:txBody>
      </p:sp>
      <p:sp>
        <p:nvSpPr>
          <p:cNvPr id="3" name="Oval 2"/>
          <p:cNvSpPr/>
          <p:nvPr/>
        </p:nvSpPr>
        <p:spPr>
          <a:xfrm>
            <a:off x="251520" y="1588086"/>
            <a:ext cx="2262858" cy="6480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ulei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volatil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2974" y="4779416"/>
            <a:ext cx="2823322" cy="902768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furanocumarine </a:t>
            </a:r>
          </a:p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alergizante</a:t>
            </a:r>
            <a:endParaRPr lang="ro-RO" sz="2000" b="1" dirty="0"/>
          </a:p>
        </p:txBody>
      </p:sp>
      <p:sp>
        <p:nvSpPr>
          <p:cNvPr id="4" name="Left-Right-Up Arrow 3"/>
          <p:cNvSpPr/>
          <p:nvPr/>
        </p:nvSpPr>
        <p:spPr>
          <a:xfrm rot="10800000">
            <a:off x="2988279" y="1988840"/>
            <a:ext cx="2591833" cy="535253"/>
          </a:xfrm>
          <a:prstGeom prst="leftRigh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BottomDown"/>
              <a:lightRig rig="threePt" dir="t"/>
            </a:scene3d>
          </a:bodyPr>
          <a:lstStyle/>
          <a:p>
            <a:pPr algn="ctr"/>
            <a:endParaRPr lang="en-US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Left Bracket 4"/>
          <p:cNvSpPr/>
          <p:nvPr/>
        </p:nvSpPr>
        <p:spPr>
          <a:xfrm>
            <a:off x="4067944" y="4779416"/>
            <a:ext cx="360040" cy="1679008"/>
          </a:xfrm>
          <a:prstGeom prst="lef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Nervocalmin Somn Usor (Valeriana) Biofarm 20 comprim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t="29676" r="17650" b="31304"/>
          <a:stretch/>
        </p:blipFill>
        <p:spPr bwMode="auto">
          <a:xfrm>
            <a:off x="323528" y="404664"/>
            <a:ext cx="2592288" cy="150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assival Rotta Natura 30 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00" y="161819"/>
            <a:ext cx="2065412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48" name="Picture 4" descr="Noapte Buna Fares 60 capsu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9606" r="18354" b="2700"/>
          <a:stretch/>
        </p:blipFill>
        <p:spPr bwMode="auto">
          <a:xfrm>
            <a:off x="7462060" y="399350"/>
            <a:ext cx="14401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50" name="Picture 6" descr="Bien Dormir Valeriana Forte Fiterman Pharma 10 caps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640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52" name="Picture 8" descr="http://www.biendormir.ro/wp-content/uploads/2015/03/biendormir-valeria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4" y="1943035"/>
            <a:ext cx="20478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3892" y="2420888"/>
            <a:ext cx="3642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EXTRACT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 descr="C:\Documents and Settings\Cerasela\Desktop\stresclin-60-capsule-sun-wave-pharma-10021831.jpg"/>
          <p:cNvPicPr>
            <a:picLocks noChangeAspect="1" noChangeArrowheads="1"/>
          </p:cNvPicPr>
          <p:nvPr/>
        </p:nvPicPr>
        <p:blipFill>
          <a:blip r:embed="rId7"/>
          <a:srcRect l="6875" t="10625" r="5000" b="8750"/>
          <a:stretch>
            <a:fillRect/>
          </a:stretch>
        </p:blipFill>
        <p:spPr bwMode="auto">
          <a:xfrm>
            <a:off x="6540982" y="3408472"/>
            <a:ext cx="2186335" cy="20002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76256" y="55892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o-RO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o-RO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wallichii</a:t>
            </a:r>
            <a:endParaRPr lang="en-US" dirty="0"/>
          </a:p>
        </p:txBody>
      </p:sp>
      <p:pic>
        <p:nvPicPr>
          <p:cNvPr id="415754" name="Picture 10" descr="Persedon noapte 15 comprimat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5890" r="8333" b="10100"/>
          <a:stretch/>
        </p:blipFill>
        <p:spPr bwMode="auto">
          <a:xfrm>
            <a:off x="3264608" y="2900469"/>
            <a:ext cx="27363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56" name="Picture 12" descr="Imagine similară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20815" r="7016" b="19762"/>
          <a:stretch/>
        </p:blipFill>
        <p:spPr bwMode="auto">
          <a:xfrm>
            <a:off x="2195736" y="4530915"/>
            <a:ext cx="2634893" cy="18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58" name="Picture 14" descr="Imagine similară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b="13488"/>
          <a:stretch/>
        </p:blipFill>
        <p:spPr bwMode="auto">
          <a:xfrm>
            <a:off x="5372261" y="399350"/>
            <a:ext cx="1922926" cy="14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:\Documents and Settings\Cerasela\Desktop\signo_interrogacion2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19349" y="4530915"/>
            <a:ext cx="1428750" cy="209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3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00166" y="285728"/>
            <a:ext cx="6643734" cy="714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o-RO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VALERIANAE AETHEROLEUM</a:t>
            </a:r>
            <a:endParaRPr lang="ro-RO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dirty="0"/>
          </a:p>
        </p:txBody>
      </p:sp>
      <p:sp>
        <p:nvSpPr>
          <p:cNvPr id="3" name="Rectangle 2"/>
          <p:cNvSpPr/>
          <p:nvPr/>
        </p:nvSpPr>
        <p:spPr>
          <a:xfrm>
            <a:off x="549508" y="1500174"/>
            <a:ext cx="252229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Valeriana officinalis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valeriană europeană</a:t>
            </a:r>
            <a:endParaRPr lang="ro-RO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24" y="1500174"/>
            <a:ext cx="321467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officinalis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var. </a:t>
            </a:r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latifolia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valeriană japoneză </a:t>
            </a:r>
            <a:endParaRPr lang="ro-RO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74264" y="1500174"/>
            <a:ext cx="222689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V. wallichii</a:t>
            </a:r>
            <a:endPara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valeriană indiană </a:t>
            </a:r>
            <a:endParaRPr lang="ro-RO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82" y="2743138"/>
            <a:ext cx="314327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izovalerianat de bornil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8992" y="2743138"/>
            <a:ext cx="32147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izovalerianat de bornil</a:t>
            </a:r>
            <a:endParaRPr lang="ro-RO" sz="2000" dirty="0"/>
          </a:p>
        </p:txBody>
      </p:sp>
      <p:sp>
        <p:nvSpPr>
          <p:cNvPr id="8" name="Rectangle 7"/>
          <p:cNvSpPr/>
          <p:nvPr/>
        </p:nvSpPr>
        <p:spPr>
          <a:xfrm>
            <a:off x="6786578" y="2773916"/>
            <a:ext cx="210346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o-RO" b="1" dirty="0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b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şi </a:t>
            </a:r>
            <a:r>
              <a:rPr lang="ro-RO" b="1" dirty="0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g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-patchoulen</a:t>
            </a:r>
            <a:endParaRPr lang="ro-RO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14546" y="4221088"/>
            <a:ext cx="102303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sedativă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0892" y="4643446"/>
            <a:ext cx="139333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neurotonică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4480" y="5786454"/>
            <a:ext cx="217367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Tensiune nervoasă 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0541" y="5786454"/>
            <a:ext cx="89479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astenie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4414" y="3357562"/>
            <a:ext cx="1022361" cy="83629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71802" y="3429000"/>
            <a:ext cx="1143008" cy="76485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134096" y="3892156"/>
            <a:ext cx="1358116" cy="158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722180" y="4735845"/>
            <a:ext cx="3884" cy="99078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767939" y="5148927"/>
            <a:ext cx="17977" cy="56688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0754" name="Picture 2" descr="http://www.esentialis.ro/sites/default/files/styles/large/public/ulei-esential-valerian-5-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08" y="3905773"/>
            <a:ext cx="964500" cy="2058383"/>
          </a:xfrm>
          <a:prstGeom prst="rect">
            <a:avLst/>
          </a:prstGeom>
          <a:noFill/>
        </p:spPr>
      </p:pic>
      <p:sp>
        <p:nvSpPr>
          <p:cNvPr id="20" name="Curved Right Arrow 19"/>
          <p:cNvSpPr/>
          <p:nvPr/>
        </p:nvSpPr>
        <p:spPr>
          <a:xfrm>
            <a:off x="428596" y="642918"/>
            <a:ext cx="928694" cy="714380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1" name="Curved Left Arrow 20"/>
          <p:cNvSpPr/>
          <p:nvPr/>
        </p:nvSpPr>
        <p:spPr>
          <a:xfrm>
            <a:off x="8143900" y="642918"/>
            <a:ext cx="500066" cy="785818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flipH="1">
            <a:off x="5072066" y="1071546"/>
            <a:ext cx="214314" cy="35719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4965703" y="2464587"/>
            <a:ext cx="499272" cy="79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845287" y="2345635"/>
            <a:ext cx="12861" cy="36898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" idx="2"/>
          </p:cNvCxnSpPr>
          <p:nvPr/>
        </p:nvCxnSpPr>
        <p:spPr>
          <a:xfrm rot="5400000">
            <a:off x="1545007" y="2448972"/>
            <a:ext cx="506560" cy="2473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307053"/>
              </p:ext>
            </p:extLst>
          </p:nvPr>
        </p:nvGraphicFramePr>
        <p:xfrm>
          <a:off x="3521025" y="3905773"/>
          <a:ext cx="3030643" cy="186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56" name="CS ChemDraw Drawing" r:id="rId4" imgW="2002151" imgH="1227928" progId="MDLDrawOLE.MDLDrawObject.1">
                  <p:embed/>
                </p:oleObj>
              </mc:Choice>
              <mc:Fallback>
                <p:oleObj name="CS ChemDraw Drawing" r:id="rId4" imgW="2002151" imgH="1227928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025" y="3905773"/>
                        <a:ext cx="3030643" cy="18636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1"/>
          <p:cNvSpPr>
            <a:spLocks noChangeArrowheads="1"/>
          </p:cNvSpPr>
          <p:nvPr/>
        </p:nvSpPr>
        <p:spPr bwMode="auto">
          <a:xfrm>
            <a:off x="611560" y="280221"/>
            <a:ext cx="7960968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MAJORANAE HERBA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măghiran</a:t>
            </a:r>
            <a:endParaRPr kumimoji="0" lang="ro-RO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3059" name="Picture 3" descr="http://enfo.agt.bme.hu/drupal/sites/default/files/majorana_horten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71612"/>
            <a:ext cx="3428594" cy="365131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929322" y="5286388"/>
            <a:ext cx="2232248" cy="5816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Majorana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hortensis</a:t>
            </a:r>
            <a:endParaRPr lang="ro-RO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Origanum majorana</a:t>
            </a:r>
            <a:endParaRPr lang="ro-RO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27227787"/>
              </p:ext>
            </p:extLst>
          </p:nvPr>
        </p:nvGraphicFramePr>
        <p:xfrm>
          <a:off x="395536" y="1034274"/>
          <a:ext cx="5143504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8818" name="Picture 2" descr="Imagine similară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4383" r="26624" b="7922"/>
          <a:stretch/>
        </p:blipFill>
        <p:spPr bwMode="auto">
          <a:xfrm>
            <a:off x="598418" y="4533073"/>
            <a:ext cx="14401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4534794" cy="37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5286380" y="3374785"/>
            <a:ext cx="3638176" cy="132343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antiinfecţioasă - </a:t>
            </a: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legea tot sau nimic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o-RO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Mecanismul de acţiune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(~</a:t>
            </a:r>
            <a:r>
              <a:rPr kumimoji="0" lang="ro-RO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alcooli C10)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285720" y="4572008"/>
            <a:ext cx="4862344" cy="1631216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Toxicitate: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iritanţi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pentru piele şi mucoase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administraţi intern timp îndelungat induc 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hepatotoxicitate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(carvacrol -  18X mai hepatotoxic decât timolul)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388" y="422904"/>
            <a:ext cx="4321050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FENOLI MONOTERPENICI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2747" name="Object 59"/>
          <p:cNvGraphicFramePr>
            <a:graphicFrameLocks noChangeAspect="1"/>
          </p:cNvGraphicFramePr>
          <p:nvPr/>
        </p:nvGraphicFramePr>
        <p:xfrm>
          <a:off x="4714876" y="642918"/>
          <a:ext cx="39751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17" r:id="rId4" imgW="2582734" imgH="1712908" progId="MDLDrawOLE.MDLDrawObject.1">
                  <p:embed/>
                </p:oleObj>
              </mc:Choice>
              <mc:Fallback>
                <p:oleObj r:id="rId4" imgW="2582734" imgH="1712908" progId="MDLDrawOLE.MDLDrawObject.1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642918"/>
                        <a:ext cx="3975100" cy="264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86" y="1000108"/>
            <a:ext cx="238943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THYMI HERBA 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1667" name="Picture 3" descr="http://t0.gstatic.com/images?q=tbn:ANd9GcQLbr81DJVHlW7wNIQvx_Z73FF54OpbEku3do1fVH9FAR-c_4I7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12976"/>
            <a:ext cx="3051514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1669" name="Picture 5" descr="http://www.hishtil.com/Media/Uploads/Thymus-vulgaris--Compactus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78" y="1484784"/>
            <a:ext cx="338437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5429256" y="5143512"/>
            <a:ext cx="3168352" cy="64807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Thymus vulgaris</a:t>
            </a:r>
          </a:p>
          <a:p>
            <a:pPr algn="ctr"/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Cimbru de cultură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98528787"/>
              </p:ext>
            </p:extLst>
          </p:nvPr>
        </p:nvGraphicFramePr>
        <p:xfrm>
          <a:off x="1357290" y="214290"/>
          <a:ext cx="609600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563094"/>
              </p:ext>
            </p:extLst>
          </p:nvPr>
        </p:nvGraphicFramePr>
        <p:xfrm>
          <a:off x="1357290" y="3686234"/>
          <a:ext cx="6096000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/>
          <p:cNvSpPr/>
          <p:nvPr/>
        </p:nvSpPr>
        <p:spPr>
          <a:xfrm>
            <a:off x="5286380" y="1124744"/>
            <a:ext cx="3490938" cy="400110"/>
          </a:xfrm>
          <a:prstGeom prst="rect">
            <a:avLst/>
          </a:prstGeom>
          <a:solidFill>
            <a:srgbClr val="99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colecistochinetică, antioxidantă</a:t>
            </a:r>
            <a:endParaRPr lang="ro-RO" sz="2000" dirty="0"/>
          </a:p>
        </p:txBody>
      </p:sp>
      <p:sp>
        <p:nvSpPr>
          <p:cNvPr id="6" name="Rectangle 5"/>
          <p:cNvSpPr/>
          <p:nvPr/>
        </p:nvSpPr>
        <p:spPr>
          <a:xfrm>
            <a:off x="5224466" y="1948770"/>
            <a:ext cx="349093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antiinfecţioasă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4997111" y="3912584"/>
            <a:ext cx="35719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antispastică, diuretică</a:t>
            </a:r>
            <a:endParaRPr lang="ro-RO" sz="2000" dirty="0"/>
          </a:p>
        </p:txBody>
      </p:sp>
      <p:sp>
        <p:nvSpPr>
          <p:cNvPr id="8" name="Rectangle 7"/>
          <p:cNvSpPr/>
          <p:nvPr/>
        </p:nvSpPr>
        <p:spPr>
          <a:xfrm>
            <a:off x="4997111" y="4834220"/>
            <a:ext cx="3571900" cy="400110"/>
          </a:xfrm>
          <a:prstGeom prst="rect">
            <a:avLst/>
          </a:prstGeom>
          <a:solidFill>
            <a:srgbClr val="A9FE5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diuretică</a:t>
            </a:r>
            <a:endParaRPr lang="ro-RO" sz="2000" dirty="0"/>
          </a:p>
        </p:txBody>
      </p:sp>
      <p:sp>
        <p:nvSpPr>
          <p:cNvPr id="9" name="Rectangle 8"/>
          <p:cNvSpPr/>
          <p:nvPr/>
        </p:nvSpPr>
        <p:spPr>
          <a:xfrm>
            <a:off x="5000628" y="5755856"/>
            <a:ext cx="3568383" cy="400110"/>
          </a:xfrm>
          <a:prstGeom prst="rect">
            <a:avLst/>
          </a:prstGeom>
          <a:solidFill>
            <a:srgbClr val="FEC9B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stomahică </a:t>
            </a:r>
            <a:endParaRPr lang="ro-RO" sz="2000" dirty="0"/>
          </a:p>
        </p:txBody>
      </p:sp>
      <p:sp>
        <p:nvSpPr>
          <p:cNvPr id="10" name="Rectangle 9"/>
          <p:cNvSpPr/>
          <p:nvPr/>
        </p:nvSpPr>
        <p:spPr>
          <a:xfrm>
            <a:off x="5286380" y="258075"/>
            <a:ext cx="349093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antiinfecţioasă,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antihelmintică </a:t>
            </a:r>
            <a:endParaRPr lang="ro-RO" sz="2000" dirty="0"/>
          </a:p>
        </p:txBody>
      </p:sp>
      <p:pic>
        <p:nvPicPr>
          <p:cNvPr id="432132" name="Picture 4" descr="Imagini pentru cimb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4" y="2285992"/>
            <a:ext cx="1893168" cy="1893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48598583"/>
              </p:ext>
            </p:extLst>
          </p:nvPr>
        </p:nvGraphicFramePr>
        <p:xfrm>
          <a:off x="323528" y="548680"/>
          <a:ext cx="8028384" cy="580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3154" name="Picture 2" descr="Imagine similarÄ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3263" r="13641" b="16633"/>
          <a:stretch/>
        </p:blipFill>
        <p:spPr bwMode="auto">
          <a:xfrm>
            <a:off x="3203848" y="1928778"/>
            <a:ext cx="2376264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 descr="Imagini pentru ceai de cimbr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b="16039"/>
          <a:stretch/>
        </p:blipFill>
        <p:spPr bwMode="auto">
          <a:xfrm>
            <a:off x="428596" y="571480"/>
            <a:ext cx="2129313" cy="15001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8" name="Picture 4" descr="Imagini pentru ceai de cimb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r="13987"/>
          <a:stretch/>
        </p:blipFill>
        <p:spPr bwMode="auto">
          <a:xfrm>
            <a:off x="2559831" y="392885"/>
            <a:ext cx="1307127" cy="1857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70" name="Picture 6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r="15721"/>
          <a:stretch/>
        </p:blipFill>
        <p:spPr bwMode="auto">
          <a:xfrm>
            <a:off x="539552" y="4045134"/>
            <a:ext cx="160551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72" name="Picture 8" descr="Imagini pentru ceai de cimbr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r="16645"/>
          <a:stretch/>
        </p:blipFill>
        <p:spPr bwMode="auto">
          <a:xfrm>
            <a:off x="2354790" y="3645024"/>
            <a:ext cx="1512168" cy="2295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74" name="Picture 10" descr="Imagini pentru ceai de cimbr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6766"/>
          <a:stretch/>
        </p:blipFill>
        <p:spPr bwMode="auto">
          <a:xfrm>
            <a:off x="6444208" y="4582146"/>
            <a:ext cx="1395210" cy="2073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ini pentru giardinofu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18900"/>
          <a:stretch/>
        </p:blipFill>
        <p:spPr bwMode="auto">
          <a:xfrm>
            <a:off x="5359509" y="667617"/>
            <a:ext cx="2035389" cy="1307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t2.gstatic.com/images?q=tbn:ANd9GcQXYDXoC0AJyGJarIrGj64BYLjHX5krZpM8tlwtGObA_IyLzZzR"/>
          <p:cNvPicPr>
            <a:picLocks noChangeAspect="1" noChangeArrowheads="1"/>
          </p:cNvPicPr>
          <p:nvPr/>
        </p:nvPicPr>
        <p:blipFill>
          <a:blip r:embed="rId8" cstate="print"/>
          <a:srcRect r="9090" b="6558"/>
          <a:stretch>
            <a:fillRect/>
          </a:stretch>
        </p:blipFill>
        <p:spPr bwMode="auto">
          <a:xfrm>
            <a:off x="7596336" y="392885"/>
            <a:ext cx="1112764" cy="212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596247" y="3645024"/>
            <a:ext cx="265354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p.v.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6" name="Picture 4" descr="Imagini pentru giardinofu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r="27604"/>
          <a:stretch/>
        </p:blipFill>
        <p:spPr bwMode="auto">
          <a:xfrm>
            <a:off x="611560" y="226545"/>
            <a:ext cx="1353674" cy="2969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Fares Vermicin antiparazitar 60c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3" descr="Ceai Instant Colici Baby Drink"/>
          <p:cNvPicPr>
            <a:picLocks noChangeAspect="1" noChangeArrowheads="1"/>
          </p:cNvPicPr>
          <p:nvPr/>
        </p:nvPicPr>
        <p:blipFill>
          <a:blip r:embed="rId3" cstate="print"/>
          <a:srcRect l="22857" t="14286" r="20000" b="14286"/>
          <a:stretch>
            <a:fillRect/>
          </a:stretch>
        </p:blipFill>
        <p:spPr bwMode="auto">
          <a:xfrm>
            <a:off x="2123728" y="908720"/>
            <a:ext cx="1654169" cy="2067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2843808" y="3212976"/>
            <a:ext cx="303640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extract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ini pentru cosmetice cimb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9450" r="30071" b="9281"/>
          <a:stretch/>
        </p:blipFill>
        <p:spPr bwMode="auto">
          <a:xfrm>
            <a:off x="7259126" y="442568"/>
            <a:ext cx="1345322" cy="241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Imagini pentru tinctura cimbr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r="24635"/>
          <a:stretch/>
        </p:blipFill>
        <p:spPr bwMode="auto">
          <a:xfrm>
            <a:off x="2327392" y="3780869"/>
            <a:ext cx="1440160" cy="28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ine similar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5587" r="31533" b="7535"/>
          <a:stretch/>
        </p:blipFill>
        <p:spPr bwMode="auto">
          <a:xfrm>
            <a:off x="3777897" y="3882693"/>
            <a:ext cx="108012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ine similar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5188" r="30138" b="4990"/>
          <a:stretch/>
        </p:blipFill>
        <p:spPr bwMode="auto">
          <a:xfrm>
            <a:off x="5796136" y="3836445"/>
            <a:ext cx="120356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250" name="Picture 2" descr="Imagini pentru cosmetice cimbr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19415"/>
          <a:stretch/>
        </p:blipFill>
        <p:spPr bwMode="auto">
          <a:xfrm>
            <a:off x="4715294" y="1294503"/>
            <a:ext cx="2161683" cy="129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0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9407" y="950596"/>
            <a:ext cx="3784049" cy="46166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THYMI AETHEROLEUM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675673"/>
              </p:ext>
            </p:extLst>
          </p:nvPr>
        </p:nvGraphicFramePr>
        <p:xfrm>
          <a:off x="3419872" y="1839119"/>
          <a:ext cx="3979493" cy="264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9" r:id="rId3" imgW="2582734" imgH="1712908" progId="MDLDrawOLE.MDLDrawObject.1">
                  <p:embed/>
                </p:oleObj>
              </mc:Choice>
              <mc:Fallback>
                <p:oleObj r:id="rId3" imgW="2582734" imgH="1712908" progId="MDLDrawOLE.MDLDrawObject.1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839119"/>
                        <a:ext cx="3979493" cy="26432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680" y="522920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o-R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antiseptic (respirator, digestiv, urinar, cutanat)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R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antihelmintic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R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stimulent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digestiv </a:t>
            </a:r>
          </a:p>
        </p:txBody>
      </p:sp>
      <p:sp>
        <p:nvSpPr>
          <p:cNvPr id="5" name="Left Brace 4"/>
          <p:cNvSpPr/>
          <p:nvPr/>
        </p:nvSpPr>
        <p:spPr>
          <a:xfrm rot="16200000">
            <a:off x="4608482" y="3669626"/>
            <a:ext cx="432048" cy="2376264"/>
          </a:xfrm>
          <a:prstGeom prst="leftBrac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88" name="Picture 48" descr="Imagine similarÄ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675429" cy="2061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51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857356" y="428604"/>
            <a:ext cx="5429288" cy="1323439"/>
          </a:xfrm>
          <a:prstGeom prst="rect">
            <a:avLst/>
          </a:prstGeom>
          <a:gradFill>
            <a:gsLst>
              <a:gs pos="0">
                <a:srgbClr val="CCFFCC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colici gastro-intestinale, dispepsii, flatulenţă -</a:t>
            </a:r>
            <a:r>
              <a:rPr kumimoji="0" lang="ro-RO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infuzie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ondiment. 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4851" name="Picture 3" descr="C:\Documents and Settings\Cerasela\Desktop\7784007_80035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6723" y="1723510"/>
            <a:ext cx="2664458" cy="17589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34852" name="Picture 4" descr="C:\Documents and Settings\Cerasela\Desktop\dreamstime_xl_40124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723" y="3482470"/>
            <a:ext cx="3102841" cy="20708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3" descr="http://www.farmacie-ieftina.ro/images/Ceai-de-Coriandru-DP.JPG"/>
          <p:cNvPicPr>
            <a:picLocks noChangeAspect="1" noChangeArrowheads="1"/>
          </p:cNvPicPr>
          <p:nvPr/>
        </p:nvPicPr>
        <p:blipFill>
          <a:blip r:embed="rId4" cstate="print"/>
          <a:srcRect r="5263"/>
          <a:stretch>
            <a:fillRect/>
          </a:stretch>
        </p:blipFill>
        <p:spPr bwMode="auto">
          <a:xfrm>
            <a:off x="88168" y="2008945"/>
            <a:ext cx="2393944" cy="2526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7" descr="Imagini pentru ceai coriandru"/>
          <p:cNvPicPr>
            <a:picLocks noChangeAspect="1" noChangeArrowheads="1"/>
          </p:cNvPicPr>
          <p:nvPr/>
        </p:nvPicPr>
        <p:blipFill>
          <a:blip r:embed="rId5"/>
          <a:srcRect l="22500" t="11250" r="24999" b="9999"/>
          <a:stretch>
            <a:fillRect/>
          </a:stretch>
        </p:blipFill>
        <p:spPr bwMode="auto">
          <a:xfrm>
            <a:off x="2734346" y="1982272"/>
            <a:ext cx="2000264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 descr="Imagini pentru curatarea colonului fares"/>
          <p:cNvPicPr>
            <a:picLocks noChangeAspect="1" noChangeArrowheads="1"/>
          </p:cNvPicPr>
          <p:nvPr/>
        </p:nvPicPr>
        <p:blipFill>
          <a:blip r:embed="rId6"/>
          <a:srcRect l="26176" r="23343"/>
          <a:stretch>
            <a:fillRect/>
          </a:stretch>
        </p:blipFill>
        <p:spPr bwMode="auto">
          <a:xfrm>
            <a:off x="1340534" y="3500437"/>
            <a:ext cx="1928826" cy="297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4" name="Picture 4" descr="Imagini pentru ulei de cimb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18518" r="10071" b="14546"/>
          <a:stretch/>
        </p:blipFill>
        <p:spPr bwMode="auto">
          <a:xfrm>
            <a:off x="916209" y="4725144"/>
            <a:ext cx="273630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giardinocid Prospect Giardinoc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45" y="2132856"/>
            <a:ext cx="2586409" cy="1584176"/>
          </a:xfrm>
          <a:prstGeom prst="rect">
            <a:avLst/>
          </a:prstGeom>
          <a:noFill/>
        </p:spPr>
      </p:pic>
      <p:pic>
        <p:nvPicPr>
          <p:cNvPr id="419848" name="Picture 8" descr="Imagini pentru giardinoci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9" b="19238"/>
          <a:stretch/>
        </p:blipFill>
        <p:spPr bwMode="auto">
          <a:xfrm>
            <a:off x="611560" y="473694"/>
            <a:ext cx="278351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51" name="Picture 11" descr="cut3D Inhalt Hapciu R7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2" r="30332"/>
          <a:stretch/>
        </p:blipFill>
        <p:spPr bwMode="auto">
          <a:xfrm>
            <a:off x="6368249" y="1188467"/>
            <a:ext cx="115212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faresbiovital.ro/media/img/text_zones/Romana/small_131.jpg"/>
          <p:cNvPicPr>
            <a:picLocks noChangeAspect="1" noChangeArrowheads="1"/>
          </p:cNvPicPr>
          <p:nvPr/>
        </p:nvPicPr>
        <p:blipFill>
          <a:blip r:embed="rId6" cstate="print"/>
          <a:srcRect l="32500" t="10000" r="33750" b="14999"/>
          <a:stretch>
            <a:fillRect/>
          </a:stretch>
        </p:blipFill>
        <p:spPr bwMode="auto">
          <a:xfrm>
            <a:off x="6944313" y="3933056"/>
            <a:ext cx="1325327" cy="2208878"/>
          </a:xfrm>
          <a:prstGeom prst="rect">
            <a:avLst/>
          </a:prstGeom>
          <a:noFill/>
        </p:spPr>
      </p:pic>
      <p:pic>
        <p:nvPicPr>
          <p:cNvPr id="13" name="Picture 10" descr="http://www.faresbiovital.ro/media/img/text_zones/Romana/small_164.jpg"/>
          <p:cNvPicPr>
            <a:picLocks noChangeAspect="1" noChangeArrowheads="1"/>
          </p:cNvPicPr>
          <p:nvPr/>
        </p:nvPicPr>
        <p:blipFill>
          <a:blip r:embed="rId7" cstate="print"/>
          <a:srcRect l="38100" t="5707" r="33161" b="5865"/>
          <a:stretch>
            <a:fillRect/>
          </a:stretch>
        </p:blipFill>
        <p:spPr bwMode="auto">
          <a:xfrm>
            <a:off x="7671384" y="1325654"/>
            <a:ext cx="1033535" cy="238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Imagine similarÄ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9072" r="21377" b="4746"/>
          <a:stretch/>
        </p:blipFill>
        <p:spPr bwMode="auto">
          <a:xfrm>
            <a:off x="3638022" y="1932009"/>
            <a:ext cx="2123604" cy="2952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764704"/>
            <a:ext cx="3534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cu </a:t>
            </a:r>
            <a:r>
              <a:rPr lang="ro-RO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Thymi aeth</a:t>
            </a:r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 descr="Imagini pentru pedifresh g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r="21376"/>
          <a:stretch/>
        </p:blipFill>
        <p:spPr bwMode="auto">
          <a:xfrm>
            <a:off x="3347864" y="3374572"/>
            <a:ext cx="1368152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0" name="Picture 4" descr="Imagini pentru cosmetice cimb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r="21060"/>
          <a:stretch/>
        </p:blipFill>
        <p:spPr bwMode="auto">
          <a:xfrm>
            <a:off x="4932039" y="3356992"/>
            <a:ext cx="158417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764704"/>
            <a:ext cx="4697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PRODUSE COSMETICE cu </a:t>
            </a:r>
            <a:r>
              <a:rPr lang="ro-RO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Thymi aeth</a:t>
            </a:r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5202" name="Picture 2" descr="Imagine similarÄ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r="25256"/>
          <a:stretch/>
        </p:blipFill>
        <p:spPr bwMode="auto">
          <a:xfrm>
            <a:off x="1069231" y="1628800"/>
            <a:ext cx="1440160" cy="29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4" name="Picture 4" descr="Imagine similarÄ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3813" r="25663" b="5438"/>
          <a:stretch/>
        </p:blipFill>
        <p:spPr bwMode="auto">
          <a:xfrm>
            <a:off x="7020272" y="1412776"/>
            <a:ext cx="1463711" cy="27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://www.sanafarm.ro/images/tinctura-de-cimbrisor-daciaplant.jpg"/>
          <p:cNvPicPr>
            <a:picLocks noChangeAspect="1" noChangeArrowheads="1"/>
          </p:cNvPicPr>
          <p:nvPr/>
        </p:nvPicPr>
        <p:blipFill>
          <a:blip r:embed="rId2" cstate="print"/>
          <a:srcRect l="25000" r="25000"/>
          <a:stretch>
            <a:fillRect/>
          </a:stretch>
        </p:blipFill>
        <p:spPr bwMode="auto">
          <a:xfrm>
            <a:off x="6371491" y="4438349"/>
            <a:ext cx="1143008" cy="2286016"/>
          </a:xfrm>
          <a:prstGeom prst="rect">
            <a:avLst/>
          </a:prstGeom>
          <a:noFill/>
        </p:spPr>
      </p:pic>
      <p:pic>
        <p:nvPicPr>
          <p:cNvPr id="251908" name="Picture 4" descr="https://comenzi.farmaciatei.ro/images/products/comenzi.farmaciatei.ro/-concatproductsimage-1307877264_IMG_1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56" y="4438349"/>
            <a:ext cx="1367213" cy="1844913"/>
          </a:xfrm>
          <a:prstGeom prst="rect">
            <a:avLst/>
          </a:prstGeom>
          <a:noFill/>
        </p:spPr>
      </p:pic>
      <p:pic>
        <p:nvPicPr>
          <p:cNvPr id="251910" name="Picture 6" descr="http://t3.gstatic.com/images?q=tbn:ANd9GcR2ht6ZTBhVAkDlI29EGq6Rdrkr-_uT2MOoijav6QKqF3Biq34qow"/>
          <p:cNvPicPr>
            <a:picLocks noChangeAspect="1" noChangeArrowheads="1"/>
          </p:cNvPicPr>
          <p:nvPr/>
        </p:nvPicPr>
        <p:blipFill>
          <a:blip r:embed="rId4" cstate="print"/>
          <a:srcRect l="22581" t="16129" r="22581"/>
          <a:stretch>
            <a:fillRect/>
          </a:stretch>
        </p:blipFill>
        <p:spPr bwMode="auto">
          <a:xfrm>
            <a:off x="2699602" y="4707666"/>
            <a:ext cx="1214446" cy="1857388"/>
          </a:xfrm>
          <a:prstGeom prst="rect">
            <a:avLst/>
          </a:prstGeom>
          <a:noFill/>
        </p:spPr>
      </p:pic>
      <p:pic>
        <p:nvPicPr>
          <p:cNvPr id="421890" name="Picture 2" descr="Imagine similar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15543"/>
          <a:stretch/>
        </p:blipFill>
        <p:spPr bwMode="auto">
          <a:xfrm>
            <a:off x="4564673" y="4380027"/>
            <a:ext cx="1624436" cy="24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medicina-naturista.ro/wp-content/uploads/2007/06/serpol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04664"/>
            <a:ext cx="2528689" cy="2368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755576" y="404664"/>
            <a:ext cx="28334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SERPYLLI HERBA 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6571" y="1268760"/>
            <a:ext cx="2880320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Thymus serpyllum 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Imagini pentru favitusi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r="29014"/>
          <a:stretch/>
        </p:blipFill>
        <p:spPr bwMode="auto">
          <a:xfrm>
            <a:off x="7916354" y="4189378"/>
            <a:ext cx="960958" cy="25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37582995"/>
              </p:ext>
            </p:extLst>
          </p:nvPr>
        </p:nvGraphicFramePr>
        <p:xfrm>
          <a:off x="1259633" y="1556792"/>
          <a:ext cx="7137200" cy="422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t3.gstatic.com/images?q=tbn:ANd9GcTwNIwlwHtivbDE_1rmzk4vrLdUVOtV1OoxNwqsx7ncZsdBKe8w1w"/>
          <p:cNvPicPr>
            <a:picLocks noChangeAspect="1" noChangeArrowheads="1"/>
          </p:cNvPicPr>
          <p:nvPr/>
        </p:nvPicPr>
        <p:blipFill>
          <a:blip r:embed="rId2" cstate="print"/>
          <a:srcRect l="29412" t="6580" r="26471" b="4594"/>
          <a:stretch>
            <a:fillRect/>
          </a:stretch>
        </p:blipFill>
        <p:spPr bwMode="auto">
          <a:xfrm>
            <a:off x="864638" y="2960948"/>
            <a:ext cx="1503618" cy="2706512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15615" y="959823"/>
            <a:ext cx="4753401" cy="461665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SERPYLLI AETHEROLEUM</a:t>
            </a:r>
            <a:endParaRPr kumimoji="0" lang="ro-RO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1892" name="Picture 4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r="18566"/>
          <a:stretch/>
        </p:blipFill>
        <p:spPr bwMode="auto">
          <a:xfrm>
            <a:off x="2386229" y="4005064"/>
            <a:ext cx="1682588" cy="25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0" name="Picture 6" descr="Imagine similar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29675"/>
            <a:ext cx="2525972" cy="1894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2" name="Picture 8" descr="Imagini pentru cimbrisor ulei esentia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0345" r="26622" b="9219"/>
          <a:stretch/>
        </p:blipFill>
        <p:spPr bwMode="auto">
          <a:xfrm>
            <a:off x="7092280" y="692696"/>
            <a:ext cx="136815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27523" y="2024844"/>
            <a:ext cx="3600400" cy="936104"/>
          </a:xfrm>
          <a:prstGeom prst="roundRect">
            <a:avLst/>
          </a:prstGeom>
          <a:solidFill>
            <a:srgbClr val="FEC9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</a:t>
            </a: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30% fenoli C10 </a:t>
            </a:r>
            <a:endParaRPr lang="ro-RO" sz="2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timol şi carvacrol)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11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1"/>
          <p:cNvSpPr>
            <a:spLocks noChangeArrowheads="1"/>
          </p:cNvSpPr>
          <p:nvPr/>
        </p:nvSpPr>
        <p:spPr bwMode="auto">
          <a:xfrm>
            <a:off x="2627784" y="764704"/>
            <a:ext cx="3275856" cy="461665"/>
          </a:xfrm>
          <a:prstGeom prst="rect">
            <a:avLst/>
          </a:prstGeom>
          <a:solidFill>
            <a:srgbClr val="CCCCFF"/>
          </a:solidFill>
          <a:ln w="28575">
            <a:solidFill>
              <a:srgbClr val="00B0F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SATURAJAE HERBA</a:t>
            </a:r>
            <a:endParaRPr kumimoji="0" lang="ro-RO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0886" name="Picture 6" descr="http://t3.gstatic.com/images?q=tbn:ANd9GcSHMpVELlzsR-L-apl98Wd1iOVQ8GQe38UXyg4hLCyZuvkTHWk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536125"/>
            <a:ext cx="2319139" cy="349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http://t3.gstatic.com/images?q=tbn:ANd9GcQKiEgWiVabMN2rMxnzX1ntYolR2M9YUd_3CR24y-aHdp053BMLlQ"/>
          <p:cNvPicPr>
            <a:picLocks noChangeAspect="1" noChangeArrowheads="1"/>
          </p:cNvPicPr>
          <p:nvPr/>
        </p:nvPicPr>
        <p:blipFill>
          <a:blip r:embed="rId3" cstate="print"/>
          <a:srcRect l="17576" r="20910"/>
          <a:stretch>
            <a:fillRect/>
          </a:stretch>
        </p:blipFill>
        <p:spPr bwMode="auto">
          <a:xfrm>
            <a:off x="6660232" y="3284984"/>
            <a:ext cx="1500198" cy="269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2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2398174" y="692696"/>
            <a:ext cx="411804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ORIGANI HERBA </a:t>
            </a:r>
            <a:r>
              <a:rPr kumimoji="0" lang="ro-RO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 aeth.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sovârf</a:t>
            </a:r>
            <a:endParaRPr kumimoji="0" lang="ro-RO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50884" name="Picture 4" descr="http://t1.gstatic.com/images?q=tbn:ANd9GcSXylO7PwpBgyNMYNjnxswtOpBnlwSRTBF4U7gc3JkCXRS50l-fv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87" y="620688"/>
            <a:ext cx="1484251" cy="213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8" descr="Evitus - 40c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3232" y="4869160"/>
            <a:ext cx="1762987" cy="1704222"/>
          </a:xfrm>
          <a:prstGeom prst="rect">
            <a:avLst/>
          </a:prstGeom>
          <a:noFill/>
        </p:spPr>
      </p:pic>
      <p:pic>
        <p:nvPicPr>
          <p:cNvPr id="428036" name="Picture 4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3"/>
          <a:stretch/>
        </p:blipFill>
        <p:spPr bwMode="auto">
          <a:xfrm>
            <a:off x="6492832" y="674016"/>
            <a:ext cx="2307117" cy="1852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Rounded Rectangle 1"/>
          <p:cNvSpPr/>
          <p:nvPr/>
        </p:nvSpPr>
        <p:spPr>
          <a:xfrm>
            <a:off x="3275856" y="5721271"/>
            <a:ext cx="3216976" cy="7320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o-RO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afecțiuni ale CRS</a:t>
            </a:r>
            <a:endParaRPr lang="fr-FR" sz="24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915816" y="1988840"/>
            <a:ext cx="3312368" cy="60760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Origanum  vulgare</a:t>
            </a:r>
          </a:p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sovârf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 descr="C:\Documents and Settings\Cerasela\Desktop\Plafar_ceai_sovarv_iarba_50g_buc__sn_plafar_sa-8464_mare.jpg"/>
          <p:cNvPicPr>
            <a:picLocks noChangeAspect="1" noChangeArrowheads="1"/>
          </p:cNvPicPr>
          <p:nvPr/>
        </p:nvPicPr>
        <p:blipFill>
          <a:blip r:embed="rId5"/>
          <a:srcRect l="31250" t="21250" r="31250" b="12500"/>
          <a:stretch>
            <a:fillRect/>
          </a:stretch>
        </p:blipFill>
        <p:spPr bwMode="auto">
          <a:xfrm>
            <a:off x="1154816" y="3916136"/>
            <a:ext cx="1426574" cy="2520280"/>
          </a:xfrm>
          <a:prstGeom prst="rect">
            <a:avLst/>
          </a:prstGeom>
          <a:noFill/>
        </p:spPr>
      </p:pic>
      <p:pic>
        <p:nvPicPr>
          <p:cNvPr id="15" name="Picture 2" descr="Nervosedin 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15451"/>
          <a:stretch/>
        </p:blipFill>
        <p:spPr bwMode="auto">
          <a:xfrm>
            <a:off x="5157036" y="3283887"/>
            <a:ext cx="1367632" cy="18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ini pentru favitusi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10251" r="12182" b="11126"/>
          <a:stretch/>
        </p:blipFill>
        <p:spPr bwMode="auto">
          <a:xfrm>
            <a:off x="2888569" y="3283887"/>
            <a:ext cx="180020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88805940"/>
              </p:ext>
            </p:extLst>
          </p:nvPr>
        </p:nvGraphicFramePr>
        <p:xfrm>
          <a:off x="429942" y="1772816"/>
          <a:ext cx="839053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29942" y="692696"/>
            <a:ext cx="4396909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CARVI COPTICI FRUCTUS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Trachyspermi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ammi fructus</a:t>
            </a:r>
            <a:r>
              <a:rPr lang="fr-FR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lang="ro-RO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upload.wikimedia.org/wikipedia/commons/thumb/0/06/Carom.jpg/220px-Caro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2800266" cy="18710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54" name="Picture 2" descr="Imagine similarÄ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1440160" cy="242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56" name="Picture 4" descr="Imagine similarÄ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 b="8652"/>
          <a:stretch/>
        </p:blipFill>
        <p:spPr bwMode="auto">
          <a:xfrm>
            <a:off x="6246440" y="4293097"/>
            <a:ext cx="2286000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t2.gstatic.com/images?q=tbn:ANd9GcREF7GdOXYsarksd8QU-aeE88QxV8KMzkVUdJej1pluLZnwG1J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08720"/>
            <a:ext cx="3076299" cy="23042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86248" y="571480"/>
            <a:ext cx="4400836" cy="830997"/>
          </a:xfrm>
          <a:prstGeom prst="rect">
            <a:avLst/>
          </a:prstGeom>
          <a:solidFill>
            <a:srgbClr val="F9F5C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antimicrobiană, antihelmintică </a:t>
            </a:r>
          </a:p>
          <a:p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(lactone C15, polifenoli)</a:t>
            </a:r>
            <a:endParaRPr lang="ro-RO" sz="2400" dirty="0"/>
          </a:p>
        </p:txBody>
      </p:sp>
      <p:sp>
        <p:nvSpPr>
          <p:cNvPr id="8" name="Rectangle 7"/>
          <p:cNvSpPr/>
          <p:nvPr/>
        </p:nvSpPr>
        <p:spPr>
          <a:xfrm>
            <a:off x="4283968" y="1428736"/>
            <a:ext cx="4403116" cy="830997"/>
          </a:xfrm>
          <a:prstGeom prst="rect">
            <a:avLst/>
          </a:prstGeom>
          <a:solidFill>
            <a:srgbClr val="F7F5A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(u.vol.)</a:t>
            </a:r>
            <a:endParaRPr lang="ro-RO" sz="2400" dirty="0"/>
          </a:p>
        </p:txBody>
      </p:sp>
      <p:sp>
        <p:nvSpPr>
          <p:cNvPr id="9" name="Rectangle 8"/>
          <p:cNvSpPr/>
          <p:nvPr/>
        </p:nvSpPr>
        <p:spPr>
          <a:xfrm>
            <a:off x="4283968" y="2289066"/>
            <a:ext cx="4403116" cy="83099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cicatrizantă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(flavone, carotenoide)</a:t>
            </a:r>
            <a:endParaRPr lang="ro-RO" sz="2400" dirty="0"/>
          </a:p>
        </p:txBody>
      </p:sp>
      <p:sp>
        <p:nvSpPr>
          <p:cNvPr id="11" name="Rectangle 10"/>
          <p:cNvSpPr/>
          <p:nvPr/>
        </p:nvSpPr>
        <p:spPr>
          <a:xfrm>
            <a:off x="251520" y="4369975"/>
            <a:ext cx="4896544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ardiotonică și coronarodilatatoare </a:t>
            </a:r>
            <a:r>
              <a:rPr lang="ro-RO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(proantociani) ≈ </a:t>
            </a:r>
            <a:r>
              <a:rPr lang="ro-RO" sz="2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Crataegi fol. cum fl.</a:t>
            </a:r>
            <a:endParaRPr lang="ro-RO" sz="2400" i="1" dirty="0">
              <a:solidFill>
                <a:srgbClr val="FF0000"/>
              </a:solidFill>
            </a:endParaRPr>
          </a:p>
        </p:txBody>
      </p:sp>
      <p:pic>
        <p:nvPicPr>
          <p:cNvPr id="26" name="Picture 2" descr="http://lh3.ggpht.com/luirig/R5sMYpTdd3I/AAAAAAAAECI/ZjVM2mUfqN0/crataegus_monogyn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955" y="5034477"/>
            <a:ext cx="2059162" cy="1817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/>
          <p:cNvSpPr/>
          <p:nvPr/>
        </p:nvSpPr>
        <p:spPr>
          <a:xfrm>
            <a:off x="142844" y="404664"/>
            <a:ext cx="3540072" cy="461665"/>
          </a:xfrm>
          <a:prstGeom prst="rect">
            <a:avLst/>
          </a:prstGeom>
          <a:solidFill>
            <a:srgbClr val="F7FEB4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ARNICAE FLORES  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39752" y="3573016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4782" y="2852936"/>
            <a:ext cx="167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Arnica montana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6136" y="5300977"/>
            <a:ext cx="1818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alergizantă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abortivă</a:t>
            </a:r>
            <a:endParaRPr lang="ro-RO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00694" y="3143248"/>
            <a:ext cx="339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Nu administrare internă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3571868" y="908721"/>
            <a:ext cx="714380" cy="173138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5549" name="Picture 45" descr="Imagine similarÄ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66974"/>
            <a:ext cx="1553107" cy="15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6" name="Picture 8" descr="http://www.sanatate-si-frumusete.ro/image/cache/data/66%20arnica-500x400.jpg"/>
          <p:cNvPicPr>
            <a:picLocks noChangeAspect="1" noChangeArrowheads="1"/>
          </p:cNvPicPr>
          <p:nvPr/>
        </p:nvPicPr>
        <p:blipFill>
          <a:blip r:embed="rId2" cstate="print"/>
          <a:srcRect l="34500" t="5624" r="35500" b="4374"/>
          <a:stretch>
            <a:fillRect/>
          </a:stretch>
        </p:blipFill>
        <p:spPr bwMode="auto">
          <a:xfrm>
            <a:off x="471030" y="1069937"/>
            <a:ext cx="1294810" cy="3107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5338" name="Picture 10" descr="https://encrypted-tbn0.gstatic.com/images?q=tbn:ANd9GcTbUvHNQZMR5uF4J9pEsHbl4dOsVsnEMvfa7HDQ9KRibm1Pheo2DA"/>
          <p:cNvPicPr>
            <a:picLocks noChangeAspect="1" noChangeArrowheads="1"/>
          </p:cNvPicPr>
          <p:nvPr/>
        </p:nvPicPr>
        <p:blipFill>
          <a:blip r:embed="rId3" cstate="print"/>
          <a:srcRect l="10811" t="6123" r="16216" b="11220"/>
          <a:stretch>
            <a:fillRect/>
          </a:stretch>
        </p:blipFill>
        <p:spPr bwMode="auto">
          <a:xfrm>
            <a:off x="6919955" y="4506092"/>
            <a:ext cx="1928826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5340" name="Picture 12" descr="https://encrypted-tbn3.gstatic.com/images?q=tbn:ANd9GcTO18bwnhpLraMMbxXrJnNOq9jKn7JHvxmyf_f1lt2_5OXm8nZ-"/>
          <p:cNvPicPr>
            <a:picLocks noChangeAspect="1" noChangeArrowheads="1"/>
          </p:cNvPicPr>
          <p:nvPr/>
        </p:nvPicPr>
        <p:blipFill>
          <a:blip r:embed="rId4" cstate="print"/>
          <a:srcRect l="28572" r="25714" b="2857"/>
          <a:stretch>
            <a:fillRect/>
          </a:stretch>
        </p:blipFill>
        <p:spPr bwMode="auto">
          <a:xfrm>
            <a:off x="6012160" y="633429"/>
            <a:ext cx="114300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5342" name="Picture 14" descr="http://www.plantextrakt.ro/media/k2/items/cache/725ab2e5536ce3eac0a8dd17d083ff4e_XL.jpg"/>
          <p:cNvPicPr>
            <a:picLocks noChangeAspect="1" noChangeArrowheads="1"/>
          </p:cNvPicPr>
          <p:nvPr/>
        </p:nvPicPr>
        <p:blipFill>
          <a:blip r:embed="rId5" cstate="print"/>
          <a:srcRect l="31707" r="31707" b="4878"/>
          <a:stretch>
            <a:fillRect/>
          </a:stretch>
        </p:blipFill>
        <p:spPr bwMode="auto">
          <a:xfrm>
            <a:off x="2282333" y="535773"/>
            <a:ext cx="1071570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https://encrypted-tbn2.gstatic.com/images?q=tbn:ANd9GcTi6frOTqqoqmIhnqD_ekNx2v9BbYxDhPZCs-pfVpa3UP_WPLZM"/>
          <p:cNvPicPr>
            <a:picLocks noChangeAspect="1" noChangeArrowheads="1"/>
          </p:cNvPicPr>
          <p:nvPr/>
        </p:nvPicPr>
        <p:blipFill>
          <a:blip r:embed="rId6" cstate="print"/>
          <a:srcRect l="8380" t="5893" r="10614" b="5716"/>
          <a:stretch>
            <a:fillRect/>
          </a:stretch>
        </p:blipFill>
        <p:spPr bwMode="auto">
          <a:xfrm>
            <a:off x="471030" y="4772452"/>
            <a:ext cx="1575090" cy="162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33191247"/>
              </p:ext>
            </p:extLst>
          </p:nvPr>
        </p:nvGraphicFramePr>
        <p:xfrm>
          <a:off x="899592" y="1618549"/>
          <a:ext cx="6984776" cy="436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3245276"/>
              </p:ext>
            </p:extLst>
          </p:nvPr>
        </p:nvGraphicFramePr>
        <p:xfrm>
          <a:off x="3829878" y="1696677"/>
          <a:ext cx="5112568" cy="278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2906" t="12388" r="15730" b="19808"/>
          <a:stretch/>
        </p:blipFill>
        <p:spPr bwMode="auto">
          <a:xfrm>
            <a:off x="179512" y="1863960"/>
            <a:ext cx="3518962" cy="219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" name="Rectangle 4"/>
          <p:cNvSpPr/>
          <p:nvPr/>
        </p:nvSpPr>
        <p:spPr>
          <a:xfrm>
            <a:off x="395536" y="251182"/>
            <a:ext cx="4679380" cy="864096"/>
          </a:xfrm>
          <a:prstGeom prst="rect">
            <a:avLst/>
          </a:prstGeom>
          <a:ln w="28575">
            <a:solidFill>
              <a:srgbClr val="47F9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ALDEHIDE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MONOTERPENICE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ini pentru atenti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6" r="29654"/>
          <a:stretch/>
        </p:blipFill>
        <p:spPr bwMode="auto">
          <a:xfrm>
            <a:off x="1115616" y="4484716"/>
            <a:ext cx="936105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9552" y="5445224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aplicare dermică – </a:t>
            </a:r>
          </a:p>
          <a:p>
            <a:pPr algn="ctr"/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eriteme şi inflamaţii ale ţesutului subcutanat</a:t>
            </a:r>
            <a:endParaRPr lang="ro-RO" sz="2400" b="1" dirty="0">
              <a:solidFill>
                <a:srgbClr val="FF0000"/>
              </a:solidFill>
            </a:endParaRPr>
          </a:p>
        </p:txBody>
      </p:sp>
      <p:pic>
        <p:nvPicPr>
          <p:cNvPr id="439298" name="Picture 2" descr="Imagini pentru eritem faci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59" y="4594167"/>
            <a:ext cx="2486880" cy="17763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http://www.mamanatura.ro/images/products/mamanatura.ro/sirop_laxativ_fares.jpg"/>
          <p:cNvPicPr>
            <a:picLocks noChangeAspect="1" noChangeArrowheads="1"/>
          </p:cNvPicPr>
          <p:nvPr/>
        </p:nvPicPr>
        <p:blipFill>
          <a:blip r:embed="rId2" cstate="print"/>
          <a:srcRect l="31875" t="7500" r="30625" b="7499"/>
          <a:stretch>
            <a:fillRect/>
          </a:stretch>
        </p:blipFill>
        <p:spPr bwMode="auto">
          <a:xfrm>
            <a:off x="5364088" y="3789040"/>
            <a:ext cx="1428760" cy="24288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8424" name="Picture 8" descr="http://www.fara-celulita.com/wp-content/uploads/2011/10/detoxico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9045" y="434312"/>
            <a:ext cx="2357434" cy="235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ttp://www.faresbiovital.ro/media/img/text_zones/Romana/119.jpg"/>
          <p:cNvPicPr>
            <a:picLocks noChangeAspect="1" noChangeArrowheads="1"/>
          </p:cNvPicPr>
          <p:nvPr/>
        </p:nvPicPr>
        <p:blipFill>
          <a:blip r:embed="rId4" cstate="print"/>
          <a:srcRect l="35135" t="8108" r="32432" b="10811"/>
          <a:stretch>
            <a:fillRect/>
          </a:stretch>
        </p:blipFill>
        <p:spPr bwMode="auto">
          <a:xfrm>
            <a:off x="4427984" y="167782"/>
            <a:ext cx="1571636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281" y="2671752"/>
            <a:ext cx="3989283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38D046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Asocieri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14400" algn="l"/>
              </a:tabLst>
            </a:pPr>
            <a:r>
              <a:rPr lang="ro-RO" sz="20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Anisi fructus</a:t>
            </a: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o-RO" sz="20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Foeniculi fructus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914400" algn="l"/>
              </a:tabLst>
            </a:pPr>
            <a:r>
              <a:rPr lang="ro-RO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o-R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Sennae folium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o-R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Rhei rhizoma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o-R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Frangulae cortex</a:t>
            </a:r>
            <a:r>
              <a:rPr kumimoji="0" lang="ro-R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44008" y="3356992"/>
            <a:ext cx="36724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583746" y="884987"/>
            <a:ext cx="241675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Suplimente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o-RO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86815" y="4962872"/>
            <a:ext cx="2416750" cy="91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Suplimente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extract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ent Arrow 8"/>
          <p:cNvSpPr/>
          <p:nvPr/>
        </p:nvSpPr>
        <p:spPr>
          <a:xfrm>
            <a:off x="755576" y="1196752"/>
            <a:ext cx="662815" cy="1152128"/>
          </a:xfrm>
          <a:prstGeom prst="bentArrow">
            <a:avLst>
              <a:gd name="adj1" fmla="val 11649"/>
              <a:gd name="adj2" fmla="val 23888"/>
              <a:gd name="adj3" fmla="val 25000"/>
              <a:gd name="adj4" fmla="val 4375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>
            <a:off x="827583" y="4437112"/>
            <a:ext cx="765703" cy="1152128"/>
          </a:xfrm>
          <a:prstGeom prst="bentArrow">
            <a:avLst>
              <a:gd name="adj1" fmla="val 11649"/>
              <a:gd name="adj2" fmla="val 23888"/>
              <a:gd name="adj3" fmla="val 25000"/>
              <a:gd name="adj4" fmla="val 4597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3282" y="945294"/>
            <a:ext cx="26432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Melissa officinalis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4306" name="Picture 2" descr="http://blog.jorjette.ro/wp-content/uploads/2012/08/melisa-melissa-officina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62625"/>
            <a:ext cx="352427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54308" name="Picture 4" descr="http://www.farmakognozja.farmacja.pl/baz_suro/zdjecia/f_meli_3.jpg"/>
          <p:cNvPicPr>
            <a:picLocks noChangeAspect="1" noChangeArrowheads="1"/>
          </p:cNvPicPr>
          <p:nvPr/>
        </p:nvPicPr>
        <p:blipFill rotWithShape="1">
          <a:blip r:embed="rId3" cstate="print"/>
          <a:srcRect t="6085"/>
          <a:stretch/>
        </p:blipFill>
        <p:spPr bwMode="auto">
          <a:xfrm>
            <a:off x="4860032" y="4468103"/>
            <a:ext cx="3214710" cy="2214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190098" y="470354"/>
            <a:ext cx="447013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MELISSAE FOLIUM / HERBA  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t1.gstatic.com/images?q=tbn:ANd9GcTCHSLJIQy8lNZPv3BslSWuC8sNgdilPUGglOehpZYvKXsaKFd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663478"/>
            <a:ext cx="2765108" cy="20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3154" name="Picture 2" descr="Imagine similarÄ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426697" y="1835819"/>
            <a:ext cx="3366790" cy="2456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01905714"/>
              </p:ext>
            </p:extLst>
          </p:nvPr>
        </p:nvGraphicFramePr>
        <p:xfrm>
          <a:off x="1547664" y="404664"/>
          <a:ext cx="733997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52128" y="5746030"/>
            <a:ext cx="5796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interacţionează cu proteinele membranare împiedicând aderarea virusului la suprafaţa membranei.</a:t>
            </a:r>
            <a:endParaRPr lang="ro-RO" sz="2400" dirty="0"/>
          </a:p>
        </p:txBody>
      </p:sp>
      <p:pic>
        <p:nvPicPr>
          <p:cNvPr id="4" name="Picture 1" descr="C:\Documents and Settings\Cerasela\Desktop\alphabets-dancing-22953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5337" y="1933504"/>
            <a:ext cx="1643074" cy="2176480"/>
          </a:xfrm>
          <a:prstGeom prst="rect">
            <a:avLst/>
          </a:prstGeom>
          <a:noFill/>
        </p:spPr>
      </p:pic>
      <p:sp>
        <p:nvSpPr>
          <p:cNvPr id="6" name="Curved Right Arrow 5"/>
          <p:cNvSpPr/>
          <p:nvPr/>
        </p:nvSpPr>
        <p:spPr>
          <a:xfrm rot="2362028">
            <a:off x="228961" y="3865141"/>
            <a:ext cx="1323689" cy="2039769"/>
          </a:xfrm>
          <a:prstGeom prst="curvedRightArrow">
            <a:avLst>
              <a:gd name="adj1" fmla="val 13790"/>
              <a:gd name="adj2" fmla="val 50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4" descr="http://t1.gstatic.com/images?q=tbn:ANd9GcSr7g_7Jutu3z6cgZ-FWEJro2sMCtgawHB-3jbigcEqve__tLV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44902" y="2308603"/>
            <a:ext cx="1945494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6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22526235"/>
              </p:ext>
            </p:extLst>
          </p:nvPr>
        </p:nvGraphicFramePr>
        <p:xfrm>
          <a:off x="323528" y="1628800"/>
          <a:ext cx="55446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5986" name="Picture 2" descr="Imagini pentru ulei de meli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378763" cy="253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>
            <a:off x="6419528" y="1196752"/>
            <a:ext cx="2539347" cy="9361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asocieri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866213233"/>
              </p:ext>
            </p:extLst>
          </p:nvPr>
        </p:nvGraphicFramePr>
        <p:xfrm>
          <a:off x="-839217" y="1340768"/>
          <a:ext cx="682582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lock Arc 4"/>
          <p:cNvSpPr/>
          <p:nvPr/>
        </p:nvSpPr>
        <p:spPr>
          <a:xfrm>
            <a:off x="3059832" y="1556792"/>
            <a:ext cx="3898548" cy="4064000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32130" name="Picture 2" descr="Imagini pentru valeria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5053" y="2244107"/>
            <a:ext cx="1048834" cy="1012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2483604"/>
            <a:ext cx="1606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Valerianae rh.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132" name="Picture 4" descr="Imagine similarÄ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26" y="3915004"/>
            <a:ext cx="1104800" cy="110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6296" y="4283804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Lavandulae fl.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Cerasela\Desktop\vagostabyl-40-capsule-lab-leurquin-10016881.jpg"/>
          <p:cNvPicPr>
            <a:picLocks noChangeAspect="1" noChangeArrowheads="1"/>
          </p:cNvPicPr>
          <p:nvPr/>
        </p:nvPicPr>
        <p:blipFill>
          <a:blip r:embed="rId2"/>
          <a:srcRect l="5000" t="31250" r="6875" b="33125"/>
          <a:stretch>
            <a:fillRect/>
          </a:stretch>
        </p:blipFill>
        <p:spPr bwMode="auto">
          <a:xfrm>
            <a:off x="1804606" y="2420888"/>
            <a:ext cx="302812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652120" y="1484784"/>
            <a:ext cx="264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FITOMEDICAMENT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 descr="Imagini pentru ceai roin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86" y="2235158"/>
            <a:ext cx="2857500" cy="2286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RYCUTHZCnDnQ2SwIjtziOt_79LksXzu2uMMmaDy_mbHboFF5Rn"/>
          <p:cNvPicPr>
            <a:picLocks noChangeAspect="1" noChangeArrowheads="1"/>
          </p:cNvPicPr>
          <p:nvPr/>
        </p:nvPicPr>
        <p:blipFill>
          <a:blip r:embed="rId3" cstate="print"/>
          <a:srcRect l="5555" t="16667" r="5556" b="22222"/>
          <a:stretch>
            <a:fillRect/>
          </a:stretch>
        </p:blipFill>
        <p:spPr bwMode="auto">
          <a:xfrm>
            <a:off x="400133" y="4521159"/>
            <a:ext cx="238992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21900" name="Picture 12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70" y="4689799"/>
            <a:ext cx="2772260" cy="17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ini pentru ceai roini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19801" r="6343" b="18459"/>
          <a:stretch/>
        </p:blipFill>
        <p:spPr bwMode="auto">
          <a:xfrm>
            <a:off x="3135829" y="548480"/>
            <a:ext cx="2375118" cy="16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2.gstatic.com/images?q=tbn:ANd9GcQ_vkonE2ZBhN0ZdApDC4Lqu6QaIoYgPBMn6wh1Q0QuXTTJtvbRS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991" y="1012036"/>
            <a:ext cx="2181228" cy="218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Ceai somn linistit 20 plicuri  Far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13397"/>
          <a:stretch/>
        </p:blipFill>
        <p:spPr bwMode="auto">
          <a:xfrm>
            <a:off x="5825125" y="4858438"/>
            <a:ext cx="204787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magine similar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4878" y="275574"/>
            <a:ext cx="1447437" cy="2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Imagine similară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4317" r="21958" b="5111"/>
          <a:stretch/>
        </p:blipFill>
        <p:spPr bwMode="auto">
          <a:xfrm>
            <a:off x="7179433" y="2483261"/>
            <a:ext cx="1387134" cy="22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almocard1 3D linea no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r="21064"/>
          <a:stretch/>
        </p:blipFill>
        <p:spPr bwMode="auto">
          <a:xfrm>
            <a:off x="3882724" y="392071"/>
            <a:ext cx="1322082" cy="2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16" name="Picture 4" descr="Poze Relaxirem noapte   (30 de capsule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0740" r="7533" b="6923"/>
          <a:stretch/>
        </p:blipFill>
        <p:spPr bwMode="auto">
          <a:xfrm>
            <a:off x="6390615" y="5069683"/>
            <a:ext cx="1763369" cy="12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18" name="Picture 6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16616" r="20370" b="2780"/>
          <a:stretch/>
        </p:blipFill>
        <p:spPr bwMode="auto">
          <a:xfrm>
            <a:off x="2404605" y="392071"/>
            <a:ext cx="1458258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20" name="Picture 8" descr="Somniferm+Melatonina (30cps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4" b="14266"/>
          <a:stretch/>
        </p:blipFill>
        <p:spPr bwMode="auto">
          <a:xfrm>
            <a:off x="7272300" y="3789039"/>
            <a:ext cx="1550239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24" name="Picture 12" descr="Imagini pentru tinctura melis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/>
          <a:stretch/>
        </p:blipFill>
        <p:spPr bwMode="auto">
          <a:xfrm>
            <a:off x="1165902" y="4252446"/>
            <a:ext cx="1155957" cy="22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926" name="Picture 14" descr="Imagini pentru melisa dacia plan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257" r="20744" b="2707"/>
          <a:stretch/>
        </p:blipFill>
        <p:spPr bwMode="auto">
          <a:xfrm>
            <a:off x="2319312" y="3778016"/>
            <a:ext cx="1505255" cy="23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547500"/>
            <a:ext cx="13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pulbere p.v.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8861" y="28436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86770" y="2587357"/>
            <a:ext cx="2769406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 SUPLIMENTE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38642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tincturi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ent-Up Arrow 16"/>
          <p:cNvSpPr/>
          <p:nvPr/>
        </p:nvSpPr>
        <p:spPr>
          <a:xfrm flipH="1">
            <a:off x="1523549" y="2000738"/>
            <a:ext cx="1800200" cy="1094467"/>
          </a:xfrm>
          <a:prstGeom prst="bentUpArrow">
            <a:avLst>
              <a:gd name="adj1" fmla="val 13289"/>
              <a:gd name="adj2" fmla="val 19551"/>
              <a:gd name="adj3" fmla="val 19981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-Up Arrow 24"/>
          <p:cNvSpPr/>
          <p:nvPr/>
        </p:nvSpPr>
        <p:spPr>
          <a:xfrm flipH="1" flipV="1">
            <a:off x="1587511" y="3162157"/>
            <a:ext cx="1736238" cy="731979"/>
          </a:xfrm>
          <a:prstGeom prst="bentUpArrow">
            <a:avLst>
              <a:gd name="adj1" fmla="val 22341"/>
              <a:gd name="adj2" fmla="val 25000"/>
              <a:gd name="adj3" fmla="val 19981"/>
            </a:avLst>
          </a:prstGeom>
          <a:solidFill>
            <a:srgbClr val="38D0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209012" y="2840765"/>
            <a:ext cx="1152128" cy="40655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4" name="AutoShape 8" descr="data:image/jpeg;base64,/9j/4AAQSkZJRgABAQAAAQABAAD/2wCEAAkGBxQQEhUUEBQUFhUWGBUUFBUWGBUUFBQVFxcWFhQUFRQYHCggGBolHBYVITEhJSkrLi4uFx8zODMsNygtLisBCgoKDg0OGBAQGiwcHCQsLCwsLCwsLCwsLCwsLCwsLCwsLCwsLCwsLCwsLCwsLCwsLCwsLCwsLCwsLDcsLCsrLP/AABEIAOEA4QMBIgACEQEDEQH/xAAcAAEAAgMBAQEAAAAAAAAAAAAABAYCAwUHAQj/xABDEAACAQIDBAUKAQoFBQAAAAAAAQIDEQQhMQUGEkEiUWFxsQcTMkJygZGhwdFSFCMzNFNzgpLh8BUkYqLCFkNUY7L/xAAaAQEBAQEBAQEAAAAAAAAAAAAAAQIDBAUG/8QAJREBAAICAgEEAgMBAAAAAAAAAAECAxESMSEEE0FRImEFFHEy/9oADAMBAAIRAxEAPwD3EAAAAAAAAAAAAAAAAAAAAAANWJxEaceKTsv7yQG0HCq7xJejTk+9pfcjT3knyppd7bJsWYFW/wCpan4If7vuYveip+CHV633G4FrBUZb1zXqQ1t633Ed8GtaS1tlJr6DYtwK1Q3xpN9KMo9uTR28DtGnXV6U1K2q5rvRRKAAAAAAAAAAAAAAAAAAAAAAAAAAA5W8T/Nr2l4M6pyd4/0cfa+jJIrkzVJmyZpkc2mDfiaZvxNj+ppn9QjVUevtIi1Hn/ESKvP2kRqur9pGkQqssv76yy+Tad61Vf6F4lXrafH/AOiyeTV/5ip+7/5I1A9HABQAAAAAAAAAAAAAAAAAAAAAAAAORvJ6Efa+h1zj7yejDvfgSRXZ/wB/M0SN8zTI5q1NeJpn9TdL6mqf1KI9Za96I1bV+0iTW9bvRGr6v2olRArL/l4lg8nEv81NddN/KUSv1+f8Xid3yd/rb/dy8YmoR6aACqAAAAAAAAAAAAAAAAAAAAAAAAHG3j0gu2T+SOycDeKdpxvpw5d98/oSehxpo1OJExu2qFKfDUqxhJ5pSy+byPn+MUHpWpP+OP3ObSTKmaZ0/G5rltaj+1p/zR+5ontej+1p/wA0fuVGdaGva7kOute9P4HzEbaoJNurTsv9S+5A/wAZozi5xqRcVrLPhXvKhiXr7/mdnyfTSxi7YTS+T+hVo7Xo1f0dSEr6WefVpqWHcujP8sptRdru7tys7moHrIAKAAAAAAAAAAAAAAAAAAAAAAAABXtvr84r/hXiywnB2/Tbmmk/Rt82SehW8VgqU3edOEn1yim/mjR/hdD9jS/kj9iVVrRTzkl3tGv8oh+KPxRjao72bR/ZUv5I/Y0z2dR/ZUv5I/YlyxEfxR+KNE8RH8Ufii7EGts6j+ypfyR+xFrYaHDw8EOH8PCrfAnVcRH8UfiiBXxUPxx+KLtHOq0ILSEV3JLwO7uNUf5XDN/E4VXEwk7RlFt5JJptli3LwFWOKpylTmo9bTS+ZYR6qACqAAAAAAAAAAAAAAAAAAAAAAAAGFaaim5ZJJtvsRkzzXykb0tXw9F5eu1zfV3CRRN+MT5+daVJ2vK6tllfsKVTc1lJ/NnZr7R4Ludv77Cu1sepSbSVmea0XmXppNIh1VhG48fHCy5OpaX8t7sxoYLzkrRlFaelOy+Zy1jFzR8eNXUycbN8qJGNg4TlHiT4crxbcX2p8yE6d1r8xPEo1VMTfkjcRZzm1XU3dqOjWhN+q0/g7n6v2RjI16NOpBpqUU8u7NH5FwilLXJHqHkz3zeEqKjVbdGbt7En6y+p0i0dOVq+NvdwYxldJrR5mRtgAAAAAAAAAAAAAAAAAAAAAAABG2lW4KU5dUX4H513nxzhebzlJ2V/E/QO8Sbw9RLVqy954Bvdsau1DhpTdnJuyvyVjFmq9qVWbm7yd31mWE2fGUlxT4V12ub6mCqR9KE13xZg4NcmctzD0cayn7R2HhoqLw+IlN+upQ4eF/6XfNEXBbJottVaklnlwpae81xRmT3LL7NWW29j0aM4+ZqSqQlFO8rJqV2pRy7l8SFTopPJEmUWfI03fR/Ak2tLUUrDFEnCzz7TWsNJ6RfwZLwuz6l10WZiJ34bma68v0fuBjXWwFGUneSTg37Lt4WLEUryUN/kbjL1Zv5pMup64eCe/AACoAAAAAAAAAAAAAAAAAAAAAIO2f0Mvd4lE2jtFU5KMlq4q+VlxcWb7uEvG8ErYeo1qo3XuPKMftanUf5+m3lw3jLK3c/f8Tne8V7N6duONpTjKV48Kt0na2emphKNF6qm9E/R1eiK8quFdJ0lKcU3CV3HRw0yjb3kXEYTDz0rpLiUlBxko5RcXzvfPXsEZKT8nKFkrYags5RpLNR0is27JfEiyoULOShC1n6q9X0srdjK9i8JRScoVKc5cSlwtek/POp0m3+F8Nz7UwdNzhL8opWjx8ul0nUy4urprL/T2l5V+15ft3YUaLSajCzs1kldPQ011Sj+BfyruODtFU6kqS87T4YU+GUmru6lB3h1S6LzNVN0ITjKdZTUXeK4HonUaT63+cbv2DlX7Tkm47aEKbkuF3i4ppR605XXWkk37iFDbEZyUVFpSeTej6visyPtLG0JzlJzqO/DZRilbhUla71upS+JBW0acf0dOTs7rilp1WtyLzqnKHuPkw/V5/vPoi5FE8kFd1MJOUtXUfgi9mlAAAAAAAAAAAANGJxUKduOSjfJXdrskzEdjdcFP2pvTONXhpRXDF2besuu3UWjA4pVYRnHSST/AKHLHnpeZiGYtEzpJB8Pp2aAAAAAHO3gX+Wq+wzw/G6num2YcVCouuLR4ntXBTg+lFrttl8Ty+phi7o4bZ9OcKSdN9ODbqJ5RktLkJ4HD0oQ8+5OVS7TWkVon3doo7YSjGElLgUJU5JPXi0kl2GNPG0KsIRr8SlTyi160eSZj8E3DRPYsYuspNvghxweSumpNX96NWO2Jw0Y1Kd3knNPqfNEqW14TddvoqVPgguvKXwzZrqbZUHS4HxRUOGpG3d/Uusej8WmpsSn5yUbysqSqarVt/LJEGOHw/mHVcZuzUWr+s0s+7M6eI2tSdWcruzpKCyet3l4HD/K4rDSpO/E5qWmVsuZfxjo8FLZ8ZYZyt+cfFKPXwxav9ficCJY57dUOGMIJwjHhd8pPLOz5LQ4lHDSm+hFv3fUvjxo/wAe5eRf9Sl+8l4Iv5RfJDQdPByjLXzjfyRej0x03HQACqAAAAAAPgA+SZQt4NoLETWTXA3HPnnqd/fDHebpKKcouTXSWmWdm+RTnVTeZ8j+R9Tr8IcclvhoqHY3b2j5qpepO0LNNZ27LI5FURnb+p8vFnmluUS5V8S9VizI5O7m0PPUk5OPGspJWuuq65HVR+ox3i9YtD1RO30AG1AABG2l+in7LKRjanDGTXJN267LQvG0P0U/ZfgUmvDiTT0asZssOVKdGbalGHq5tLNyV7EWGAw1RX4IrvduV3zJlXZkdVdZ361zy+fgR57M1s1zWa1TilbuyT9xx1P07TXFKPPYOHfq/CT8LkWtsPDxTbTVs30nouZNhgGpxbadpcTla0n0bW7jTidnubl6OfFnnd3VlF9iefuHGNdMe3TfbnLZmGbsoy5at2u1xWfuMZbPw0fVjlzby5879jJdbZetrK75a2cOHxzNTwLb4pcKytZLLSS/5X9xYr+lmuP7QqzowyhGF8sklo7c/eZQmpK8dNPgfXs5LJybXVlzs34H1U1HTvOlYlm3GI8PSvJr+rz9t+CLgVDya/q8/bfgi3m2AAAAD4B9BjKVtTj7S3ghSuo9KVv4fiZtaK9pMxDstnC2rvRRoWzU23a0GnbvzyOVjN5JVITh0UpJq+d0mrPmUqXQfD6VnY8Ob1kR/wAuOTLqPDo7zbfVerdcfAklGL0uuduX9Dl0tqwvwu+tr8veYTkpZPLq67kKdHr1Pj5ZjJO7PLN53t2aWMjLR5fPU3urxaFbfRd1quZIrbTk10fnz9x5pxfTUX+103Xxvm66sl0lwyd7WWt0ehI8U2DOdSdm73cUlwtpX60sz1PG7chRXD6U1k0sknzufb/jck1pNbfD04r7h2Li5UsTvFUk+haK7rv4skYPeV3/ADqVuuP25n0oy1mdN84WYGjC4qNSKlFprvTt2OxuN7baccvzc/Zl4MpNQu+M/Rz9mXgyjTYkaWzXI2TNM6iWbZFYM4+0NpuErRtlqzPaW11DKGbfPRFanjc+kn3ni9TnnWqMzMLVTqqauuZpqnM2Nj10lfJZ36ia8ZBuyZ6MOXnSJntdtVUjSJNQjS1PQPSfJr+rz9t+CLeVDya/q8/bfgi3kAAADCtUUU3J2SzbfIyKtvjtJwtSjJZpua525Ls5mMl4pXcs2nUbRNu7ddRuNN9C1rW1f2OFKq+o0Ot3HyMm+7rPlZMtry8k22znNvkiFiqfEu1dWpLjDnJ5eJ9UFn1W5nH2ryz25fmXzz8TU6Tv9zZWqqL1dtFp9zVWrpLivc8N6Xi2k8Mlhfzbnk80uHRtvK67Ec2pC7VjCePqNq7dk21FZLPsN9OpFRvw5u6avor3yXI6xSNL4lswOKqU5XpTlHKzadr53zOzgdoSbfnHxdv96nDhXj9o6G51raNIlMlqym9LL+U3yWfYtLB1ra/Ar9DFOOjy587nUw8lLNfPrPoVyzbpqLbWPd/aUoTir9F6ptRiu131L0jyuniLNWXHnpyfZkeoYaV4xbVrpO3Vloe/095mJiXpxTuNGJ9CXsy8GUSZfK66Mu5+B52sXGV81darq6vA9EurORWdsYtubinksiyNkKtgKcndxVzjlpN41BKo4i1s2cuviI9V/oW7bGy+OKVNJWv2HIp7tt/pLHj/AK8xbTExLhU63Dpf6MmYWpKbyWf95nZhu9TSt0viS6GCjSXRXvO1MFt+SKyxmsiLIl1WQ69RR1dr5HtaeleTX9Xn7f0Rbym+TCd8PN/+x+BcgoAAPjPOd68Z5yu7JWh0E1q7a3Z6LNXTKpW3LptdGpLibvxPPLnkcM9JvGoc8lZmPCmw1u8zap/e33LfS3PgpJ8TaS0fN9bsS6W7cIppRi03d3zOFfTWhxjDKkwpTm0lG7fo9XeRtqxqUXwztfmrpu3LQ9JWz3FWSWWluR51vPRisRUs23dXvnnZZLsMeoxzSm0vTjCuY1trNHPzUW3fLRdZ1uDNqRqnQeizPnbmJ324OVSrN2yszfgp5tSebO5hNlqau4u/99ZIe6bnNOn0Fzv9zvGC167iHSKTpxlRTM1RsWie6k0ui8+V9H2GuO7dVtp2Strrn9jl/Uyx40e3LgRidfY8JVbxgll7lmdfB7tcLi5NtrVeq39iwYXAcPoxS7lY9vpvSWrO7OlMU/LXs7dqnaMpSlfJtKyz7y2Rkc3DwaRMgz6cUrHT0ViI6bavovuZ5LXjTrOcackqiunFuzv1rs7j1i1z857605UsRNO8Wm+xkmFW+tLERys8lJqWufD0V26c+s2YnabhKCaT4oqTtdPO6yj7jzTDb14qjlGq2lymlNf7szo0fKBVTvOlSk7WurxdvmTjPxIvENpp0/OSi0uJRfYmlaXddpEWW3I2vwytpyzlZNw78/kVqPlChZqWGVnqlJWfusfJ7+0f/Get9Y69Y1YWCrtyKt0XZ5p9cbtcXddL4owxG0ZJpKKaaTlq2m7qyS1s0Vupv5C3RwyyVldrJdWhDr7+VH6FKnHvu/sWIsO88RXnmk8+Vkl6TV7vR2sR8RRUOlXqW9+d7vJfFFVxW9OJqf8Ac4V1RSj89fmQqVWU5Xk3J9bbbLpNP0h5K5KWElKOjm7F0Kl5L8BKhgKfGrOfTS7HoW0NAAAHxn0AYWBkLAYNle2lu1Sq1HNqSbd2k8myx2Nc4ktStvEwk1ie1J/6JheTc5O97Kyy6iRhd0aNO2ra5t699i1OJi4mI9Pjj4Z4VcmnsyEdIm5YVLkT+AcJ1isQ3pC8wZxpErgPqgXQ1U4kiET4omxIDJI+nw+kH0pm/wDuOtoR46Vo1kueUZ9jfJ9pckzNEkflHb+7eIwcnGvSlHtteL7msmcKR+x6tGM1aUVJdTSa+ZxMduXgK7vUwlBvrUFF/GNgPyi2Y3P0xX8lWzJ/9hx9mc19SHPyO7Oekaq/jbA/OTPlj9I0vJBs5awqPvmzqbP8nWzqLvHDQk+ufS+TIPzPs/ZdWvJRo05zb0UU2erbjeSaq5xq4+0IK0vNJ3lKzyUupHs2FwVOkrUqcILqjFRXyRIKMYRSSSySySMgAAAAAAAAAPhhIAsDBmLAKPgAAGSAAyRkfAB9ABAWpsQBJ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266" name="AutoShape 10" descr="data:image/jpeg;base64,/9j/4AAQSkZJRgABAQAAAQABAAD/2wCEAAkGBxQQEhUUEBQUFhUWGBUUFBUWGBUUFBQVFxcWFhQUFRQYHCggGBolHBYVITEhJSkrLi4uFx8zODMsNygtLisBCgoKDg0OGBAQGiwcHCQsLCwsLCwsLCwsLCwsLCwsLCwsLCwsLCwsLCwsLCwsLCwsLCwsLCwsLCwsLDcsLCsrLP/AABEIAOEA4QMBIgACEQEDEQH/xAAcAAEAAgMBAQEAAAAAAAAAAAAABAYCAwUHAQj/xABDEAACAQIDBAUKAQoFBQAAAAAAAQIDEQQhMQUGEkEiUWFxsQcTMkJygZGhwdFSFCMzNFNzgpLh8BUkYqLCFkNUY7L/xAAaAQEBAQEBAQEAAAAAAAAAAAAAAQIDBAUG/8QAJREBAAICAgEEAgMBAAAAAAAAAAECAxESMSEEE0FRImEFFHEy/9oADAMBAAIRAxEAPwD3EAAAAAAAAAAAAAAAAAAAAAANWJxEaceKTsv7yQG0HCq7xJejTk+9pfcjT3knyppd7bJsWYFW/wCpan4If7vuYveip+CHV633G4FrBUZb1zXqQ1t633Ed8GtaS1tlJr6DYtwK1Q3xpN9KMo9uTR28DtGnXV6U1K2q5rvRRKAAAAAAAAAAAAAAAAAAAAAAAAAAA5W8T/Nr2l4M6pyd4/0cfa+jJIrkzVJmyZpkc2mDfiaZvxNj+ppn9QjVUevtIi1Hn/ESKvP2kRqur9pGkQqssv76yy+Tad61Vf6F4lXrafH/AOiyeTV/5ip+7/5I1A9HABQAAAAAAAAAAAAAAAAAAAAAAAAORvJ6Efa+h1zj7yejDvfgSRXZ/wB/M0SN8zTI5q1NeJpn9TdL6mqf1KI9Za96I1bV+0iTW9bvRGr6v2olRArL/l4lg8nEv81NddN/KUSv1+f8Xid3yd/rb/dy8YmoR6aACqAAAAAAAAAAAAAAAAAAAAAAAAHG3j0gu2T+SOycDeKdpxvpw5d98/oSehxpo1OJExu2qFKfDUqxhJ5pSy+byPn+MUHpWpP+OP3ObSTKmaZ0/G5rltaj+1p/zR+5ontej+1p/wA0fuVGdaGva7kOute9P4HzEbaoJNurTsv9S+5A/wAZozi5xqRcVrLPhXvKhiXr7/mdnyfTSxi7YTS+T+hVo7Xo1f0dSEr6WefVpqWHcujP8sptRdru7tys7moHrIAKAAAAAAAAAAAAAAAAAAAAAAAABXtvr84r/hXiywnB2/Tbmmk/Rt82SehW8VgqU3edOEn1yim/mjR/hdD9jS/kj9iVVrRTzkl3tGv8oh+KPxRjao72bR/ZUv5I/Y0z2dR/ZUv5I/YlyxEfxR+KNE8RH8Ufii7EGts6j+ypfyR+xFrYaHDw8EOH8PCrfAnVcRH8UfiiBXxUPxx+KLtHOq0ILSEV3JLwO7uNUf5XDN/E4VXEwk7RlFt5JJptli3LwFWOKpylTmo9bTS+ZYR6qACqAAAAAAAAAAAAAAAAAAAAAAAAGFaaim5ZJJtvsRkzzXykb0tXw9F5eu1zfV3CRRN+MT5+daVJ2vK6tllfsKVTc1lJ/NnZr7R4Ludv77Cu1sepSbSVmea0XmXppNIh1VhG48fHCy5OpaX8t7sxoYLzkrRlFaelOy+Zy1jFzR8eNXUycbN8qJGNg4TlHiT4crxbcX2p8yE6d1r8xPEo1VMTfkjcRZzm1XU3dqOjWhN+q0/g7n6v2RjI16NOpBpqUU8u7NH5FwilLXJHqHkz3zeEqKjVbdGbt7En6y+p0i0dOVq+NvdwYxldJrR5mRtgAAAAAAAAAAAAAAAAAAAAAAABG2lW4KU5dUX4H513nxzhebzlJ2V/E/QO8Sbw9RLVqy954Bvdsau1DhpTdnJuyvyVjFmq9qVWbm7yd31mWE2fGUlxT4V12ub6mCqR9KE13xZg4NcmctzD0cayn7R2HhoqLw+IlN+upQ4eF/6XfNEXBbJottVaklnlwpae81xRmT3LL7NWW29j0aM4+ZqSqQlFO8rJqV2pRy7l8SFTopPJEmUWfI03fR/Ak2tLUUrDFEnCzz7TWsNJ6RfwZLwuz6l10WZiJ34bma68v0fuBjXWwFGUneSTg37Lt4WLEUryUN/kbjL1Zv5pMup64eCe/AACoAAAAAAAAAAAAAAAAAAAAAIO2f0Mvd4lE2jtFU5KMlq4q+VlxcWb7uEvG8ErYeo1qo3XuPKMftanUf5+m3lw3jLK3c/f8Tne8V7N6duONpTjKV48Kt0na2emphKNF6qm9E/R1eiK8quFdJ0lKcU3CV3HRw0yjb3kXEYTDz0rpLiUlBxko5RcXzvfPXsEZKT8nKFkrYags5RpLNR0is27JfEiyoULOShC1n6q9X0srdjK9i8JRScoVKc5cSlwtek/POp0m3+F8Nz7UwdNzhL8opWjx8ul0nUy4urprL/T2l5V+15ft3YUaLSajCzs1kldPQ011Sj+BfyruODtFU6kqS87T4YU+GUmru6lB3h1S6LzNVN0ITjKdZTUXeK4HonUaT63+cbv2DlX7Tkm47aEKbkuF3i4ppR605XXWkk37iFDbEZyUVFpSeTej6visyPtLG0JzlJzqO/DZRilbhUla71upS+JBW0acf0dOTs7rilp1WtyLzqnKHuPkw/V5/vPoi5FE8kFd1MJOUtXUfgi9mlAAAAAAAAAAAANGJxUKduOSjfJXdrskzEdjdcFP2pvTONXhpRXDF2besuu3UWjA4pVYRnHSST/AKHLHnpeZiGYtEzpJB8Pp2aAAAAAHO3gX+Wq+wzw/G6num2YcVCouuLR4ntXBTg+lFrttl8Ty+phi7o4bZ9OcKSdN9ODbqJ5RktLkJ4HD0oQ8+5OVS7TWkVon3doo7YSjGElLgUJU5JPXi0kl2GNPG0KsIRr8SlTyi160eSZj8E3DRPYsYuspNvghxweSumpNX96NWO2Jw0Y1Kd3knNPqfNEqW14TddvoqVPgguvKXwzZrqbZUHS4HxRUOGpG3d/Uusej8WmpsSn5yUbysqSqarVt/LJEGOHw/mHVcZuzUWr+s0s+7M6eI2tSdWcruzpKCyet3l4HD/K4rDSpO/E5qWmVsuZfxjo8FLZ8ZYZyt+cfFKPXwxav9ficCJY57dUOGMIJwjHhd8pPLOz5LQ4lHDSm+hFv3fUvjxo/wAe5eRf9Sl+8l4Iv5RfJDQdPByjLXzjfyRej0x03HQACqAAAAAAPgA+SZQt4NoLETWTXA3HPnnqd/fDHebpKKcouTXSWmWdm+RTnVTeZ8j+R9Tr8IcclvhoqHY3b2j5qpepO0LNNZ27LI5FURnb+p8vFnmluUS5V8S9VizI5O7m0PPUk5OPGspJWuuq65HVR+ox3i9YtD1RO30AG1AABG2l+in7LKRjanDGTXJN267LQvG0P0U/ZfgUmvDiTT0asZssOVKdGbalGHq5tLNyV7EWGAw1RX4IrvduV3zJlXZkdVdZ361zy+fgR57M1s1zWa1TilbuyT9xx1P07TXFKPPYOHfq/CT8LkWtsPDxTbTVs30nouZNhgGpxbadpcTla0n0bW7jTidnubl6OfFnnd3VlF9iefuHGNdMe3TfbnLZmGbsoy5at2u1xWfuMZbPw0fVjlzby5879jJdbZetrK75a2cOHxzNTwLb4pcKytZLLSS/5X9xYr+lmuP7QqzowyhGF8sklo7c/eZQmpK8dNPgfXs5LJybXVlzs34H1U1HTvOlYlm3GI8PSvJr+rz9t+CLgVDya/q8/bfgi3m2AAAAD4B9BjKVtTj7S3ghSuo9KVv4fiZtaK9pMxDstnC2rvRRoWzU23a0GnbvzyOVjN5JVITh0UpJq+d0mrPmUqXQfD6VnY8Ob1kR/wAuOTLqPDo7zbfVerdcfAklGL0uuduX9Dl0tqwvwu+tr8veYTkpZPLq67kKdHr1Pj5ZjJO7PLN53t2aWMjLR5fPU3urxaFbfRd1quZIrbTk10fnz9x5pxfTUX+103Xxvm66sl0lwyd7WWt0ehI8U2DOdSdm73cUlwtpX60sz1PG7chRXD6U1k0sknzufb/jck1pNbfD04r7h2Li5UsTvFUk+haK7rv4skYPeV3/ADqVuuP25n0oy1mdN84WYGjC4qNSKlFprvTt2OxuN7baccvzc/Zl4MpNQu+M/Rz9mXgyjTYkaWzXI2TNM6iWbZFYM4+0NpuErRtlqzPaW11DKGbfPRFanjc+kn3ni9TnnWqMzMLVTqqauuZpqnM2Nj10lfJZ36ia8ZBuyZ6MOXnSJntdtVUjSJNQjS1PQPSfJr+rz9t+CLeVDya/q8/bfgi3kAAADCtUUU3J2SzbfIyKtvjtJwtSjJZpua525Ls5mMl4pXcs2nUbRNu7ddRuNN9C1rW1f2OFKq+o0Ot3HyMm+7rPlZMtry8k22znNvkiFiqfEu1dWpLjDnJ5eJ9UFn1W5nH2ryz25fmXzz8TU6Tv9zZWqqL1dtFp9zVWrpLivc8N6Xi2k8Mlhfzbnk80uHRtvK67Ec2pC7VjCePqNq7dk21FZLPsN9OpFRvw5u6avor3yXI6xSNL4lswOKqU5XpTlHKzadr53zOzgdoSbfnHxdv96nDhXj9o6G51raNIlMlqym9LL+U3yWfYtLB1ra/Ar9DFOOjy587nUw8lLNfPrPoVyzbpqLbWPd/aUoTir9F6ptRiu131L0jyuniLNWXHnpyfZkeoYaV4xbVrpO3Vloe/095mJiXpxTuNGJ9CXsy8GUSZfK66Mu5+B52sXGV81darq6vA9EurORWdsYtubinksiyNkKtgKcndxVzjlpN41BKo4i1s2cuviI9V/oW7bGy+OKVNJWv2HIp7tt/pLHj/AK8xbTExLhU63Dpf6MmYWpKbyWf95nZhu9TSt0viS6GCjSXRXvO1MFt+SKyxmsiLIl1WQ69RR1dr5HtaeleTX9Xn7f0Rbym+TCd8PN/+x+BcgoAAPjPOd68Z5yu7JWh0E1q7a3Z6LNXTKpW3LptdGpLibvxPPLnkcM9JvGoc8lZmPCmw1u8zap/e33LfS3PgpJ8TaS0fN9bsS6W7cIppRi03d3zOFfTWhxjDKkwpTm0lG7fo9XeRtqxqUXwztfmrpu3LQ9JWz3FWSWWluR51vPRisRUs23dXvnnZZLsMeoxzSm0vTjCuY1trNHPzUW3fLRdZ1uDNqRqnQeizPnbmJ324OVSrN2yszfgp5tSebO5hNlqau4u/99ZIe6bnNOn0Fzv9zvGC167iHSKTpxlRTM1RsWie6k0ui8+V9H2GuO7dVtp2Strrn9jl/Uyx40e3LgRidfY8JVbxgll7lmdfB7tcLi5NtrVeq39iwYXAcPoxS7lY9vpvSWrO7OlMU/LXs7dqnaMpSlfJtKyz7y2Rkc3DwaRMgz6cUrHT0ViI6bavovuZ5LXjTrOcackqiunFuzv1rs7j1i1z857605UsRNO8Wm+xkmFW+tLERys8lJqWufD0V26c+s2YnabhKCaT4oqTtdPO6yj7jzTDb14qjlGq2lymlNf7szo0fKBVTvOlSk7WurxdvmTjPxIvENpp0/OSi0uJRfYmlaXddpEWW3I2vwytpyzlZNw78/kVqPlChZqWGVnqlJWfusfJ7+0f/Get9Y69Y1YWCrtyKt0XZ5p9cbtcXddL4owxG0ZJpKKaaTlq2m7qyS1s0Vupv5C3RwyyVldrJdWhDr7+VH6FKnHvu/sWIsO88RXnmk8+Vkl6TV7vR2sR8RRUOlXqW9+d7vJfFFVxW9OJqf8Ac4V1RSj89fmQqVWU5Xk3J9bbbLpNP0h5K5KWElKOjm7F0Kl5L8BKhgKfGrOfTS7HoW0NAAAHxn0AYWBkLAYNle2lu1Sq1HNqSbd2k8myx2Nc4ktStvEwk1ie1J/6JheTc5O97Kyy6iRhd0aNO2ra5t699i1OJi4mI9Pjj4Z4VcmnsyEdIm5YVLkT+AcJ1isQ3pC8wZxpErgPqgXQ1U4kiET4omxIDJI+nw+kH0pm/wDuOtoR46Vo1kueUZ9jfJ9pckzNEkflHb+7eIwcnGvSlHtteL7msmcKR+x6tGM1aUVJdTSa+ZxMduXgK7vUwlBvrUFF/GNgPyi2Y3P0xX8lWzJ/9hx9mc19SHPyO7Oekaq/jbA/OTPlj9I0vJBs5awqPvmzqbP8nWzqLvHDQk+ufS+TIPzPs/ZdWvJRo05zb0UU2erbjeSaq5xq4+0IK0vNJ3lKzyUupHs2FwVOkrUqcILqjFRXyRIKMYRSSSySySMgAAAAAAAAAPhhIAsDBmLAKPgAAGSAAyRkfAB9ABAWpsQBJ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268" name="AutoShape 12" descr="data:image/jpeg;base64,/9j/4AAQSkZJRgABAQAAAQABAAD/2wCEAAkGBxQQEhUUEBQUFhUWGBUUFBUWGBUUFBQVFxcWFhQUFRQYHCggGBolHBYVITEhJSkrLi4uFx8zODMsNygtLisBCgoKDg0OGBAQGiwcHCQsLCwsLCwsLCwsLCwsLCwsLCwsLCwsLCwsLCwsLCwsLCwsLCwsLCwsLCwsLDcsLCsrLP/AABEIAOEA4QMBIgACEQEDEQH/xAAcAAEAAgMBAQEAAAAAAAAAAAAABAYCAwUHAQj/xABDEAACAQIDBAUKAQoFBQAAAAAAAQIDEQQhMQUGEkEiUWFxsQcTMkJygZGhwdFSFCMzNFNzgpLh8BUkYqLCFkNUY7L/xAAaAQEBAQEBAQEAAAAAAAAAAAAAAQIDBAUG/8QAJREBAAICAgEEAgMBAAAAAAAAAAECAxESMSEEE0FRImEFFHEy/9oADAMBAAIRAxEAPwD3EAAAAAAAAAAAAAAAAAAAAAANWJxEaceKTsv7yQG0HCq7xJejTk+9pfcjT3knyppd7bJsWYFW/wCpan4If7vuYveip+CHV633G4FrBUZb1zXqQ1t633Ed8GtaS1tlJr6DYtwK1Q3xpN9KMo9uTR28DtGnXV6U1K2q5rvRRKAAAAAAAAAAAAAAAAAAAAAAAAAAA5W8T/Nr2l4M6pyd4/0cfa+jJIrkzVJmyZpkc2mDfiaZvxNj+ppn9QjVUevtIi1Hn/ESKvP2kRqur9pGkQqssv76yy+Tad61Vf6F4lXrafH/AOiyeTV/5ip+7/5I1A9HABQAAAAAAAAAAAAAAAAAAAAAAAAORvJ6Efa+h1zj7yejDvfgSRXZ/wB/M0SN8zTI5q1NeJpn9TdL6mqf1KI9Za96I1bV+0iTW9bvRGr6v2olRArL/l4lg8nEv81NddN/KUSv1+f8Xid3yd/rb/dy8YmoR6aACqAAAAAAAAAAAAAAAAAAAAAAAAHG3j0gu2T+SOycDeKdpxvpw5d98/oSehxpo1OJExu2qFKfDUqxhJ5pSy+byPn+MUHpWpP+OP3ObSTKmaZ0/G5rltaj+1p/zR+5ontej+1p/wA0fuVGdaGva7kOute9P4HzEbaoJNurTsv9S+5A/wAZozi5xqRcVrLPhXvKhiXr7/mdnyfTSxi7YTS+T+hVo7Xo1f0dSEr6WefVpqWHcujP8sptRdru7tys7moHrIAKAAAAAAAAAAAAAAAAAAAAAAAABXtvr84r/hXiywnB2/Tbmmk/Rt82SehW8VgqU3edOEn1yim/mjR/hdD9jS/kj9iVVrRTzkl3tGv8oh+KPxRjao72bR/ZUv5I/Y0z2dR/ZUv5I/YlyxEfxR+KNE8RH8Ufii7EGts6j+ypfyR+xFrYaHDw8EOH8PCrfAnVcRH8UfiiBXxUPxx+KLtHOq0ILSEV3JLwO7uNUf5XDN/E4VXEwk7RlFt5JJptli3LwFWOKpylTmo9bTS+ZYR6qACqAAAAAAAAAAAAAAAAAAAAAAAAGFaaim5ZJJtvsRkzzXykb0tXw9F5eu1zfV3CRRN+MT5+daVJ2vK6tllfsKVTc1lJ/NnZr7R4Ludv77Cu1sepSbSVmea0XmXppNIh1VhG48fHCy5OpaX8t7sxoYLzkrRlFaelOy+Zy1jFzR8eNXUycbN8qJGNg4TlHiT4crxbcX2p8yE6d1r8xPEo1VMTfkjcRZzm1XU3dqOjWhN+q0/g7n6v2RjI16NOpBpqUU8u7NH5FwilLXJHqHkz3zeEqKjVbdGbt7En6y+p0i0dOVq+NvdwYxldJrR5mRtgAAAAAAAAAAAAAAAAAAAAAAABG2lW4KU5dUX4H513nxzhebzlJ2V/E/QO8Sbw9RLVqy954Bvdsau1DhpTdnJuyvyVjFmq9qVWbm7yd31mWE2fGUlxT4V12ub6mCqR9KE13xZg4NcmctzD0cayn7R2HhoqLw+IlN+upQ4eF/6XfNEXBbJottVaklnlwpae81xRmT3LL7NWW29j0aM4+ZqSqQlFO8rJqV2pRy7l8SFTopPJEmUWfI03fR/Ak2tLUUrDFEnCzz7TWsNJ6RfwZLwuz6l10WZiJ34bma68v0fuBjXWwFGUneSTg37Lt4WLEUryUN/kbjL1Zv5pMup64eCe/AACoAAAAAAAAAAAAAAAAAAAAAIO2f0Mvd4lE2jtFU5KMlq4q+VlxcWb7uEvG8ErYeo1qo3XuPKMftanUf5+m3lw3jLK3c/f8Tne8V7N6duONpTjKV48Kt0na2emphKNF6qm9E/R1eiK8quFdJ0lKcU3CV3HRw0yjb3kXEYTDz0rpLiUlBxko5RcXzvfPXsEZKT8nKFkrYags5RpLNR0is27JfEiyoULOShC1n6q9X0srdjK9i8JRScoVKc5cSlwtek/POp0m3+F8Nz7UwdNzhL8opWjx8ul0nUy4urprL/T2l5V+15ft3YUaLSajCzs1kldPQ011Sj+BfyruODtFU6kqS87T4YU+GUmru6lB3h1S6LzNVN0ITjKdZTUXeK4HonUaT63+cbv2DlX7Tkm47aEKbkuF3i4ppR605XXWkk37iFDbEZyUVFpSeTej6visyPtLG0JzlJzqO/DZRilbhUla71upS+JBW0acf0dOTs7rilp1WtyLzqnKHuPkw/V5/vPoi5FE8kFd1MJOUtXUfgi9mlAAAAAAAAAAAANGJxUKduOSjfJXdrskzEdjdcFP2pvTONXhpRXDF2besuu3UWjA4pVYRnHSST/AKHLHnpeZiGYtEzpJB8Pp2aAAAAAHO3gX+Wq+wzw/G6num2YcVCouuLR4ntXBTg+lFrttl8Ty+phi7o4bZ9OcKSdN9ODbqJ5RktLkJ4HD0oQ8+5OVS7TWkVon3doo7YSjGElLgUJU5JPXi0kl2GNPG0KsIRr8SlTyi160eSZj8E3DRPYsYuspNvghxweSumpNX96NWO2Jw0Y1Kd3knNPqfNEqW14TddvoqVPgguvKXwzZrqbZUHS4HxRUOGpG3d/Uusej8WmpsSn5yUbysqSqarVt/LJEGOHw/mHVcZuzUWr+s0s+7M6eI2tSdWcruzpKCyet3l4HD/K4rDSpO/E5qWmVsuZfxjo8FLZ8ZYZyt+cfFKPXwxav9ficCJY57dUOGMIJwjHhd8pPLOz5LQ4lHDSm+hFv3fUvjxo/wAe5eRf9Sl+8l4Iv5RfJDQdPByjLXzjfyRej0x03HQACqAAAAAAPgA+SZQt4NoLETWTXA3HPnnqd/fDHebpKKcouTXSWmWdm+RTnVTeZ8j+R9Tr8IcclvhoqHY3b2j5qpepO0LNNZ27LI5FURnb+p8vFnmluUS5V8S9VizI5O7m0PPUk5OPGspJWuuq65HVR+ox3i9YtD1RO30AG1AABG2l+in7LKRjanDGTXJN267LQvG0P0U/ZfgUmvDiTT0asZssOVKdGbalGHq5tLNyV7EWGAw1RX4IrvduV3zJlXZkdVdZ361zy+fgR57M1s1zWa1TilbuyT9xx1P07TXFKPPYOHfq/CT8LkWtsPDxTbTVs30nouZNhgGpxbadpcTla0n0bW7jTidnubl6OfFnnd3VlF9iefuHGNdMe3TfbnLZmGbsoy5at2u1xWfuMZbPw0fVjlzby5879jJdbZetrK75a2cOHxzNTwLb4pcKytZLLSS/5X9xYr+lmuP7QqzowyhGF8sklo7c/eZQmpK8dNPgfXs5LJybXVlzs34H1U1HTvOlYlm3GI8PSvJr+rz9t+CLgVDya/q8/bfgi3m2AAAAD4B9BjKVtTj7S3ghSuo9KVv4fiZtaK9pMxDstnC2rvRRoWzU23a0GnbvzyOVjN5JVITh0UpJq+d0mrPmUqXQfD6VnY8Ob1kR/wAuOTLqPDo7zbfVerdcfAklGL0uuduX9Dl0tqwvwu+tr8veYTkpZPLq67kKdHr1Pj5ZjJO7PLN53t2aWMjLR5fPU3urxaFbfRd1quZIrbTk10fnz9x5pxfTUX+103Xxvm66sl0lwyd7WWt0ehI8U2DOdSdm73cUlwtpX60sz1PG7chRXD6U1k0sknzufb/jck1pNbfD04r7h2Li5UsTvFUk+haK7rv4skYPeV3/ADqVuuP25n0oy1mdN84WYGjC4qNSKlFprvTt2OxuN7baccvzc/Zl4MpNQu+M/Rz9mXgyjTYkaWzXI2TNM6iWbZFYM4+0NpuErRtlqzPaW11DKGbfPRFanjc+kn3ni9TnnWqMzMLVTqqauuZpqnM2Nj10lfJZ36ia8ZBuyZ6MOXnSJntdtVUjSJNQjS1PQPSfJr+rz9t+CLeVDya/q8/bfgi3kAAADCtUUU3J2SzbfIyKtvjtJwtSjJZpua525Ls5mMl4pXcs2nUbRNu7ddRuNN9C1rW1f2OFKq+o0Ot3HyMm+7rPlZMtry8k22znNvkiFiqfEu1dWpLjDnJ5eJ9UFn1W5nH2ryz25fmXzz8TU6Tv9zZWqqL1dtFp9zVWrpLivc8N6Xi2k8Mlhfzbnk80uHRtvK67Ec2pC7VjCePqNq7dk21FZLPsN9OpFRvw5u6avor3yXI6xSNL4lswOKqU5XpTlHKzadr53zOzgdoSbfnHxdv96nDhXj9o6G51raNIlMlqym9LL+U3yWfYtLB1ra/Ar9DFOOjy587nUw8lLNfPrPoVyzbpqLbWPd/aUoTir9F6ptRiu131L0jyuniLNWXHnpyfZkeoYaV4xbVrpO3Vloe/095mJiXpxTuNGJ9CXsy8GUSZfK66Mu5+B52sXGV81darq6vA9EurORWdsYtubinksiyNkKtgKcndxVzjlpN41BKo4i1s2cuviI9V/oW7bGy+OKVNJWv2HIp7tt/pLHj/AK8xbTExLhU63Dpf6MmYWpKbyWf95nZhu9TSt0viS6GCjSXRXvO1MFt+SKyxmsiLIl1WQ69RR1dr5HtaeleTX9Xn7f0Rbym+TCd8PN/+x+BcgoAAPjPOd68Z5yu7JWh0E1q7a3Z6LNXTKpW3LptdGpLibvxPPLnkcM9JvGoc8lZmPCmw1u8zap/e33LfS3PgpJ8TaS0fN9bsS6W7cIppRi03d3zOFfTWhxjDKkwpTm0lG7fo9XeRtqxqUXwztfmrpu3LQ9JWz3FWSWWluR51vPRisRUs23dXvnnZZLsMeoxzSm0vTjCuY1trNHPzUW3fLRdZ1uDNqRqnQeizPnbmJ324OVSrN2yszfgp5tSebO5hNlqau4u/99ZIe6bnNOn0Fzv9zvGC167iHSKTpxlRTM1RsWie6k0ui8+V9H2GuO7dVtp2Strrn9jl/Uyx40e3LgRidfY8JVbxgll7lmdfB7tcLi5NtrVeq39iwYXAcPoxS7lY9vpvSWrO7OlMU/LXs7dqnaMpSlfJtKyz7y2Rkc3DwaRMgz6cUrHT0ViI6bavovuZ5LXjTrOcackqiunFuzv1rs7j1i1z857605UsRNO8Wm+xkmFW+tLERys8lJqWufD0V26c+s2YnabhKCaT4oqTtdPO6yj7jzTDb14qjlGq2lymlNf7szo0fKBVTvOlSk7WurxdvmTjPxIvENpp0/OSi0uJRfYmlaXddpEWW3I2vwytpyzlZNw78/kVqPlChZqWGVnqlJWfusfJ7+0f/Get9Y69Y1YWCrtyKt0XZ5p9cbtcXddL4owxG0ZJpKKaaTlq2m7qyS1s0Vupv5C3RwyyVldrJdWhDr7+VH6FKnHvu/sWIsO88RXnmk8+Vkl6TV7vR2sR8RRUOlXqW9+d7vJfFFVxW9OJqf8Ac4V1RSj89fmQqVWU5Xk3J9bbbLpNP0h5K5KWElKOjm7F0Kl5L8BKhgKfGrOfTS7HoW0NAAAHxn0AYWBkLAYNle2lu1Sq1HNqSbd2k8myx2Nc4ktStvEwk1ie1J/6JheTc5O97Kyy6iRhd0aNO2ra5t699i1OJi4mI9Pjj4Z4VcmnsyEdIm5YVLkT+AcJ1isQ3pC8wZxpErgPqgXQ1U4kiET4omxIDJI+nw+kH0pm/wDuOtoR46Vo1kueUZ9jfJ9pckzNEkflHb+7eIwcnGvSlHtteL7msmcKR+x6tGM1aUVJdTSa+ZxMduXgK7vUwlBvrUFF/GNgPyi2Y3P0xX8lWzJ/9hx9mc19SHPyO7Oekaq/jbA/OTPlj9I0vJBs5awqPvmzqbP8nWzqLvHDQk+ufS+TIPzPs/ZdWvJRo05zb0UU2erbjeSaq5xq4+0IK0vNJ3lKzyUupHs2FwVOkrUqcILqjFRXyRIKMYRSSSySySMgAAAAAAAAAPhhIAsDBmLAKPgAAGSAAyRkfAB9ABAWpsQBJ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2272" name="Picture 16" descr="ulei_esential_melissa-roin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924944"/>
            <a:ext cx="1209364" cy="3161110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285720" y="214290"/>
            <a:ext cx="5857916" cy="92869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o-RO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MELISSAE AETHEROLEUM</a:t>
            </a:r>
          </a:p>
          <a:p>
            <a:pPr algn="ctr"/>
            <a:endParaRPr lang="ro-RO" sz="24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648094070"/>
              </p:ext>
            </p:extLst>
          </p:nvPr>
        </p:nvGraphicFramePr>
        <p:xfrm>
          <a:off x="638673" y="2636912"/>
          <a:ext cx="6696744" cy="401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419368"/>
              </p:ext>
            </p:extLst>
          </p:nvPr>
        </p:nvGraphicFramePr>
        <p:xfrm>
          <a:off x="638673" y="1123241"/>
          <a:ext cx="5366092" cy="19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66" r:id="rId9" imgW="3866170" imgH="1397671" progId="MDLDrawOLE.MDLDrawObject.1">
                  <p:embed/>
                </p:oleObj>
              </mc:Choice>
              <mc:Fallback>
                <p:oleObj r:id="rId9" imgW="3866170" imgH="1397671" progId="MDLDrawOLE.MDLDrawObject.1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73" y="1123241"/>
                        <a:ext cx="5366092" cy="194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0869" name="Picture 5" descr="Imagini pentru ulei de melis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r="2935"/>
          <a:stretch/>
        </p:blipFill>
        <p:spPr bwMode="auto">
          <a:xfrm>
            <a:off x="6357718" y="195361"/>
            <a:ext cx="2450052" cy="20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498" y="437763"/>
            <a:ext cx="66217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LIPPIAE CITRIODORAE FOLIUM ET </a:t>
            </a:r>
            <a:r>
              <a:rPr lang="ro-RO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AETH</a:t>
            </a: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verbină aromată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2130" name="Picture 2" descr="Ceai de Verbina, 20 plicuri, Fares&lt;br /&gt;&lt;span class=&quot;small&quot;&gt;[5941141004432]&lt;/span&g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21239" r="11343" b="20172"/>
          <a:stretch/>
        </p:blipFill>
        <p:spPr bwMode="auto">
          <a:xfrm>
            <a:off x="4139952" y="3308751"/>
            <a:ext cx="2042494" cy="150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upload.wikimedia.org/wikipedia/commons/3/3a/Lippia_citriodora_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5" y="1448123"/>
            <a:ext cx="3004968" cy="1997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9" name="Picture 2" descr="Confort Emotional, 60 capsule, Fares&lt;br /&gt;&lt;span class=&quot;small&quot;&gt;[5941141005286]&lt;/span&g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16841" b="4039"/>
          <a:stretch/>
        </p:blipFill>
        <p:spPr bwMode="auto">
          <a:xfrm>
            <a:off x="6876256" y="1448123"/>
            <a:ext cx="1267938" cy="20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Documents and Settings\Cerasela\Desktop\Verbena-officinalis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770098" y="4883675"/>
            <a:ext cx="1551126" cy="11979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277634" y="5952957"/>
            <a:ext cx="2376264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Verbena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officinalis</a:t>
            </a:r>
            <a:endParaRPr lang="en-US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Verbin</a:t>
            </a:r>
            <a:r>
              <a:rPr lang="ro-R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267153" y="5010006"/>
            <a:ext cx="2070230" cy="1205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19672" y="5010006"/>
            <a:ext cx="2034226" cy="11663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0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http://www.naturela.ro/fotky7784/fotos/_vyr_231Ulei-esential-de-Citronel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7" y="1225917"/>
            <a:ext cx="295232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67544" y="4161274"/>
            <a:ext cx="292605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CITRONELLAE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AETH.</a:t>
            </a:r>
          </a:p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Cymbopogon sp. 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5092" name="Picture 4" descr="http://i237.photobucket.com/albums/ff104/lucian_ge/flowers-one/mataciune_dracocephalum-moldav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000108"/>
            <a:ext cx="2880320" cy="384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219" y="4786322"/>
            <a:ext cx="4031873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DRACOCEPHALI HERBA </a:t>
            </a:r>
            <a:endParaRPr lang="en-US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ET AETH.</a:t>
            </a:r>
          </a:p>
          <a:p>
            <a:pPr lvl="0" algn="ctr"/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mătăciune, melisă moldovenească)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620688"/>
            <a:ext cx="8338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 produse vegetale și uleiuri volatile bogate în aldehide C10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8379404"/>
              </p:ext>
            </p:extLst>
          </p:nvPr>
        </p:nvGraphicFramePr>
        <p:xfrm>
          <a:off x="167223" y="1646802"/>
          <a:ext cx="6348993" cy="4140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020272" y="3429000"/>
            <a:ext cx="1512168" cy="30963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326495"/>
              </p:ext>
            </p:extLst>
          </p:nvPr>
        </p:nvGraphicFramePr>
        <p:xfrm>
          <a:off x="7128104" y="3573016"/>
          <a:ext cx="1152487" cy="2807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98" name="CS ChemDraw Drawing" r:id="rId8" imgW="624643" imgH="1531063" progId="MDLDrawOLE.MDLDrawObject.1">
                  <p:embed/>
                </p:oleObj>
              </mc:Choice>
              <mc:Fallback>
                <p:oleObj name="CS ChemDraw Drawing" r:id="rId8" imgW="624643" imgH="1531063" progId="MDLDrawOLE.MDLDrawObject.1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8104" y="3573016"/>
                        <a:ext cx="1152487" cy="2807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347864" y="5301208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o-RO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antifungic şi antibacterian de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o-RO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fenolul</a:t>
            </a:r>
          </a:p>
        </p:txBody>
      </p:sp>
      <p:pic>
        <p:nvPicPr>
          <p:cNvPr id="431111" name="Picture 7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31" y="1768691"/>
            <a:ext cx="1400783" cy="14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14" name="Picture 10" descr="Related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3126"/>
            <a:ext cx="2951129" cy="2951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23098" y="404664"/>
            <a:ext cx="5181250" cy="10024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CORIANDRI AETHEROLEUM </a:t>
            </a:r>
            <a:endParaRPr lang="ro-RO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dirty="0"/>
          </a:p>
        </p:txBody>
      </p:sp>
      <p:sp>
        <p:nvSpPr>
          <p:cNvPr id="9" name="Curved Left Arrow 8"/>
          <p:cNvSpPr/>
          <p:nvPr/>
        </p:nvSpPr>
        <p:spPr>
          <a:xfrm rot="5400000">
            <a:off x="5692433" y="5277110"/>
            <a:ext cx="523847" cy="21166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wl.ch/heilpflanzen/nepeta_cataria/katzenminz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79616"/>
            <a:ext cx="3580257" cy="2393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3568" y="3284984"/>
            <a:ext cx="401029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NEPETAE HERBA ET </a:t>
            </a: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AETH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Cătuşnică, iarba mâței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2564904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Nepetalactone </a:t>
            </a:r>
          </a:p>
          <a:p>
            <a:r>
              <a:rPr lang="ro-R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alergizante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pentru mucoasa oculară și nazală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6226" name="Picture 2" descr="Imagini pentru semnul exclamar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ini pentru pisica nervo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e ce e pisica agresivÄ cu musafirii Èi ce e de fÄcut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2134" name="Picture 6" descr="Imagine similarÄ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r="19740"/>
          <a:stretch/>
        </p:blipFill>
        <p:spPr bwMode="auto">
          <a:xfrm>
            <a:off x="6084168" y="4149080"/>
            <a:ext cx="2394616" cy="2037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6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785926"/>
            <a:ext cx="600079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8596" y="3857628"/>
            <a:ext cx="2000264" cy="15001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ucolitic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ipolitic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icatri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ant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533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o-RO" dirty="0"/>
          </a:p>
        </p:txBody>
      </p:sp>
      <p:sp>
        <p:nvSpPr>
          <p:cNvPr id="9" name="TextBox 8"/>
          <p:cNvSpPr txBox="1"/>
          <p:nvPr/>
        </p:nvSpPr>
        <p:spPr>
          <a:xfrm flipV="1">
            <a:off x="5486364" y="5214950"/>
            <a:ext cx="3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ro-RO" b="1" dirty="0"/>
          </a:p>
        </p:txBody>
      </p:sp>
      <p:sp>
        <p:nvSpPr>
          <p:cNvPr id="10" name="Bevel 9"/>
          <p:cNvSpPr/>
          <p:nvPr/>
        </p:nvSpPr>
        <p:spPr>
          <a:xfrm>
            <a:off x="1857356" y="285728"/>
            <a:ext cx="5214974" cy="857256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CETONE MONOTERPENICE</a:t>
            </a:r>
            <a:endParaRPr lang="ro-RO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dirty="0"/>
          </a:p>
        </p:txBody>
      </p:sp>
      <p:pic>
        <p:nvPicPr>
          <p:cNvPr id="416770" name="Picture 2" descr="C:\Documents and Settings\Cerasela\Desktop\hq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785926"/>
            <a:ext cx="1785950" cy="133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15338" y="5857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o-RO" dirty="0"/>
          </a:p>
        </p:txBody>
      </p:sp>
      <p:pic>
        <p:nvPicPr>
          <p:cNvPr id="11" name="Picture 3" descr="C:\Documents and Settings\Cerasela\Desktop\coltul-ver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94" y="934959"/>
            <a:ext cx="1383075" cy="1493732"/>
          </a:xfrm>
          <a:prstGeom prst="rect">
            <a:avLst/>
          </a:prstGeom>
          <a:noFill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08297800"/>
              </p:ext>
            </p:extLst>
          </p:nvPr>
        </p:nvGraphicFramePr>
        <p:xfrm>
          <a:off x="1696291" y="188640"/>
          <a:ext cx="7099501" cy="250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35202" name="Picture 2" descr="Imagini pentru bebe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71" y="1717796"/>
            <a:ext cx="3329371" cy="2181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4" name="Picture 4" descr="Imagini pentru gravid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r="9273"/>
          <a:stretch/>
        </p:blipFill>
        <p:spPr bwMode="auto">
          <a:xfrm>
            <a:off x="5942814" y="2247802"/>
            <a:ext cx="2283428" cy="1741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47709176"/>
              </p:ext>
            </p:extLst>
          </p:nvPr>
        </p:nvGraphicFramePr>
        <p:xfrm>
          <a:off x="1765993" y="4218102"/>
          <a:ext cx="6960096" cy="2363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5795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604" y="285728"/>
            <a:ext cx="2214578" cy="500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CAMPHORA</a:t>
            </a:r>
            <a:endParaRPr lang="ro-RO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42844" y="907775"/>
            <a:ext cx="64294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Camforul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natural</a:t>
            </a: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din </a:t>
            </a:r>
            <a:r>
              <a:rPr kumimoji="0" lang="ro-RO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Cinnamomum camphora</a:t>
            </a:r>
            <a:r>
              <a:rPr kumimoji="0" lang="ro-R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camfor (</a:t>
            </a:r>
            <a:r>
              <a:rPr kumimoji="0" lang="ro-RO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Lauraceae</a:t>
            </a:r>
            <a:r>
              <a:rPr kumimoji="0" lang="ro-RO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Camforul sintetic</a:t>
            </a:r>
            <a:r>
              <a:rPr lang="ro-RO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Ligia\Desktop\materiale curs uleiuri volatile\camfor\camfor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350" y="548680"/>
            <a:ext cx="2043114" cy="153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285852" y="2357430"/>
            <a:ext cx="4214842" cy="10715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Acţiune:</a:t>
            </a:r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rubefiantă, revulsivă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93273" y="4797152"/>
            <a:ext cx="4789356" cy="11430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Întrebuinţări: </a:t>
            </a:r>
          </a:p>
          <a:p>
            <a:pPr algn="just"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afecţiuni reumatice (unguente)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dirty="0"/>
          </a:p>
        </p:txBody>
      </p:sp>
      <p:pic>
        <p:nvPicPr>
          <p:cNvPr id="8" name="Picture 8" descr="F:\curs uleiuri volatile\afectiuni\durere mijl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84" y="4221088"/>
            <a:ext cx="1976439" cy="160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Imagine similar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167336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548680"/>
            <a:ext cx="255294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FITOMEDICAMENTE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Imagine similar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9290"/>
            <a:ext cx="2243941" cy="22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644008" y="1196752"/>
            <a:ext cx="0" cy="4752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Ligia\Desktop\materiale curs uleiuri volatile\camfor\unguent camfor.jpg"/>
          <p:cNvPicPr>
            <a:picLocks noChangeAspect="1" noChangeArrowheads="1"/>
          </p:cNvPicPr>
          <p:nvPr/>
        </p:nvPicPr>
        <p:blipFill>
          <a:blip r:embed="rId2" cstate="print"/>
          <a:srcRect l="14876" t="12397" r="15701" b="13222"/>
          <a:stretch>
            <a:fillRect/>
          </a:stretch>
        </p:blipFill>
        <p:spPr bwMode="auto">
          <a:xfrm>
            <a:off x="683568" y="1412776"/>
            <a:ext cx="2428892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3" descr="C:\Users\Ligia\Desktop\materiale curs uleiuri volatile\camfor\no-dol_.jpg"/>
          <p:cNvPicPr>
            <a:picLocks noChangeAspect="1" noChangeArrowheads="1"/>
          </p:cNvPicPr>
          <p:nvPr/>
        </p:nvPicPr>
        <p:blipFill rotWithShape="1">
          <a:blip r:embed="rId3" cstate="print"/>
          <a:srcRect l="15124" r="13725"/>
          <a:stretch/>
        </p:blipFill>
        <p:spPr bwMode="auto">
          <a:xfrm>
            <a:off x="3621805" y="4365104"/>
            <a:ext cx="148580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Ligia\Desktop\materiale curs uleiuri volatile\camfor\fenilbutazona-camfor.jpg"/>
          <p:cNvPicPr>
            <a:picLocks noChangeAspect="1" noChangeArrowheads="1"/>
          </p:cNvPicPr>
          <p:nvPr/>
        </p:nvPicPr>
        <p:blipFill>
          <a:blip r:embed="rId4" cstate="print"/>
          <a:srcRect t="24534" b="26398"/>
          <a:stretch>
            <a:fillRect/>
          </a:stretch>
        </p:blipFill>
        <p:spPr bwMode="auto">
          <a:xfrm>
            <a:off x="5652120" y="1700808"/>
            <a:ext cx="3109917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09347" y="2636912"/>
            <a:ext cx="171072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91880" y="701246"/>
            <a:ext cx="3633648" cy="107157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CARVI FRUCTUS</a:t>
            </a:r>
          </a:p>
          <a:p>
            <a:pPr algn="ctr"/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Carum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carvi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chimen</a:t>
            </a:r>
            <a:endPara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420888"/>
            <a:ext cx="4392488" cy="1785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o-RO" sz="2400" b="1" u="sng" dirty="0" smtClean="0">
                <a:latin typeface="Times New Roman" pitchFamily="18" charset="0"/>
                <a:cs typeface="Times New Roman" pitchFamily="18" charset="0"/>
              </a:rPr>
              <a:t>Acţiune: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carminativă, stomahică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(u.v.) </a:t>
            </a:r>
          </a:p>
          <a:p>
            <a:pPr>
              <a:buFont typeface="Wingdings" pitchFamily="2" charset="2"/>
              <a:buChar char="Ø"/>
            </a:pP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antispastică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(u.v., cumarine) </a:t>
            </a:r>
          </a:p>
          <a:p>
            <a:pPr>
              <a:buFont typeface="Wingdings" pitchFamily="2" charset="2"/>
              <a:buChar char="Ø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galactagogă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(u.v.)</a:t>
            </a:r>
            <a:endParaRPr lang="ro-RO" sz="2400" dirty="0"/>
          </a:p>
        </p:txBody>
      </p:sp>
      <p:pic>
        <p:nvPicPr>
          <p:cNvPr id="9" name="Picture 3" descr="C:\Users\Ligia\Desktop\materiale curs uleiuri volatile\chimen\chimen pv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42930"/>
            <a:ext cx="22860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5077875"/>
              </p:ext>
            </p:extLst>
          </p:nvPr>
        </p:nvGraphicFramePr>
        <p:xfrm>
          <a:off x="4355976" y="2285992"/>
          <a:ext cx="4073676" cy="409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14290"/>
            <a:ext cx="6215106" cy="20002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Întrebuinţări: </a:t>
            </a:r>
          </a:p>
          <a:p>
            <a:pPr algn="ctr">
              <a:buFont typeface="Wingdings" pitchFamily="2" charset="2"/>
              <a:buChar char="Ø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tulburări digestive</a:t>
            </a:r>
          </a:p>
          <a:p>
            <a:pPr algn="ctr">
              <a:buFont typeface="Wingdings" pitchFamily="2" charset="2"/>
              <a:buChar char="Ø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hiposecreţie lactată</a:t>
            </a:r>
          </a:p>
          <a:p>
            <a:pPr algn="ctr">
              <a:buFont typeface="Wingdings" pitchFamily="2" charset="2"/>
              <a:buChar char="Ø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 condiment şi aromatizant alimentar</a:t>
            </a:r>
          </a:p>
          <a:p>
            <a:pPr algn="ctr"/>
            <a:endParaRPr lang="ro-RO" sz="2400" dirty="0"/>
          </a:p>
        </p:txBody>
      </p:sp>
      <p:pic>
        <p:nvPicPr>
          <p:cNvPr id="50178" name="Picture 2" descr="C:\Users\Ligia\Desktop\materiale curs uleiuri volatile\afectiuni\copil care su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714356"/>
            <a:ext cx="2390775" cy="1600200"/>
          </a:xfrm>
          <a:prstGeom prst="rect">
            <a:avLst/>
          </a:prstGeom>
          <a:noFill/>
        </p:spPr>
      </p:pic>
      <p:pic>
        <p:nvPicPr>
          <p:cNvPr id="50181" name="Picture 5" descr="C:\Users\Ligia\Desktop\materiale curs uleiuri volatile\chimen\saleu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3000396" cy="225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571604" y="2428868"/>
            <a:ext cx="5880716" cy="13601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Mod de administrare: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ro-RO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infuzie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obţinută din </a:t>
            </a:r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p.v. proaspăt zdrobit</a:t>
            </a:r>
            <a:endParaRPr lang="ro-RO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F:\curs uleiuri volatile\afectiuni\colici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41" y="4357694"/>
            <a:ext cx="2286001" cy="2286001"/>
          </a:xfrm>
          <a:prstGeom prst="rect">
            <a:avLst/>
          </a:prstGeom>
          <a:noFill/>
        </p:spPr>
      </p:pic>
      <p:pic>
        <p:nvPicPr>
          <p:cNvPr id="61441" name="Picture 1" descr="C:\Users\Ligia\Desktop\materiale curs uleiuri volatile\afectiuni\Colicile-sugarului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429132"/>
            <a:ext cx="2682757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Ligia\Desktop\materiale curs uleiuri volatile\chimen\ceai chimen 1.jpg"/>
          <p:cNvPicPr>
            <a:picLocks noChangeAspect="1" noChangeArrowheads="1"/>
          </p:cNvPicPr>
          <p:nvPr/>
        </p:nvPicPr>
        <p:blipFill rotWithShape="1">
          <a:blip r:embed="rId2" cstate="print"/>
          <a:srcRect l="17747" t="18895" r="18367" b="10249"/>
          <a:stretch/>
        </p:blipFill>
        <p:spPr bwMode="auto">
          <a:xfrm>
            <a:off x="1315114" y="739214"/>
            <a:ext cx="1528694" cy="254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5" name="Picture 5" descr="C:\Users\Ligia\Desktop\materiale curs uleiuri volatile\chimen\ceai-anticolici-alevia[1].jpg"/>
          <p:cNvPicPr>
            <a:picLocks noChangeAspect="1" noChangeArrowheads="1"/>
          </p:cNvPicPr>
          <p:nvPr/>
        </p:nvPicPr>
        <p:blipFill rotWithShape="1">
          <a:blip r:embed="rId3" cstate="print"/>
          <a:srcRect l="20160" t="4106" r="16841" b="2655"/>
          <a:stretch/>
        </p:blipFill>
        <p:spPr bwMode="auto">
          <a:xfrm>
            <a:off x="2843808" y="3737645"/>
            <a:ext cx="18002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C:\Users\Ligia\Desktop\materiale curs uleiuri volatile\chimen\colonhel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73016"/>
            <a:ext cx="161925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4178" name="Picture 2" descr="Imagine similarÄ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5197" r="6173" b="17247"/>
          <a:stretch/>
        </p:blipFill>
        <p:spPr bwMode="auto">
          <a:xfrm>
            <a:off x="4678491" y="836712"/>
            <a:ext cx="2372866" cy="18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1736" y="571480"/>
            <a:ext cx="4143404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CARVI AETHEROLEUM</a:t>
            </a:r>
            <a:endParaRPr lang="ro-RO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6050" y="5301208"/>
            <a:ext cx="5572164" cy="1214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uleiul volatil este neurotoxic şi abortiv  → contraindicat la gravide şi copii</a:t>
            </a:r>
          </a:p>
        </p:txBody>
      </p:sp>
      <p:pic>
        <p:nvPicPr>
          <p:cNvPr id="379928" name="Picture 24" descr="Imagini pentru chimion ulei esen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39" y="2515086"/>
            <a:ext cx="2712811" cy="27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0576" y="1700807"/>
            <a:ext cx="1644437" cy="2375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845479"/>
              </p:ext>
            </p:extLst>
          </p:nvPr>
        </p:nvGraphicFramePr>
        <p:xfrm>
          <a:off x="1422539" y="1700807"/>
          <a:ext cx="584993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29" r:id="rId4" imgW="4140871" imgH="1618959" progId="MDLDrawOLE.MDLDrawObject.1">
                  <p:embed/>
                </p:oleObj>
              </mc:Choice>
              <mc:Fallback>
                <p:oleObj r:id="rId4" imgW="4140871" imgH="1618959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539" y="1700807"/>
                        <a:ext cx="5849937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9968" name="Picture 64" descr="Imagini pentru semnul exclamar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1" y="4507902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4315" y="1700807"/>
            <a:ext cx="5291916" cy="2375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5967176"/>
              </p:ext>
            </p:extLst>
          </p:nvPr>
        </p:nvGraphicFramePr>
        <p:xfrm>
          <a:off x="971600" y="1916832"/>
          <a:ext cx="4409818" cy="182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57554" y="4725144"/>
            <a:ext cx="221457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bucale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9742" y="188640"/>
            <a:ext cx="2860370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indent="-14288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ROSAE PETALUM</a:t>
            </a:r>
            <a:endParaRPr lang="ro-RO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61892934"/>
              </p:ext>
            </p:extLst>
          </p:nvPr>
        </p:nvGraphicFramePr>
        <p:xfrm>
          <a:off x="323528" y="514362"/>
          <a:ext cx="7786742" cy="3195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2297816" y="3756313"/>
            <a:ext cx="1071570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643570" y="3789040"/>
            <a:ext cx="1071570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86248" y="3789041"/>
            <a:ext cx="0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357554" y="5373216"/>
            <a:ext cx="264320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romatizant, colorant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6072198" y="5517232"/>
            <a:ext cx="727489" cy="16782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rved Left Arrow 13"/>
          <p:cNvSpPr/>
          <p:nvPr/>
        </p:nvSpPr>
        <p:spPr>
          <a:xfrm>
            <a:off x="2285984" y="4725144"/>
            <a:ext cx="1000132" cy="500066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3698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4" y="3877730"/>
            <a:ext cx="1846037" cy="18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-Right Arrow 3"/>
          <p:cNvSpPr/>
          <p:nvPr/>
        </p:nvSpPr>
        <p:spPr>
          <a:xfrm>
            <a:off x="2273447" y="2571013"/>
            <a:ext cx="1216152" cy="3850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4788024" y="2571013"/>
            <a:ext cx="1109990" cy="3539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33156" name="Picture 4" descr="Imagine similarÄ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4"/>
          <a:stretch/>
        </p:blipFill>
        <p:spPr bwMode="auto">
          <a:xfrm>
            <a:off x="6827274" y="4674328"/>
            <a:ext cx="2088232" cy="1685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63489331"/>
              </p:ext>
            </p:extLst>
          </p:nvPr>
        </p:nvGraphicFramePr>
        <p:xfrm>
          <a:off x="2051720" y="1412776"/>
          <a:ext cx="7702100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39752" y="260648"/>
            <a:ext cx="3633648" cy="107157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UMINI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FRUCTUS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o-RO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uminum cyminum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chimion</a:t>
            </a:r>
            <a:endPara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uminaldehy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37026"/>
            <a:ext cx="2218205" cy="8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1" y="668282"/>
            <a:ext cx="2119961" cy="2119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2368724" y="5141570"/>
            <a:ext cx="2563316" cy="65596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 Conservare</a:t>
            </a:r>
          </a:p>
          <a:p>
            <a:pPr algn="ctr"/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– 15% lipide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Imagini pentru fructe de chimion fa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6048" r="26625" b="6257"/>
          <a:stretch/>
        </p:blipFill>
        <p:spPr bwMode="auto">
          <a:xfrm>
            <a:off x="611560" y="368660"/>
            <a:ext cx="18771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ini pentru ceai de chim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3158" name="Picture 6" descr="Imagine similarÄ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3602"/>
          <a:stretch/>
        </p:blipFill>
        <p:spPr bwMode="auto">
          <a:xfrm>
            <a:off x="844889" y="3808378"/>
            <a:ext cx="194421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0" name="Picture 8" descr="Imagini pentru ceai de chim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05" y="2172224"/>
            <a:ext cx="2349326" cy="2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2" name="Picture 10" descr="Imagine similarÄ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r="15768"/>
          <a:stretch/>
        </p:blipFill>
        <p:spPr bwMode="auto">
          <a:xfrm>
            <a:off x="6444208" y="620688"/>
            <a:ext cx="1704961" cy="25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4" name="Picture 12" descr="Imagini pentru stimularea lactatiei capsu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r="18518"/>
          <a:stretch/>
        </p:blipFill>
        <p:spPr bwMode="auto">
          <a:xfrm>
            <a:off x="5422579" y="3634922"/>
            <a:ext cx="1874109" cy="28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ini pentru fructe de chimion fa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6048" r="26625" b="6257"/>
          <a:stretch/>
        </p:blipFill>
        <p:spPr bwMode="auto">
          <a:xfrm>
            <a:off x="611560" y="444211"/>
            <a:ext cx="18771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ini pentru ceai de chim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05" y="2247775"/>
            <a:ext cx="2349326" cy="2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ine similarÄ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3602"/>
          <a:stretch/>
        </p:blipFill>
        <p:spPr bwMode="auto">
          <a:xfrm>
            <a:off x="855572" y="3808378"/>
            <a:ext cx="194421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ini pentru stimularea lactatiei capsu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r="18518"/>
          <a:stretch/>
        </p:blipFill>
        <p:spPr bwMode="auto">
          <a:xfrm>
            <a:off x="5433262" y="3634922"/>
            <a:ext cx="1874109" cy="28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ini pentru fructe de chimion fa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6048" r="26625" b="6257"/>
          <a:stretch/>
        </p:blipFill>
        <p:spPr bwMode="auto">
          <a:xfrm>
            <a:off x="622243" y="444211"/>
            <a:ext cx="187717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ini pentru ceai de chim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88" y="2247775"/>
            <a:ext cx="2349326" cy="2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5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902259"/>
            <a:ext cx="806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Chimen  (</a:t>
            </a:r>
            <a:r>
              <a:rPr lang="ro-RO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Carum carvi</a:t>
            </a:r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≠ chimion (</a:t>
            </a:r>
            <a:r>
              <a:rPr lang="ro-RO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Cuminum cyminum</a:t>
            </a:r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≠ chimen negru (</a:t>
            </a:r>
            <a:r>
              <a:rPr lang="ro-RO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Nigella sativa</a:t>
            </a:r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povesticucondimente.ro/diferenta-dintre-chimen-si-chimion/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1"/>
          <a:stretch/>
        </p:blipFill>
        <p:spPr bwMode="auto">
          <a:xfrm>
            <a:off x="871537" y="2386012"/>
            <a:ext cx="5140623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322" name="Picture 2" descr="Imagini pentru nigella sati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37090"/>
            <a:ext cx="2312009" cy="16399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084168" y="4149080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dirty="0" smtClean="0"/>
              <a:t>Chimen negru</a:t>
            </a:r>
            <a:endParaRPr lang="en-US" sz="2800" dirty="0"/>
          </a:p>
        </p:txBody>
      </p:sp>
      <p:pic>
        <p:nvPicPr>
          <p:cNvPr id="7" name="Picture 6" descr="C:\Documents and Settings\Cerasela\My Documents\Downloads\261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34" y="484951"/>
            <a:ext cx="1539413" cy="151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2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27784" y="519063"/>
            <a:ext cx="256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Erori în prospecte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5896" y="46827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fr-FR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Ingrediente</a:t>
            </a:r>
            <a:r>
              <a:rPr lang="fr-FR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chimion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(Carvi fructus</a:t>
            </a:r>
            <a:r>
              <a:rPr lang="fr-F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dirty="0" smtClean="0">
                <a:solidFill>
                  <a:srgbClr val="FF0000"/>
                </a:solidFill>
                <a:latin typeface="Merriweather Sans"/>
              </a:rPr>
              <a:t>.</a:t>
            </a:r>
            <a:r>
              <a:rPr lang="en-US" dirty="0" smtClean="0">
                <a:latin typeface="Merriweather Sans"/>
              </a:rPr>
              <a:t>”</a:t>
            </a:r>
            <a:r>
              <a:rPr lang="fr-FR" dirty="0" smtClean="0">
                <a:latin typeface="Merriweather Sans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02585" y="2564904"/>
            <a:ext cx="4392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Chimenul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(Nigella sativa)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132" name="Picture 4" descr="Imagine similarÄ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1770313" cy="32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29080198"/>
              </p:ext>
            </p:extLst>
          </p:nvPr>
        </p:nvGraphicFramePr>
        <p:xfrm>
          <a:off x="233462" y="3068960"/>
          <a:ext cx="7572428" cy="368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498355" y="4715852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o-RO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antifungic şi antibacterian de 7 x fenolul</a:t>
            </a:r>
          </a:p>
        </p:txBody>
      </p:sp>
      <p:pic>
        <p:nvPicPr>
          <p:cNvPr id="408614" name="Picture 38" descr="Imagine similarÄ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330" y="129578"/>
            <a:ext cx="26955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44430" y="211830"/>
            <a:ext cx="3491880" cy="10156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ROSAE AETHEROLEUM</a:t>
            </a:r>
            <a:endParaRPr lang="ro-RO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1661" y="3351656"/>
            <a:ext cx="2265759" cy="2070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87578"/>
              </p:ext>
            </p:extLst>
          </p:nvPr>
        </p:nvGraphicFramePr>
        <p:xfrm>
          <a:off x="6966970" y="3351656"/>
          <a:ext cx="1956578" cy="259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99" r:id="rId9" imgW="1165335" imgH="1538891" progId="MDLDrawOLE.MDLDrawObject.1">
                  <p:embed/>
                </p:oleObj>
              </mc:Choice>
              <mc:Fallback>
                <p:oleObj r:id="rId9" imgW="1165335" imgH="1538891" progId="MDLDrawOLE.MDLDrawObjec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970" y="3351656"/>
                        <a:ext cx="1956578" cy="25967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 descr="http://www.cosmeticeanastasia.ro/module/pagini/thumbnails/800x600_1308636805_crema_main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2495" y="204731"/>
            <a:ext cx="271464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rved Left Arrow 1"/>
          <p:cNvSpPr/>
          <p:nvPr/>
        </p:nvSpPr>
        <p:spPr>
          <a:xfrm rot="18812151" flipH="1">
            <a:off x="6088130" y="4955846"/>
            <a:ext cx="561623" cy="1617620"/>
          </a:xfrm>
          <a:prstGeom prst="curved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1"/>
          <p:cNvSpPr>
            <a:spLocks noChangeArrowheads="1"/>
          </p:cNvSpPr>
          <p:nvPr/>
        </p:nvSpPr>
        <p:spPr bwMode="auto">
          <a:xfrm>
            <a:off x="506906" y="278147"/>
            <a:ext cx="3707904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o-RO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MENTHAE FOLIUM</a:t>
            </a:r>
            <a:endParaRPr kumimoji="0" lang="ro-RO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o-RO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o-RO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23" name="Picture 3" descr="http://www.essentialoilindia.com/admin/products_image/mentha_piperi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85728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25" name="Picture 5" descr="http://fs.terapienaturista.ro/e16c63dfc0d3bd19ab71728931d02c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3240360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000628" y="4286256"/>
            <a:ext cx="3816424" cy="7200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Mentha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piperita</a:t>
            </a:r>
            <a:endParaRPr lang="ro-RO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3825" name="Picture 1" descr="C:\Documents and Settings\Cerasela\Desktop\626fa8f5c4c1f77ef05410958f6ce22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5000636"/>
            <a:ext cx="1714512" cy="1607355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1547664" y="5301208"/>
            <a:ext cx="208823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Calitatea u.vol.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11434</TotalTime>
  <Words>1192</Words>
  <Application>Microsoft Office PowerPoint</Application>
  <PresentationFormat>On-screen Show (4:3)</PresentationFormat>
  <Paragraphs>388</Paragraphs>
  <Slides>73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Metropolitan</vt:lpstr>
      <vt:lpstr>CS ChemDraw Drawing</vt:lpstr>
      <vt:lpstr>MDLDrawOLE.MDLDrawObject.1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Ligia</cp:lastModifiedBy>
  <cp:revision>1545</cp:revision>
  <dcterms:created xsi:type="dcterms:W3CDTF">2011-10-17T19:20:14Z</dcterms:created>
  <dcterms:modified xsi:type="dcterms:W3CDTF">2018-04-18T09:15:53Z</dcterms:modified>
</cp:coreProperties>
</file>