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315" r:id="rId2"/>
    <p:sldId id="294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263" r:id="rId11"/>
    <p:sldId id="264" r:id="rId12"/>
    <p:sldId id="265" r:id="rId13"/>
    <p:sldId id="266" r:id="rId14"/>
    <p:sldId id="267" r:id="rId15"/>
    <p:sldId id="268" r:id="rId16"/>
    <p:sldId id="303" r:id="rId17"/>
    <p:sldId id="270" r:id="rId18"/>
    <p:sldId id="304" r:id="rId19"/>
    <p:sldId id="305" r:id="rId20"/>
    <p:sldId id="306" r:id="rId21"/>
    <p:sldId id="307" r:id="rId22"/>
    <p:sldId id="308" r:id="rId23"/>
    <p:sldId id="275" r:id="rId24"/>
    <p:sldId id="276" r:id="rId25"/>
    <p:sldId id="282" r:id="rId26"/>
    <p:sldId id="278" r:id="rId27"/>
    <p:sldId id="310" r:id="rId28"/>
    <p:sldId id="312" r:id="rId29"/>
    <p:sldId id="313" r:id="rId30"/>
    <p:sldId id="291" r:id="rId31"/>
    <p:sldId id="292" r:id="rId32"/>
    <p:sldId id="280" r:id="rId33"/>
    <p:sldId id="281" r:id="rId34"/>
    <p:sldId id="320" r:id="rId35"/>
  </p:sldIdLst>
  <p:sldSz cx="9144000" cy="6858000" type="screen4x3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CD0"/>
    <a:srgbClr val="FFFFCC"/>
    <a:srgbClr val="F7FEB4"/>
    <a:srgbClr val="5DB61A"/>
    <a:srgbClr val="FF0000"/>
    <a:srgbClr val="ECFFE7"/>
    <a:srgbClr val="CCFFCC"/>
    <a:srgbClr val="F3FBD5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3011" autoAdjust="0"/>
  </p:normalViewPr>
  <p:slideViewPr>
    <p:cSldViewPr>
      <p:cViewPr>
        <p:scale>
          <a:sx n="72" d="100"/>
          <a:sy n="72" d="100"/>
        </p:scale>
        <p:origin x="-123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B931E7-88F5-41FB-8427-DCBE6B73BC5C}" type="doc">
      <dgm:prSet loTypeId="urn:microsoft.com/office/officeart/2005/8/layout/radial6" loCatId="cycle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44172BD1-A694-48D6-A258-BF25CCF1D4EF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ULEIURI VOLATILE</a:t>
          </a:r>
          <a:endParaRPr lang="en-US" sz="2400" b="1" dirty="0">
            <a:latin typeface="Times New Roman" pitchFamily="18" charset="0"/>
            <a:cs typeface="Times New Roman" pitchFamily="18" charset="0"/>
          </a:endParaRPr>
        </a:p>
      </dgm:t>
    </dgm:pt>
    <dgm:pt modelId="{36DD3A8E-B7F7-4432-8F41-3629DBB9A688}" type="parTrans" cxnId="{34317419-61FA-42F9-91C7-32C29FD744DE}">
      <dgm:prSet/>
      <dgm:spPr/>
      <dgm:t>
        <a:bodyPr/>
        <a:lstStyle/>
        <a:p>
          <a:endParaRPr lang="en-US"/>
        </a:p>
      </dgm:t>
    </dgm:pt>
    <dgm:pt modelId="{14204FAE-CA4F-4D23-AAEC-87E98AB2D44E}" type="sibTrans" cxnId="{34317419-61FA-42F9-91C7-32C29FD744DE}">
      <dgm:prSet/>
      <dgm:spPr/>
      <dgm:t>
        <a:bodyPr/>
        <a:lstStyle/>
        <a:p>
          <a:endParaRPr lang="en-US"/>
        </a:p>
      </dgm:t>
    </dgm:pt>
    <dgm:pt modelId="{5AE27D84-CD45-498C-ADD2-53587CEBA028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mestecuri</a:t>
          </a:r>
          <a:endParaRPr lang="en-US" sz="20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o-RO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</a:t>
          </a:r>
          <a:r>
            <a:rPr lang="ro-RO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compuşi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organici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en-US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B564AA8-9A07-4190-99EE-A6450E534B58}" type="parTrans" cxnId="{52C486E7-804F-4E27-AD52-9803D6FA15A6}">
      <dgm:prSet/>
      <dgm:spPr/>
      <dgm:t>
        <a:bodyPr/>
        <a:lstStyle/>
        <a:p>
          <a:endParaRPr lang="en-US"/>
        </a:p>
      </dgm:t>
    </dgm:pt>
    <dgm:pt modelId="{93F52DE0-1963-42EB-9CC8-6D5A700E2725}" type="sibTrans" cxnId="{52C486E7-804F-4E27-AD52-9803D6FA15A6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F9036D12-80C2-490F-812E-441A57A340D1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ecretaţi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de 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celule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specializate</a:t>
          </a:r>
          <a:endParaRPr lang="en-US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C82A535-E6AC-4D61-BB15-3AD127605EC8}" type="parTrans" cxnId="{91C72998-CEB2-4AAB-A861-7B399A896385}">
      <dgm:prSet/>
      <dgm:spPr/>
      <dgm:t>
        <a:bodyPr/>
        <a:lstStyle/>
        <a:p>
          <a:endParaRPr lang="en-US"/>
        </a:p>
      </dgm:t>
    </dgm:pt>
    <dgm:pt modelId="{9CBE400C-4B66-4A14-98A1-8684E8244D1D}" type="sibTrans" cxnId="{91C72998-CEB2-4AAB-A861-7B399A896385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879AB5D1-01EA-4DAD-87DE-FD3CEA513409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iros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plăcut</a:t>
          </a:r>
          <a:endParaRPr lang="en-US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02ECEE4-2804-4149-BD1B-CECF762AC2D6}" type="parTrans" cxnId="{0DE738E5-A732-47F9-AC39-CB1D24C29B09}">
      <dgm:prSet/>
      <dgm:spPr/>
      <dgm:t>
        <a:bodyPr/>
        <a:lstStyle/>
        <a:p>
          <a:endParaRPr lang="en-US"/>
        </a:p>
      </dgm:t>
    </dgm:pt>
    <dgm:pt modelId="{7156DABA-C804-4679-A799-DF267AACEE58}" type="sibTrans" cxnId="{0DE738E5-A732-47F9-AC39-CB1D24C29B09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CCC51140-06CE-44A4-928B-14381C14753C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ust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arzător</a:t>
          </a:r>
          <a:endParaRPr lang="en-US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2A7527-DB70-4F5E-A6EF-993BF19CD140}" type="parTrans" cxnId="{543DEC8E-1B18-42BE-9EC5-CA663E106927}">
      <dgm:prSet/>
      <dgm:spPr/>
      <dgm:t>
        <a:bodyPr/>
        <a:lstStyle/>
        <a:p>
          <a:endParaRPr lang="en-US"/>
        </a:p>
      </dgm:t>
    </dgm:pt>
    <dgm:pt modelId="{2D5E5E5C-2EC2-44EE-84AD-BAC5BD0F6AEF}" type="sibTrans" cxnId="{543DEC8E-1B18-42BE-9EC5-CA663E106927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7AD95A66-0C78-42C2-B90B-A9EA9907CD74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se 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volatilizează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la 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temperatura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camerei</a:t>
          </a:r>
          <a:endParaRPr lang="en-US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D5F95B1-7965-482B-B49B-0DB41B4339E0}" type="parTrans" cxnId="{BCA29A6A-BDED-4DD3-AF3C-275C4B207882}">
      <dgm:prSet/>
      <dgm:spPr/>
      <dgm:t>
        <a:bodyPr/>
        <a:lstStyle/>
        <a:p>
          <a:endParaRPr lang="en-US"/>
        </a:p>
      </dgm:t>
    </dgm:pt>
    <dgm:pt modelId="{4149D3FD-2B1F-4269-8C9B-517EAB988B22}" type="sibTrans" cxnId="{BCA29A6A-BDED-4DD3-AF3C-275C4B207882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5C1E7E53-B95B-4BDC-922F-73D3A8AA7915}" type="pres">
      <dgm:prSet presAssocID="{4AB931E7-88F5-41FB-8427-DCBE6B73BC5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3E22BC-C0B5-4F96-9492-0F59DDEDBB1F}" type="pres">
      <dgm:prSet presAssocID="{44172BD1-A694-48D6-A258-BF25CCF1D4EF}" presName="centerShape" presStyleLbl="node0" presStyleIdx="0" presStyleCnt="1" custScaleX="117905" custScaleY="96467"/>
      <dgm:spPr/>
      <dgm:t>
        <a:bodyPr/>
        <a:lstStyle/>
        <a:p>
          <a:endParaRPr lang="en-US"/>
        </a:p>
      </dgm:t>
    </dgm:pt>
    <dgm:pt modelId="{8531775B-45AE-4040-9F6A-BBD314CE6D3E}" type="pres">
      <dgm:prSet presAssocID="{5AE27D84-CD45-498C-ADD2-53587CEBA028}" presName="node" presStyleLbl="node1" presStyleIdx="0" presStyleCnt="5" custScaleX="1311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BEA274-469B-48E9-8AE0-E090C95437C8}" type="pres">
      <dgm:prSet presAssocID="{5AE27D84-CD45-498C-ADD2-53587CEBA028}" presName="dummy" presStyleCnt="0"/>
      <dgm:spPr/>
    </dgm:pt>
    <dgm:pt modelId="{98358D97-4758-4305-9223-996D53884A56}" type="pres">
      <dgm:prSet presAssocID="{93F52DE0-1963-42EB-9CC8-6D5A700E2725}" presName="sibTrans" presStyleLbl="sibTrans2D1" presStyleIdx="0" presStyleCnt="5"/>
      <dgm:spPr/>
      <dgm:t>
        <a:bodyPr/>
        <a:lstStyle/>
        <a:p>
          <a:endParaRPr lang="en-US"/>
        </a:p>
      </dgm:t>
    </dgm:pt>
    <dgm:pt modelId="{3B9FB205-757D-4FCE-BABE-5AAFE7A244A1}" type="pres">
      <dgm:prSet presAssocID="{F9036D12-80C2-490F-812E-441A57A340D1}" presName="node" presStyleLbl="node1" presStyleIdx="1" presStyleCnt="5" custScaleX="150706" custScaleY="807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679CC7-9402-4BE0-9AAB-B48B6727E23C}" type="pres">
      <dgm:prSet presAssocID="{F9036D12-80C2-490F-812E-441A57A340D1}" presName="dummy" presStyleCnt="0"/>
      <dgm:spPr/>
    </dgm:pt>
    <dgm:pt modelId="{15E93DEE-680F-4177-8DE4-BD9D253F2E4D}" type="pres">
      <dgm:prSet presAssocID="{9CBE400C-4B66-4A14-98A1-8684E8244D1D}" presName="sibTrans" presStyleLbl="sibTrans2D1" presStyleIdx="1" presStyleCnt="5"/>
      <dgm:spPr/>
      <dgm:t>
        <a:bodyPr/>
        <a:lstStyle/>
        <a:p>
          <a:endParaRPr lang="en-US"/>
        </a:p>
      </dgm:t>
    </dgm:pt>
    <dgm:pt modelId="{ADB41563-CB9C-4DBF-A054-A36F4E2114FE}" type="pres">
      <dgm:prSet presAssocID="{879AB5D1-01EA-4DAD-87DE-FD3CEA51340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C13505-36A4-47D8-A8A9-3A42503518C9}" type="pres">
      <dgm:prSet presAssocID="{879AB5D1-01EA-4DAD-87DE-FD3CEA513409}" presName="dummy" presStyleCnt="0"/>
      <dgm:spPr/>
    </dgm:pt>
    <dgm:pt modelId="{84F9F38A-4809-4E18-BB45-770FB4A6AF43}" type="pres">
      <dgm:prSet presAssocID="{7156DABA-C804-4679-A799-DF267AACEE58}" presName="sibTrans" presStyleLbl="sibTrans2D1" presStyleIdx="2" presStyleCnt="5"/>
      <dgm:spPr/>
      <dgm:t>
        <a:bodyPr/>
        <a:lstStyle/>
        <a:p>
          <a:endParaRPr lang="en-US"/>
        </a:p>
      </dgm:t>
    </dgm:pt>
    <dgm:pt modelId="{9DA84D05-4A17-4D4D-9CB6-1DE648AB81DC}" type="pres">
      <dgm:prSet presAssocID="{CCC51140-06CE-44A4-928B-14381C14753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70182E-EF05-4DDD-8DE9-FAA9427CC310}" type="pres">
      <dgm:prSet presAssocID="{CCC51140-06CE-44A4-928B-14381C14753C}" presName="dummy" presStyleCnt="0"/>
      <dgm:spPr/>
    </dgm:pt>
    <dgm:pt modelId="{D97A1C50-2022-419F-B96B-7AAC61BA8444}" type="pres">
      <dgm:prSet presAssocID="{2D5E5E5C-2EC2-44EE-84AD-BAC5BD0F6AEF}" presName="sibTrans" presStyleLbl="sibTrans2D1" presStyleIdx="3" presStyleCnt="5"/>
      <dgm:spPr/>
      <dgm:t>
        <a:bodyPr/>
        <a:lstStyle/>
        <a:p>
          <a:endParaRPr lang="en-US"/>
        </a:p>
      </dgm:t>
    </dgm:pt>
    <dgm:pt modelId="{A2C8EBD5-F55C-4136-AC76-6ED07878A60D}" type="pres">
      <dgm:prSet presAssocID="{7AD95A66-0C78-42C2-B90B-A9EA9907CD74}" presName="node" presStyleLbl="node1" presStyleIdx="4" presStyleCnt="5" custScaleX="144162" custScaleY="1238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099967-99A1-40B6-B5C0-777FDF92E788}" type="pres">
      <dgm:prSet presAssocID="{7AD95A66-0C78-42C2-B90B-A9EA9907CD74}" presName="dummy" presStyleCnt="0"/>
      <dgm:spPr/>
    </dgm:pt>
    <dgm:pt modelId="{C92A132C-5057-40F2-B257-6C836C350926}" type="pres">
      <dgm:prSet presAssocID="{4149D3FD-2B1F-4269-8C9B-517EAB988B22}" presName="sibTrans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686B1567-8AA1-41E6-B958-BC30DF08D97A}" type="presOf" srcId="{44172BD1-A694-48D6-A258-BF25CCF1D4EF}" destId="{293E22BC-C0B5-4F96-9492-0F59DDEDBB1F}" srcOrd="0" destOrd="0" presId="urn:microsoft.com/office/officeart/2005/8/layout/radial6"/>
    <dgm:cxn modelId="{34317419-61FA-42F9-91C7-32C29FD744DE}" srcId="{4AB931E7-88F5-41FB-8427-DCBE6B73BC5C}" destId="{44172BD1-A694-48D6-A258-BF25CCF1D4EF}" srcOrd="0" destOrd="0" parTransId="{36DD3A8E-B7F7-4432-8F41-3629DBB9A688}" sibTransId="{14204FAE-CA4F-4D23-AAEC-87E98AB2D44E}"/>
    <dgm:cxn modelId="{52C486E7-804F-4E27-AD52-9803D6FA15A6}" srcId="{44172BD1-A694-48D6-A258-BF25CCF1D4EF}" destId="{5AE27D84-CD45-498C-ADD2-53587CEBA028}" srcOrd="0" destOrd="0" parTransId="{CB564AA8-9A07-4190-99EE-A6450E534B58}" sibTransId="{93F52DE0-1963-42EB-9CC8-6D5A700E2725}"/>
    <dgm:cxn modelId="{34E03971-A468-46AD-BB57-C857D883ADCD}" type="presOf" srcId="{2D5E5E5C-2EC2-44EE-84AD-BAC5BD0F6AEF}" destId="{D97A1C50-2022-419F-B96B-7AAC61BA8444}" srcOrd="0" destOrd="0" presId="urn:microsoft.com/office/officeart/2005/8/layout/radial6"/>
    <dgm:cxn modelId="{EBFAE12F-2136-4256-AA7D-149EA5A8745E}" type="presOf" srcId="{5AE27D84-CD45-498C-ADD2-53587CEBA028}" destId="{8531775B-45AE-4040-9F6A-BBD314CE6D3E}" srcOrd="0" destOrd="0" presId="urn:microsoft.com/office/officeart/2005/8/layout/radial6"/>
    <dgm:cxn modelId="{91C72998-CEB2-4AAB-A861-7B399A896385}" srcId="{44172BD1-A694-48D6-A258-BF25CCF1D4EF}" destId="{F9036D12-80C2-490F-812E-441A57A340D1}" srcOrd="1" destOrd="0" parTransId="{AC82A535-E6AC-4D61-BB15-3AD127605EC8}" sibTransId="{9CBE400C-4B66-4A14-98A1-8684E8244D1D}"/>
    <dgm:cxn modelId="{8064475D-625D-4251-9719-E823B7DE4E7E}" type="presOf" srcId="{7AD95A66-0C78-42C2-B90B-A9EA9907CD74}" destId="{A2C8EBD5-F55C-4136-AC76-6ED07878A60D}" srcOrd="0" destOrd="0" presId="urn:microsoft.com/office/officeart/2005/8/layout/radial6"/>
    <dgm:cxn modelId="{5E7211AE-1965-46DD-ADBB-B4D0B03CF91A}" type="presOf" srcId="{4AB931E7-88F5-41FB-8427-DCBE6B73BC5C}" destId="{5C1E7E53-B95B-4BDC-922F-73D3A8AA7915}" srcOrd="0" destOrd="0" presId="urn:microsoft.com/office/officeart/2005/8/layout/radial6"/>
    <dgm:cxn modelId="{543DEC8E-1B18-42BE-9EC5-CA663E106927}" srcId="{44172BD1-A694-48D6-A258-BF25CCF1D4EF}" destId="{CCC51140-06CE-44A4-928B-14381C14753C}" srcOrd="3" destOrd="0" parTransId="{3B2A7527-DB70-4F5E-A6EF-993BF19CD140}" sibTransId="{2D5E5E5C-2EC2-44EE-84AD-BAC5BD0F6AEF}"/>
    <dgm:cxn modelId="{BCA29A6A-BDED-4DD3-AF3C-275C4B207882}" srcId="{44172BD1-A694-48D6-A258-BF25CCF1D4EF}" destId="{7AD95A66-0C78-42C2-B90B-A9EA9907CD74}" srcOrd="4" destOrd="0" parTransId="{CD5F95B1-7965-482B-B49B-0DB41B4339E0}" sibTransId="{4149D3FD-2B1F-4269-8C9B-517EAB988B22}"/>
    <dgm:cxn modelId="{C4AF2438-5D7B-49DE-8BE7-F6739CD1CFAE}" type="presOf" srcId="{CCC51140-06CE-44A4-928B-14381C14753C}" destId="{9DA84D05-4A17-4D4D-9CB6-1DE648AB81DC}" srcOrd="0" destOrd="0" presId="urn:microsoft.com/office/officeart/2005/8/layout/radial6"/>
    <dgm:cxn modelId="{EBC2AC89-3020-4C59-9FD4-ABDB65A5B260}" type="presOf" srcId="{7156DABA-C804-4679-A799-DF267AACEE58}" destId="{84F9F38A-4809-4E18-BB45-770FB4A6AF43}" srcOrd="0" destOrd="0" presId="urn:microsoft.com/office/officeart/2005/8/layout/radial6"/>
    <dgm:cxn modelId="{80952205-31C3-4B86-AC20-05BAA48BCFB3}" type="presOf" srcId="{4149D3FD-2B1F-4269-8C9B-517EAB988B22}" destId="{C92A132C-5057-40F2-B257-6C836C350926}" srcOrd="0" destOrd="0" presId="urn:microsoft.com/office/officeart/2005/8/layout/radial6"/>
    <dgm:cxn modelId="{84A67660-018B-452F-9C4C-392474CFE6F5}" type="presOf" srcId="{879AB5D1-01EA-4DAD-87DE-FD3CEA513409}" destId="{ADB41563-CB9C-4DBF-A054-A36F4E2114FE}" srcOrd="0" destOrd="0" presId="urn:microsoft.com/office/officeart/2005/8/layout/radial6"/>
    <dgm:cxn modelId="{2F55C44B-7984-4FFF-A004-A02F21375286}" type="presOf" srcId="{93F52DE0-1963-42EB-9CC8-6D5A700E2725}" destId="{98358D97-4758-4305-9223-996D53884A56}" srcOrd="0" destOrd="0" presId="urn:microsoft.com/office/officeart/2005/8/layout/radial6"/>
    <dgm:cxn modelId="{0DE738E5-A732-47F9-AC39-CB1D24C29B09}" srcId="{44172BD1-A694-48D6-A258-BF25CCF1D4EF}" destId="{879AB5D1-01EA-4DAD-87DE-FD3CEA513409}" srcOrd="2" destOrd="0" parTransId="{602ECEE4-2804-4149-BD1B-CECF762AC2D6}" sibTransId="{7156DABA-C804-4679-A799-DF267AACEE58}"/>
    <dgm:cxn modelId="{4480D264-E168-450D-BB5D-6B7FA8299A5F}" type="presOf" srcId="{F9036D12-80C2-490F-812E-441A57A340D1}" destId="{3B9FB205-757D-4FCE-BABE-5AAFE7A244A1}" srcOrd="0" destOrd="0" presId="urn:microsoft.com/office/officeart/2005/8/layout/radial6"/>
    <dgm:cxn modelId="{CF846C5D-1E81-482E-BD3C-64FE217EA00C}" type="presOf" srcId="{9CBE400C-4B66-4A14-98A1-8684E8244D1D}" destId="{15E93DEE-680F-4177-8DE4-BD9D253F2E4D}" srcOrd="0" destOrd="0" presId="urn:microsoft.com/office/officeart/2005/8/layout/radial6"/>
    <dgm:cxn modelId="{A7E422C7-CF74-43FC-8D0B-0C7A319F3060}" type="presParOf" srcId="{5C1E7E53-B95B-4BDC-922F-73D3A8AA7915}" destId="{293E22BC-C0B5-4F96-9492-0F59DDEDBB1F}" srcOrd="0" destOrd="0" presId="urn:microsoft.com/office/officeart/2005/8/layout/radial6"/>
    <dgm:cxn modelId="{8DAC5309-AE7C-44E1-A9A0-2354EBC83A12}" type="presParOf" srcId="{5C1E7E53-B95B-4BDC-922F-73D3A8AA7915}" destId="{8531775B-45AE-4040-9F6A-BBD314CE6D3E}" srcOrd="1" destOrd="0" presId="urn:microsoft.com/office/officeart/2005/8/layout/radial6"/>
    <dgm:cxn modelId="{887F2097-42B3-4FE0-9E5B-20DD3640A4B0}" type="presParOf" srcId="{5C1E7E53-B95B-4BDC-922F-73D3A8AA7915}" destId="{A6BEA274-469B-48E9-8AE0-E090C95437C8}" srcOrd="2" destOrd="0" presId="urn:microsoft.com/office/officeart/2005/8/layout/radial6"/>
    <dgm:cxn modelId="{BBC633C2-0561-438F-97C0-5F48CCB8980B}" type="presParOf" srcId="{5C1E7E53-B95B-4BDC-922F-73D3A8AA7915}" destId="{98358D97-4758-4305-9223-996D53884A56}" srcOrd="3" destOrd="0" presId="urn:microsoft.com/office/officeart/2005/8/layout/radial6"/>
    <dgm:cxn modelId="{1C494A21-2B6B-4D9A-9F62-17151351F386}" type="presParOf" srcId="{5C1E7E53-B95B-4BDC-922F-73D3A8AA7915}" destId="{3B9FB205-757D-4FCE-BABE-5AAFE7A244A1}" srcOrd="4" destOrd="0" presId="urn:microsoft.com/office/officeart/2005/8/layout/radial6"/>
    <dgm:cxn modelId="{74FA1778-9D9F-4B0E-B4BE-FB744F3709D1}" type="presParOf" srcId="{5C1E7E53-B95B-4BDC-922F-73D3A8AA7915}" destId="{D9679CC7-9402-4BE0-9AAB-B48B6727E23C}" srcOrd="5" destOrd="0" presId="urn:microsoft.com/office/officeart/2005/8/layout/radial6"/>
    <dgm:cxn modelId="{86351252-9113-4831-8EF4-359CB3ED4EC4}" type="presParOf" srcId="{5C1E7E53-B95B-4BDC-922F-73D3A8AA7915}" destId="{15E93DEE-680F-4177-8DE4-BD9D253F2E4D}" srcOrd="6" destOrd="0" presId="urn:microsoft.com/office/officeart/2005/8/layout/radial6"/>
    <dgm:cxn modelId="{4EBFB7D7-B667-4FBB-B41E-9D28A68C5D32}" type="presParOf" srcId="{5C1E7E53-B95B-4BDC-922F-73D3A8AA7915}" destId="{ADB41563-CB9C-4DBF-A054-A36F4E2114FE}" srcOrd="7" destOrd="0" presId="urn:microsoft.com/office/officeart/2005/8/layout/radial6"/>
    <dgm:cxn modelId="{7BB9650D-355F-45F9-A405-46931587D73F}" type="presParOf" srcId="{5C1E7E53-B95B-4BDC-922F-73D3A8AA7915}" destId="{2BC13505-36A4-47D8-A8A9-3A42503518C9}" srcOrd="8" destOrd="0" presId="urn:microsoft.com/office/officeart/2005/8/layout/radial6"/>
    <dgm:cxn modelId="{CF1216F7-C037-43AE-8373-D3CFAE9C7149}" type="presParOf" srcId="{5C1E7E53-B95B-4BDC-922F-73D3A8AA7915}" destId="{84F9F38A-4809-4E18-BB45-770FB4A6AF43}" srcOrd="9" destOrd="0" presId="urn:microsoft.com/office/officeart/2005/8/layout/radial6"/>
    <dgm:cxn modelId="{B82BF5EE-CA2E-4267-AA5E-1DC292B59CBD}" type="presParOf" srcId="{5C1E7E53-B95B-4BDC-922F-73D3A8AA7915}" destId="{9DA84D05-4A17-4D4D-9CB6-1DE648AB81DC}" srcOrd="10" destOrd="0" presId="urn:microsoft.com/office/officeart/2005/8/layout/radial6"/>
    <dgm:cxn modelId="{280695A6-6D42-4A38-850B-9B2E254985B4}" type="presParOf" srcId="{5C1E7E53-B95B-4BDC-922F-73D3A8AA7915}" destId="{F070182E-EF05-4DDD-8DE9-FAA9427CC310}" srcOrd="11" destOrd="0" presId="urn:microsoft.com/office/officeart/2005/8/layout/radial6"/>
    <dgm:cxn modelId="{7C60D875-56DC-480E-AC94-539713B6A81A}" type="presParOf" srcId="{5C1E7E53-B95B-4BDC-922F-73D3A8AA7915}" destId="{D97A1C50-2022-419F-B96B-7AAC61BA8444}" srcOrd="12" destOrd="0" presId="urn:microsoft.com/office/officeart/2005/8/layout/radial6"/>
    <dgm:cxn modelId="{0D7EDC17-F557-4365-8E7E-5C07F1D34DF2}" type="presParOf" srcId="{5C1E7E53-B95B-4BDC-922F-73D3A8AA7915}" destId="{A2C8EBD5-F55C-4136-AC76-6ED07878A60D}" srcOrd="13" destOrd="0" presId="urn:microsoft.com/office/officeart/2005/8/layout/radial6"/>
    <dgm:cxn modelId="{5884DDF4-AF8E-48DF-A68A-5B7FFC69968F}" type="presParOf" srcId="{5C1E7E53-B95B-4BDC-922F-73D3A8AA7915}" destId="{67099967-99A1-40B6-B5C0-777FDF92E788}" srcOrd="14" destOrd="0" presId="urn:microsoft.com/office/officeart/2005/8/layout/radial6"/>
    <dgm:cxn modelId="{9ECD9DEA-E4FB-4BEE-99AE-BB5B73B76175}" type="presParOf" srcId="{5C1E7E53-B95B-4BDC-922F-73D3A8AA7915}" destId="{C92A132C-5057-40F2-B257-6C836C350926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FEF7619-02CB-495F-B901-A2C797F1D2E4}" type="doc">
      <dgm:prSet loTypeId="urn:microsoft.com/office/officeart/2005/8/layout/venn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9C88955-970C-435A-A1CD-14D44C9EF82B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pinen</a:t>
          </a:r>
          <a:endParaRPr lang="en-US" sz="2000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el-GR" sz="2000" b="1" dirty="0" smtClean="0">
              <a:latin typeface="Times New Roman" pitchFamily="18" charset="0"/>
              <a:cs typeface="Times New Roman" pitchFamily="18" charset="0"/>
            </a:rPr>
            <a:t>α</a:t>
          </a:r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şi </a:t>
          </a:r>
          <a:r>
            <a:rPr lang="el-GR" sz="1800" b="1" dirty="0" smtClean="0">
              <a:latin typeface="Times New Roman" pitchFamily="18" charset="0"/>
              <a:cs typeface="Times New Roman" pitchFamily="18" charset="0"/>
            </a:rPr>
            <a:t>β</a:t>
          </a:r>
          <a:endParaRPr lang="en-US" sz="1800" b="1" dirty="0">
            <a:latin typeface="Times New Roman" pitchFamily="18" charset="0"/>
            <a:cs typeface="Times New Roman" pitchFamily="18" charset="0"/>
          </a:endParaRPr>
        </a:p>
      </dgm:t>
    </dgm:pt>
    <dgm:pt modelId="{1AF364FA-D967-4FA0-9DF2-62635EDDBE62}" type="parTrans" cxnId="{A614B4E0-A23F-461F-BC5D-53F6A9E795A0}">
      <dgm:prSet/>
      <dgm:spPr/>
      <dgm:t>
        <a:bodyPr/>
        <a:lstStyle/>
        <a:p>
          <a:endParaRPr lang="en-US"/>
        </a:p>
      </dgm:t>
    </dgm:pt>
    <dgm:pt modelId="{96247107-BC49-4EF6-ADF7-E23EE8974CCD}" type="sibTrans" cxnId="{A614B4E0-A23F-461F-BC5D-53F6A9E795A0}">
      <dgm:prSet/>
      <dgm:spPr/>
      <dgm:t>
        <a:bodyPr/>
        <a:lstStyle/>
        <a:p>
          <a:endParaRPr lang="en-US"/>
        </a:p>
      </dgm:t>
    </dgm:pt>
    <dgm:pt modelId="{99F87F7F-9C89-49C6-82A0-6977E07F213F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Cetone</a:t>
          </a:r>
          <a:r>
            <a:rPr lang="en-US" sz="15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C10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47E43846-1CEA-4342-A91C-8610A841A1AA}" type="parTrans" cxnId="{19F53D04-9873-4D97-852B-E2E32EA92C66}">
      <dgm:prSet/>
      <dgm:spPr/>
      <dgm:t>
        <a:bodyPr/>
        <a:lstStyle/>
        <a:p>
          <a:endParaRPr lang="en-US"/>
        </a:p>
      </dgm:t>
    </dgm:pt>
    <dgm:pt modelId="{D97B0D00-E6AE-4D22-AA71-B88664A4128B}" type="sibTrans" cxnId="{19F53D04-9873-4D97-852B-E2E32EA92C66}">
      <dgm:prSet/>
      <dgm:spPr/>
      <dgm:t>
        <a:bodyPr/>
        <a:lstStyle/>
        <a:p>
          <a:endParaRPr lang="en-US"/>
        </a:p>
      </dgm:t>
    </dgm:pt>
    <dgm:pt modelId="{8C14ED56-FBA8-44F6-A7F3-6250C34AFDDD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Mentol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5677BF94-41D3-4185-87B0-53D009BD3A0A}" type="parTrans" cxnId="{A520783D-19F7-4C9B-955D-FF6A4DAF5165}">
      <dgm:prSet/>
      <dgm:spPr/>
      <dgm:t>
        <a:bodyPr/>
        <a:lstStyle/>
        <a:p>
          <a:endParaRPr lang="en-US"/>
        </a:p>
      </dgm:t>
    </dgm:pt>
    <dgm:pt modelId="{C4F86A20-B15A-4468-A4ED-E350A6F9D55A}" type="sibTrans" cxnId="{A520783D-19F7-4C9B-955D-FF6A4DAF5165}">
      <dgm:prSet/>
      <dgm:spPr/>
      <dgm:t>
        <a:bodyPr/>
        <a:lstStyle/>
        <a:p>
          <a:endParaRPr lang="en-US"/>
        </a:p>
      </dgm:t>
    </dgm:pt>
    <dgm:pt modelId="{197D3468-2DE4-481E-9445-9CF572A451EC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A</a:t>
          </a:r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ldehid</a:t>
          </a:r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a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cinamică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303DFEC2-C2B9-4919-BE05-AED25607DFAA}" type="parTrans" cxnId="{4D0C86F2-97D3-40E1-A98D-1D0E51A04653}">
      <dgm:prSet/>
      <dgm:spPr/>
      <dgm:t>
        <a:bodyPr/>
        <a:lstStyle/>
        <a:p>
          <a:endParaRPr lang="en-US"/>
        </a:p>
      </dgm:t>
    </dgm:pt>
    <dgm:pt modelId="{24632314-9AFE-43C2-AA6A-5664DBC7950C}" type="sibTrans" cxnId="{4D0C86F2-97D3-40E1-A98D-1D0E51A04653}">
      <dgm:prSet/>
      <dgm:spPr/>
      <dgm:t>
        <a:bodyPr/>
        <a:lstStyle/>
        <a:p>
          <a:endParaRPr lang="en-US"/>
        </a:p>
      </dgm:t>
    </dgm:pt>
    <dgm:pt modelId="{9535BC91-5659-4269-AA8C-1AD5D3234740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Eucaliptol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DCD79470-C426-43FC-9B93-98544693731F}" type="parTrans" cxnId="{BA59B2C0-7CB2-4E80-AC6E-4E3FBBCD036C}">
      <dgm:prSet/>
      <dgm:spPr/>
      <dgm:t>
        <a:bodyPr/>
        <a:lstStyle/>
        <a:p>
          <a:endParaRPr lang="en-US"/>
        </a:p>
      </dgm:t>
    </dgm:pt>
    <dgm:pt modelId="{B0626441-1FFD-4E64-BBDD-0BA11E4E4445}" type="sibTrans" cxnId="{BA59B2C0-7CB2-4E80-AC6E-4E3FBBCD036C}">
      <dgm:prSet/>
      <dgm:spPr/>
      <dgm:t>
        <a:bodyPr/>
        <a:lstStyle/>
        <a:p>
          <a:endParaRPr lang="en-US"/>
        </a:p>
      </dgm:t>
    </dgm:pt>
    <dgm:pt modelId="{6DAFA8B4-2838-4D01-BBE9-0E6F9B04DE21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Esteri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FFC4AFBF-D427-4838-97F4-81B4D8AF1E91}" type="parTrans" cxnId="{11649396-F2E9-4E2D-9226-A675A48CC3DB}">
      <dgm:prSet/>
      <dgm:spPr/>
      <dgm:t>
        <a:bodyPr/>
        <a:lstStyle/>
        <a:p>
          <a:endParaRPr lang="en-US"/>
        </a:p>
      </dgm:t>
    </dgm:pt>
    <dgm:pt modelId="{0C8A19B6-2930-4745-A984-97D28EDF6F09}" type="sibTrans" cxnId="{11649396-F2E9-4E2D-9226-A675A48CC3DB}">
      <dgm:prSet/>
      <dgm:spPr/>
      <dgm:t>
        <a:bodyPr/>
        <a:lstStyle/>
        <a:p>
          <a:endParaRPr lang="en-US"/>
        </a:p>
      </dgm:t>
    </dgm:pt>
    <dgm:pt modelId="{19702F3D-9D17-44A2-9C99-451CD810FAAD}" type="pres">
      <dgm:prSet presAssocID="{3FEF7619-02CB-495F-B901-A2C797F1D2E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9590EDB-90F2-4EF3-8A91-CEBE6A9DAF5F}" type="pres">
      <dgm:prSet presAssocID="{89C88955-970C-435A-A1CD-14D44C9EF82B}" presName="Name5" presStyleLbl="vennNode1" presStyleIdx="0" presStyleCnt="6" custLinFactNeighborX="-7149" custLinFactNeighborY="-18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746547-5E0E-45D8-9F37-0286941226F3}" type="pres">
      <dgm:prSet presAssocID="{96247107-BC49-4EF6-ADF7-E23EE8974CCD}" presName="space" presStyleCnt="0"/>
      <dgm:spPr/>
    </dgm:pt>
    <dgm:pt modelId="{9D23457F-310D-4963-8F8C-68FECB3E08C0}" type="pres">
      <dgm:prSet presAssocID="{99F87F7F-9C89-49C6-82A0-6977E07F213F}" presName="Name5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B70464-2D0B-4FE9-9C00-3CB00FEAEEB5}" type="pres">
      <dgm:prSet presAssocID="{D97B0D00-E6AE-4D22-AA71-B88664A4128B}" presName="space" presStyleCnt="0"/>
      <dgm:spPr/>
    </dgm:pt>
    <dgm:pt modelId="{F2BE0B2D-5DB4-4746-B4DC-AEF67F9E60E9}" type="pres">
      <dgm:prSet presAssocID="{8C14ED56-FBA8-44F6-A7F3-6250C34AFDDD}" presName="Name5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790907-BF13-4F08-B94B-5566E09FC84F}" type="pres">
      <dgm:prSet presAssocID="{C4F86A20-B15A-4468-A4ED-E350A6F9D55A}" presName="space" presStyleCnt="0"/>
      <dgm:spPr/>
    </dgm:pt>
    <dgm:pt modelId="{DAF7CFFD-883C-467C-894D-28B0803AEA06}" type="pres">
      <dgm:prSet presAssocID="{197D3468-2DE4-481E-9445-9CF572A451EC}" presName="Name5" presStyleLbl="vennNode1" presStyleIdx="3" presStyleCnt="6" custScaleX="133932" custScaleY="956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D1A402-0003-4C22-A8EA-16C574DE49DA}" type="pres">
      <dgm:prSet presAssocID="{24632314-9AFE-43C2-AA6A-5664DBC7950C}" presName="space" presStyleCnt="0"/>
      <dgm:spPr/>
    </dgm:pt>
    <dgm:pt modelId="{B82C4F7C-0CEA-4032-9734-B773889FE167}" type="pres">
      <dgm:prSet presAssocID="{9535BC91-5659-4269-AA8C-1AD5D3234740}" presName="Name5" presStyleLbl="vennNode1" presStyleIdx="4" presStyleCnt="6" custScaleX="127229" custScaleY="1149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2ED3B8-10D4-4FE7-A8D8-7CF59D4A6820}" type="pres">
      <dgm:prSet presAssocID="{B0626441-1FFD-4E64-BBDD-0BA11E4E4445}" presName="space" presStyleCnt="0"/>
      <dgm:spPr/>
    </dgm:pt>
    <dgm:pt modelId="{C782C6E3-08E1-4AB0-9F26-66223C04DBF1}" type="pres">
      <dgm:prSet presAssocID="{6DAFA8B4-2838-4D01-BBE9-0E6F9B04DE21}" presName="Name5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556CB7-418B-4CEF-972F-99A53F8E7549}" type="presOf" srcId="{197D3468-2DE4-481E-9445-9CF572A451EC}" destId="{DAF7CFFD-883C-467C-894D-28B0803AEA06}" srcOrd="0" destOrd="0" presId="urn:microsoft.com/office/officeart/2005/8/layout/venn3"/>
    <dgm:cxn modelId="{2B8E3C47-7806-425C-A3CB-D24859148446}" type="presOf" srcId="{3FEF7619-02CB-495F-B901-A2C797F1D2E4}" destId="{19702F3D-9D17-44A2-9C99-451CD810FAAD}" srcOrd="0" destOrd="0" presId="urn:microsoft.com/office/officeart/2005/8/layout/venn3"/>
    <dgm:cxn modelId="{33DEBA6E-5DC4-4722-B709-FD3D02E33F7D}" type="presOf" srcId="{8C14ED56-FBA8-44F6-A7F3-6250C34AFDDD}" destId="{F2BE0B2D-5DB4-4746-B4DC-AEF67F9E60E9}" srcOrd="0" destOrd="0" presId="urn:microsoft.com/office/officeart/2005/8/layout/venn3"/>
    <dgm:cxn modelId="{A520783D-19F7-4C9B-955D-FF6A4DAF5165}" srcId="{3FEF7619-02CB-495F-B901-A2C797F1D2E4}" destId="{8C14ED56-FBA8-44F6-A7F3-6250C34AFDDD}" srcOrd="2" destOrd="0" parTransId="{5677BF94-41D3-4185-87B0-53D009BD3A0A}" sibTransId="{C4F86A20-B15A-4468-A4ED-E350A6F9D55A}"/>
    <dgm:cxn modelId="{4D0C86F2-97D3-40E1-A98D-1D0E51A04653}" srcId="{3FEF7619-02CB-495F-B901-A2C797F1D2E4}" destId="{197D3468-2DE4-481E-9445-9CF572A451EC}" srcOrd="3" destOrd="0" parTransId="{303DFEC2-C2B9-4919-BE05-AED25607DFAA}" sibTransId="{24632314-9AFE-43C2-AA6A-5664DBC7950C}"/>
    <dgm:cxn modelId="{19F53D04-9873-4D97-852B-E2E32EA92C66}" srcId="{3FEF7619-02CB-495F-B901-A2C797F1D2E4}" destId="{99F87F7F-9C89-49C6-82A0-6977E07F213F}" srcOrd="1" destOrd="0" parTransId="{47E43846-1CEA-4342-A91C-8610A841A1AA}" sibTransId="{D97B0D00-E6AE-4D22-AA71-B88664A4128B}"/>
    <dgm:cxn modelId="{DD69CA8D-08F2-4AD3-A28C-284CFEAE4DA3}" type="presOf" srcId="{9535BC91-5659-4269-AA8C-1AD5D3234740}" destId="{B82C4F7C-0CEA-4032-9734-B773889FE167}" srcOrd="0" destOrd="0" presId="urn:microsoft.com/office/officeart/2005/8/layout/venn3"/>
    <dgm:cxn modelId="{11649396-F2E9-4E2D-9226-A675A48CC3DB}" srcId="{3FEF7619-02CB-495F-B901-A2C797F1D2E4}" destId="{6DAFA8B4-2838-4D01-BBE9-0E6F9B04DE21}" srcOrd="5" destOrd="0" parTransId="{FFC4AFBF-D427-4838-97F4-81B4D8AF1E91}" sibTransId="{0C8A19B6-2930-4745-A984-97D28EDF6F09}"/>
    <dgm:cxn modelId="{A614B4E0-A23F-461F-BC5D-53F6A9E795A0}" srcId="{3FEF7619-02CB-495F-B901-A2C797F1D2E4}" destId="{89C88955-970C-435A-A1CD-14D44C9EF82B}" srcOrd="0" destOrd="0" parTransId="{1AF364FA-D967-4FA0-9DF2-62635EDDBE62}" sibTransId="{96247107-BC49-4EF6-ADF7-E23EE8974CCD}"/>
    <dgm:cxn modelId="{BA59B2C0-7CB2-4E80-AC6E-4E3FBBCD036C}" srcId="{3FEF7619-02CB-495F-B901-A2C797F1D2E4}" destId="{9535BC91-5659-4269-AA8C-1AD5D3234740}" srcOrd="4" destOrd="0" parTransId="{DCD79470-C426-43FC-9B93-98544693731F}" sibTransId="{B0626441-1FFD-4E64-BBDD-0BA11E4E4445}"/>
    <dgm:cxn modelId="{75AA6E29-07A3-4E6F-A303-794EF2B2695E}" type="presOf" srcId="{89C88955-970C-435A-A1CD-14D44C9EF82B}" destId="{59590EDB-90F2-4EF3-8A91-CEBE6A9DAF5F}" srcOrd="0" destOrd="0" presId="urn:microsoft.com/office/officeart/2005/8/layout/venn3"/>
    <dgm:cxn modelId="{515AF124-22C2-4E98-AAC6-636EB0A1BF98}" type="presOf" srcId="{99F87F7F-9C89-49C6-82A0-6977E07F213F}" destId="{9D23457F-310D-4963-8F8C-68FECB3E08C0}" srcOrd="0" destOrd="0" presId="urn:microsoft.com/office/officeart/2005/8/layout/venn3"/>
    <dgm:cxn modelId="{F3219685-B798-46F1-BB39-935DD9F3C689}" type="presOf" srcId="{6DAFA8B4-2838-4D01-BBE9-0E6F9B04DE21}" destId="{C782C6E3-08E1-4AB0-9F26-66223C04DBF1}" srcOrd="0" destOrd="0" presId="urn:microsoft.com/office/officeart/2005/8/layout/venn3"/>
    <dgm:cxn modelId="{25FBFCBA-BAC0-4C34-B02F-510B88F509FE}" type="presParOf" srcId="{19702F3D-9D17-44A2-9C99-451CD810FAAD}" destId="{59590EDB-90F2-4EF3-8A91-CEBE6A9DAF5F}" srcOrd="0" destOrd="0" presId="urn:microsoft.com/office/officeart/2005/8/layout/venn3"/>
    <dgm:cxn modelId="{7F9DA667-B034-4B88-B92A-0CC0AAF1227F}" type="presParOf" srcId="{19702F3D-9D17-44A2-9C99-451CD810FAAD}" destId="{9A746547-5E0E-45D8-9F37-0286941226F3}" srcOrd="1" destOrd="0" presId="urn:microsoft.com/office/officeart/2005/8/layout/venn3"/>
    <dgm:cxn modelId="{434DDCE3-5083-4BD1-BF8F-BBE6A561B510}" type="presParOf" srcId="{19702F3D-9D17-44A2-9C99-451CD810FAAD}" destId="{9D23457F-310D-4963-8F8C-68FECB3E08C0}" srcOrd="2" destOrd="0" presId="urn:microsoft.com/office/officeart/2005/8/layout/venn3"/>
    <dgm:cxn modelId="{AEE2487E-62D7-45B1-8ADF-739F0A6B9CBA}" type="presParOf" srcId="{19702F3D-9D17-44A2-9C99-451CD810FAAD}" destId="{ADB70464-2D0B-4FE9-9C00-3CB00FEAEEB5}" srcOrd="3" destOrd="0" presId="urn:microsoft.com/office/officeart/2005/8/layout/venn3"/>
    <dgm:cxn modelId="{AD432A32-7AC4-40B5-9843-5BA79C660C76}" type="presParOf" srcId="{19702F3D-9D17-44A2-9C99-451CD810FAAD}" destId="{F2BE0B2D-5DB4-4746-B4DC-AEF67F9E60E9}" srcOrd="4" destOrd="0" presId="urn:microsoft.com/office/officeart/2005/8/layout/venn3"/>
    <dgm:cxn modelId="{7266EFB5-7598-482F-A994-A9CD5B2259BE}" type="presParOf" srcId="{19702F3D-9D17-44A2-9C99-451CD810FAAD}" destId="{60790907-BF13-4F08-B94B-5566E09FC84F}" srcOrd="5" destOrd="0" presId="urn:microsoft.com/office/officeart/2005/8/layout/venn3"/>
    <dgm:cxn modelId="{5D2EA5B2-953A-42CE-90B9-5C3AE8AF5BAF}" type="presParOf" srcId="{19702F3D-9D17-44A2-9C99-451CD810FAAD}" destId="{DAF7CFFD-883C-467C-894D-28B0803AEA06}" srcOrd="6" destOrd="0" presId="urn:microsoft.com/office/officeart/2005/8/layout/venn3"/>
    <dgm:cxn modelId="{98A07BF1-DA69-4988-B4C5-2248FCB58658}" type="presParOf" srcId="{19702F3D-9D17-44A2-9C99-451CD810FAAD}" destId="{12D1A402-0003-4C22-A8EA-16C574DE49DA}" srcOrd="7" destOrd="0" presId="urn:microsoft.com/office/officeart/2005/8/layout/venn3"/>
    <dgm:cxn modelId="{C717C5FE-BED1-4517-9181-38B1EDC925E5}" type="presParOf" srcId="{19702F3D-9D17-44A2-9C99-451CD810FAAD}" destId="{B82C4F7C-0CEA-4032-9734-B773889FE167}" srcOrd="8" destOrd="0" presId="urn:microsoft.com/office/officeart/2005/8/layout/venn3"/>
    <dgm:cxn modelId="{CFD5AC98-E625-45E2-BE32-82402F900510}" type="presParOf" srcId="{19702F3D-9D17-44A2-9C99-451CD810FAAD}" destId="{EA2ED3B8-10D4-4FE7-A8D8-7CF59D4A6820}" srcOrd="9" destOrd="0" presId="urn:microsoft.com/office/officeart/2005/8/layout/venn3"/>
    <dgm:cxn modelId="{BAE983A9-B732-4637-BCF7-88E9963ED037}" type="presParOf" srcId="{19702F3D-9D17-44A2-9C99-451CD810FAAD}" destId="{C782C6E3-08E1-4AB0-9F26-66223C04DBF1}" srcOrd="1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7A8F6D-5C9D-4311-B387-792336634B92}" type="doc">
      <dgm:prSet loTypeId="urn:microsoft.com/office/officeart/2005/8/layout/cycle7" loCatId="cycle" qsTypeId="urn:microsoft.com/office/officeart/2005/8/quickstyle/3d2" qsCatId="3D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73C7D397-E7D5-473C-B5E8-5AF3D83E83E7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Derivaţi</a:t>
          </a:r>
          <a:endParaRPr lang="en-US" sz="20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monoterpenici</a:t>
          </a:r>
          <a:endParaRPr lang="en-US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72FB65A-CD78-4746-ABE4-458EC329A6B5}" type="parTrans" cxnId="{0B0D5ABE-6034-4DCA-AF30-C4FA86667C7E}">
      <dgm:prSet/>
      <dgm:spPr/>
      <dgm:t>
        <a:bodyPr/>
        <a:lstStyle/>
        <a:p>
          <a:endParaRPr lang="en-US"/>
        </a:p>
      </dgm:t>
    </dgm:pt>
    <dgm:pt modelId="{38AA6B07-AE40-4477-99EF-DE9D3995B9AF}" type="sibTrans" cxnId="{0B0D5ABE-6034-4DCA-AF30-C4FA86667C7E}">
      <dgm:prSet/>
      <dgm:spPr/>
      <dgm:t>
        <a:bodyPr/>
        <a:lstStyle/>
        <a:p>
          <a:endParaRPr lang="en-US"/>
        </a:p>
      </dgm:t>
    </dgm:pt>
    <dgm:pt modelId="{2B3B93A2-29E1-422D-8B32-059B6C111203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Compuşi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aromatici</a:t>
          </a:r>
          <a:endParaRPr lang="en-US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D318796-0B17-4EFF-B7C2-BC3406C3D7A5}" type="parTrans" cxnId="{0B8611F2-8613-4DCA-82CC-E4BDE99ECB9A}">
      <dgm:prSet/>
      <dgm:spPr/>
      <dgm:t>
        <a:bodyPr/>
        <a:lstStyle/>
        <a:p>
          <a:endParaRPr lang="en-US"/>
        </a:p>
      </dgm:t>
    </dgm:pt>
    <dgm:pt modelId="{DB8AA223-C6AC-4451-BCA7-52133E55F64B}" type="sibTrans" cxnId="{0B8611F2-8613-4DCA-82CC-E4BDE99ECB9A}">
      <dgm:prSet/>
      <dgm:spPr/>
      <dgm:t>
        <a:bodyPr/>
        <a:lstStyle/>
        <a:p>
          <a:endParaRPr lang="en-US"/>
        </a:p>
      </dgm:t>
    </dgm:pt>
    <dgm:pt modelId="{3470A2B1-B91D-4816-9621-DACD125240D2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Derivaţi</a:t>
          </a:r>
          <a:endParaRPr lang="en-US" sz="20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sesquiterpenici</a:t>
          </a:r>
          <a:endParaRPr lang="en-US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87FAF05-B7E3-47AA-92FB-26725037949D}" type="parTrans" cxnId="{A3F816E4-ACD5-4CB6-8AB4-9F1F07195742}">
      <dgm:prSet/>
      <dgm:spPr/>
      <dgm:t>
        <a:bodyPr/>
        <a:lstStyle/>
        <a:p>
          <a:endParaRPr lang="en-US"/>
        </a:p>
      </dgm:t>
    </dgm:pt>
    <dgm:pt modelId="{B12BCAD5-E8A9-47E1-B45D-A9BE066F934F}" type="sibTrans" cxnId="{A3F816E4-ACD5-4CB6-8AB4-9F1F07195742}">
      <dgm:prSet/>
      <dgm:spPr/>
      <dgm:t>
        <a:bodyPr/>
        <a:lstStyle/>
        <a:p>
          <a:endParaRPr lang="en-US"/>
        </a:p>
      </dgm:t>
    </dgm:pt>
    <dgm:pt modelId="{0AE5B82D-E18F-4DA1-8950-86DDF6C9B9ED}" type="pres">
      <dgm:prSet presAssocID="{ED7A8F6D-5C9D-4311-B387-792336634B9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E41433-CB24-471C-BBA9-AC74087DCBC8}" type="pres">
      <dgm:prSet presAssocID="{73C7D397-E7D5-473C-B5E8-5AF3D83E83E7}" presName="node" presStyleLbl="node1" presStyleIdx="0" presStyleCnt="3" custScaleX="120366" custScaleY="1207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B4D6EA-1D3C-4682-94DF-FEA28E86AB16}" type="pres">
      <dgm:prSet presAssocID="{38AA6B07-AE40-4477-99EF-DE9D3995B9AF}" presName="sibTrans" presStyleLbl="sibTrans2D1" presStyleIdx="0" presStyleCnt="3"/>
      <dgm:spPr/>
      <dgm:t>
        <a:bodyPr/>
        <a:lstStyle/>
        <a:p>
          <a:endParaRPr lang="en-US"/>
        </a:p>
      </dgm:t>
    </dgm:pt>
    <dgm:pt modelId="{B7F4AC68-7A23-4931-80A3-CDEB0042F914}" type="pres">
      <dgm:prSet presAssocID="{38AA6B07-AE40-4477-99EF-DE9D3995B9AF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C6E8DF2A-2CB3-462A-954B-A637F765FFE7}" type="pres">
      <dgm:prSet presAssocID="{2B3B93A2-29E1-422D-8B32-059B6C111203}" presName="node" presStyleLbl="node1" presStyleIdx="1" presStyleCnt="3" custRadScaleRad="93972" custRadScaleInc="-119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850AF3-4417-4215-8C4D-F8ED99E9E1BB}" type="pres">
      <dgm:prSet presAssocID="{DB8AA223-C6AC-4451-BCA7-52133E55F64B}" presName="sibTrans" presStyleLbl="sibTrans2D1" presStyleIdx="1" presStyleCnt="3"/>
      <dgm:spPr/>
      <dgm:t>
        <a:bodyPr/>
        <a:lstStyle/>
        <a:p>
          <a:endParaRPr lang="en-US"/>
        </a:p>
      </dgm:t>
    </dgm:pt>
    <dgm:pt modelId="{70CC8009-CB95-4D51-8ECF-D807D6B3777D}" type="pres">
      <dgm:prSet presAssocID="{DB8AA223-C6AC-4451-BCA7-52133E55F64B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C5AEB206-7D1B-46B1-AFA5-34A9ED1A3522}" type="pres">
      <dgm:prSet presAssocID="{3470A2B1-B91D-4816-9621-DACD125240D2}" presName="node" presStyleLbl="node1" presStyleIdx="2" presStyleCnt="3" custScaleX="108835" custRadScaleRad="93972" custRadScaleInc="119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7922D9-A5E7-4B64-9787-9D84873314DB}" type="pres">
      <dgm:prSet presAssocID="{B12BCAD5-E8A9-47E1-B45D-A9BE066F934F}" presName="sibTrans" presStyleLbl="sibTrans2D1" presStyleIdx="2" presStyleCnt="3"/>
      <dgm:spPr/>
      <dgm:t>
        <a:bodyPr/>
        <a:lstStyle/>
        <a:p>
          <a:endParaRPr lang="en-US"/>
        </a:p>
      </dgm:t>
    </dgm:pt>
    <dgm:pt modelId="{27C0FEB6-507B-4C16-B40F-0D98B38E8637}" type="pres">
      <dgm:prSet presAssocID="{B12BCAD5-E8A9-47E1-B45D-A9BE066F934F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A3F816E4-ACD5-4CB6-8AB4-9F1F07195742}" srcId="{ED7A8F6D-5C9D-4311-B387-792336634B92}" destId="{3470A2B1-B91D-4816-9621-DACD125240D2}" srcOrd="2" destOrd="0" parTransId="{D87FAF05-B7E3-47AA-92FB-26725037949D}" sibTransId="{B12BCAD5-E8A9-47E1-B45D-A9BE066F934F}"/>
    <dgm:cxn modelId="{30471BF8-FC4F-448E-9F06-109C24D60235}" type="presOf" srcId="{DB8AA223-C6AC-4451-BCA7-52133E55F64B}" destId="{C2850AF3-4417-4215-8C4D-F8ED99E9E1BB}" srcOrd="0" destOrd="0" presId="urn:microsoft.com/office/officeart/2005/8/layout/cycle7"/>
    <dgm:cxn modelId="{FCF1857C-15F2-47DA-8F77-59F66A6EC99E}" type="presOf" srcId="{38AA6B07-AE40-4477-99EF-DE9D3995B9AF}" destId="{C7B4D6EA-1D3C-4682-94DF-FEA28E86AB16}" srcOrd="0" destOrd="0" presId="urn:microsoft.com/office/officeart/2005/8/layout/cycle7"/>
    <dgm:cxn modelId="{0B8611F2-8613-4DCA-82CC-E4BDE99ECB9A}" srcId="{ED7A8F6D-5C9D-4311-B387-792336634B92}" destId="{2B3B93A2-29E1-422D-8B32-059B6C111203}" srcOrd="1" destOrd="0" parTransId="{4D318796-0B17-4EFF-B7C2-BC3406C3D7A5}" sibTransId="{DB8AA223-C6AC-4451-BCA7-52133E55F64B}"/>
    <dgm:cxn modelId="{A51165B1-39F7-4DB9-B1A7-07285B3FB1E2}" type="presOf" srcId="{3470A2B1-B91D-4816-9621-DACD125240D2}" destId="{C5AEB206-7D1B-46B1-AFA5-34A9ED1A3522}" srcOrd="0" destOrd="0" presId="urn:microsoft.com/office/officeart/2005/8/layout/cycle7"/>
    <dgm:cxn modelId="{0B8FA5F8-19F4-4A1A-82E5-02F144F5C564}" type="presOf" srcId="{2B3B93A2-29E1-422D-8B32-059B6C111203}" destId="{C6E8DF2A-2CB3-462A-954B-A637F765FFE7}" srcOrd="0" destOrd="0" presId="urn:microsoft.com/office/officeart/2005/8/layout/cycle7"/>
    <dgm:cxn modelId="{0B0D5ABE-6034-4DCA-AF30-C4FA86667C7E}" srcId="{ED7A8F6D-5C9D-4311-B387-792336634B92}" destId="{73C7D397-E7D5-473C-B5E8-5AF3D83E83E7}" srcOrd="0" destOrd="0" parTransId="{172FB65A-CD78-4746-ABE4-458EC329A6B5}" sibTransId="{38AA6B07-AE40-4477-99EF-DE9D3995B9AF}"/>
    <dgm:cxn modelId="{33180B09-9DE5-435E-A685-8EE6273A9EFF}" type="presOf" srcId="{B12BCAD5-E8A9-47E1-B45D-A9BE066F934F}" destId="{27C0FEB6-507B-4C16-B40F-0D98B38E8637}" srcOrd="1" destOrd="0" presId="urn:microsoft.com/office/officeart/2005/8/layout/cycle7"/>
    <dgm:cxn modelId="{E0CCA424-75AB-417F-A1A0-67958D9E2D92}" type="presOf" srcId="{73C7D397-E7D5-473C-B5E8-5AF3D83E83E7}" destId="{4CE41433-CB24-471C-BBA9-AC74087DCBC8}" srcOrd="0" destOrd="0" presId="urn:microsoft.com/office/officeart/2005/8/layout/cycle7"/>
    <dgm:cxn modelId="{0576B98D-FAD5-4EF4-AF51-267A0B089F78}" type="presOf" srcId="{B12BCAD5-E8A9-47E1-B45D-A9BE066F934F}" destId="{5C7922D9-A5E7-4B64-9787-9D84873314DB}" srcOrd="0" destOrd="0" presId="urn:microsoft.com/office/officeart/2005/8/layout/cycle7"/>
    <dgm:cxn modelId="{0BA5283F-F96D-45D2-AE2F-62625D4D0CC1}" type="presOf" srcId="{ED7A8F6D-5C9D-4311-B387-792336634B92}" destId="{0AE5B82D-E18F-4DA1-8950-86DDF6C9B9ED}" srcOrd="0" destOrd="0" presId="urn:microsoft.com/office/officeart/2005/8/layout/cycle7"/>
    <dgm:cxn modelId="{798BFC8C-B173-4D2E-9106-FEBDC767FA22}" type="presOf" srcId="{DB8AA223-C6AC-4451-BCA7-52133E55F64B}" destId="{70CC8009-CB95-4D51-8ECF-D807D6B3777D}" srcOrd="1" destOrd="0" presId="urn:microsoft.com/office/officeart/2005/8/layout/cycle7"/>
    <dgm:cxn modelId="{62327CBA-13EB-4277-9F5C-B28ED2404DAF}" type="presOf" srcId="{38AA6B07-AE40-4477-99EF-DE9D3995B9AF}" destId="{B7F4AC68-7A23-4931-80A3-CDEB0042F914}" srcOrd="1" destOrd="0" presId="urn:microsoft.com/office/officeart/2005/8/layout/cycle7"/>
    <dgm:cxn modelId="{9134A277-EA53-4048-A56B-A2CBD32A1F9D}" type="presParOf" srcId="{0AE5B82D-E18F-4DA1-8950-86DDF6C9B9ED}" destId="{4CE41433-CB24-471C-BBA9-AC74087DCBC8}" srcOrd="0" destOrd="0" presId="urn:microsoft.com/office/officeart/2005/8/layout/cycle7"/>
    <dgm:cxn modelId="{F42C5D04-E178-4011-A806-9C1C048D34C4}" type="presParOf" srcId="{0AE5B82D-E18F-4DA1-8950-86DDF6C9B9ED}" destId="{C7B4D6EA-1D3C-4682-94DF-FEA28E86AB16}" srcOrd="1" destOrd="0" presId="urn:microsoft.com/office/officeart/2005/8/layout/cycle7"/>
    <dgm:cxn modelId="{AFF11D2E-7683-4F5A-9BC1-B9BC121AC400}" type="presParOf" srcId="{C7B4D6EA-1D3C-4682-94DF-FEA28E86AB16}" destId="{B7F4AC68-7A23-4931-80A3-CDEB0042F914}" srcOrd="0" destOrd="0" presId="urn:microsoft.com/office/officeart/2005/8/layout/cycle7"/>
    <dgm:cxn modelId="{98EDA478-524A-4D86-82AD-3FFC242A2F0C}" type="presParOf" srcId="{0AE5B82D-E18F-4DA1-8950-86DDF6C9B9ED}" destId="{C6E8DF2A-2CB3-462A-954B-A637F765FFE7}" srcOrd="2" destOrd="0" presId="urn:microsoft.com/office/officeart/2005/8/layout/cycle7"/>
    <dgm:cxn modelId="{766E5295-1F51-4332-91B7-94996196FCA3}" type="presParOf" srcId="{0AE5B82D-E18F-4DA1-8950-86DDF6C9B9ED}" destId="{C2850AF3-4417-4215-8C4D-F8ED99E9E1BB}" srcOrd="3" destOrd="0" presId="urn:microsoft.com/office/officeart/2005/8/layout/cycle7"/>
    <dgm:cxn modelId="{48DA7038-766F-4F62-ADD0-CD41F03437A3}" type="presParOf" srcId="{C2850AF3-4417-4215-8C4D-F8ED99E9E1BB}" destId="{70CC8009-CB95-4D51-8ECF-D807D6B3777D}" srcOrd="0" destOrd="0" presId="urn:microsoft.com/office/officeart/2005/8/layout/cycle7"/>
    <dgm:cxn modelId="{23651CCA-FC0A-49B3-A8E4-5CB7937B0331}" type="presParOf" srcId="{0AE5B82D-E18F-4DA1-8950-86DDF6C9B9ED}" destId="{C5AEB206-7D1B-46B1-AFA5-34A9ED1A3522}" srcOrd="4" destOrd="0" presId="urn:microsoft.com/office/officeart/2005/8/layout/cycle7"/>
    <dgm:cxn modelId="{D87D8226-36FF-4B4E-9B0E-9190BB026514}" type="presParOf" srcId="{0AE5B82D-E18F-4DA1-8950-86DDF6C9B9ED}" destId="{5C7922D9-A5E7-4B64-9787-9D84873314DB}" srcOrd="5" destOrd="0" presId="urn:microsoft.com/office/officeart/2005/8/layout/cycle7"/>
    <dgm:cxn modelId="{53B65FD0-98A1-4FC4-8112-D015FD786C50}" type="presParOf" srcId="{5C7922D9-A5E7-4B64-9787-9D84873314DB}" destId="{27C0FEB6-507B-4C16-B40F-0D98B38E8637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D035EB-3030-4B16-A5EC-0530594C30FB}" type="doc">
      <dgm:prSet loTypeId="urn:microsoft.com/office/officeart/2005/8/layout/radial3" loCatId="relationship" qsTypeId="urn:microsoft.com/office/officeart/2005/8/quickstyle/3d5" qsCatId="3D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30608BC0-FB83-4132-95C5-ACB9C0B5A59F}">
      <dgm:prSet phldrT="[Text]" custT="1"/>
      <dgm:spPr/>
      <dgm:t>
        <a:bodyPr/>
        <a:lstStyle/>
        <a:p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ULEI DE ORIGAN</a:t>
          </a:r>
          <a:endParaRPr lang="en-US" sz="2400" b="1" dirty="0">
            <a:latin typeface="Times New Roman" pitchFamily="18" charset="0"/>
            <a:cs typeface="Times New Roman" pitchFamily="18" charset="0"/>
          </a:endParaRPr>
        </a:p>
      </dgm:t>
    </dgm:pt>
    <dgm:pt modelId="{486DD99D-BA05-4EE1-A816-557A3E3506EE}" type="parTrans" cxnId="{9A2519BD-F645-47B6-9D86-56A8F0A7777F}">
      <dgm:prSet/>
      <dgm:spPr/>
      <dgm:t>
        <a:bodyPr/>
        <a:lstStyle/>
        <a:p>
          <a:endParaRPr lang="en-US"/>
        </a:p>
      </dgm:t>
    </dgm:pt>
    <dgm:pt modelId="{A7849851-49B5-4EAA-BA1B-DE47724D5AA1}" type="sibTrans" cxnId="{9A2519BD-F645-47B6-9D86-56A8F0A7777F}">
      <dgm:prSet/>
      <dgm:spPr/>
      <dgm:t>
        <a:bodyPr/>
        <a:lstStyle/>
        <a:p>
          <a:endParaRPr lang="en-US"/>
        </a:p>
      </dgm:t>
    </dgm:pt>
    <dgm:pt modelId="{2E7A5DF1-740A-4AD8-9EC8-C6BB7BA9671D}">
      <dgm:prSet phldrT="[Text]" custT="1"/>
      <dgm:spPr/>
      <dgm:t>
        <a:bodyPr/>
        <a:lstStyle/>
        <a:p>
          <a:r>
            <a:rPr kumimoji="0" lang="ro-RO" sz="2000" b="1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Lippia citriodora</a:t>
          </a:r>
          <a:endParaRPr lang="en-US" sz="2000" dirty="0"/>
        </a:p>
      </dgm:t>
    </dgm:pt>
    <dgm:pt modelId="{6AC23A61-2AA2-40E6-9175-6144BFBA36B4}" type="parTrans" cxnId="{EA308455-9E81-4B81-ACB6-59AB0848D50F}">
      <dgm:prSet/>
      <dgm:spPr/>
      <dgm:t>
        <a:bodyPr/>
        <a:lstStyle/>
        <a:p>
          <a:endParaRPr lang="en-US"/>
        </a:p>
      </dgm:t>
    </dgm:pt>
    <dgm:pt modelId="{A87F34D2-2CC8-440D-8B21-75D1C7D49C72}" type="sibTrans" cxnId="{EA308455-9E81-4B81-ACB6-59AB0848D50F}">
      <dgm:prSet/>
      <dgm:spPr/>
      <dgm:t>
        <a:bodyPr/>
        <a:lstStyle/>
        <a:p>
          <a:endParaRPr lang="en-US"/>
        </a:p>
      </dgm:t>
    </dgm:pt>
    <dgm:pt modelId="{D21BD772-5609-44E5-92DA-F9069B8E2E5E}">
      <dgm:prSet phldrT="[Text]" custT="1"/>
      <dgm:spPr/>
      <dgm:t>
        <a:bodyPr/>
        <a:lstStyle/>
        <a:p>
          <a:r>
            <a:rPr kumimoji="0" lang="ro-RO" sz="2000" b="1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Origanum onites</a:t>
          </a:r>
          <a:endParaRPr lang="en-US" sz="2000" dirty="0"/>
        </a:p>
      </dgm:t>
    </dgm:pt>
    <dgm:pt modelId="{876D4691-CF97-4E80-BB3A-E346A5639965}" type="parTrans" cxnId="{D9DC418E-A0D4-459C-BAE9-CBBCA58BD82C}">
      <dgm:prSet/>
      <dgm:spPr/>
      <dgm:t>
        <a:bodyPr/>
        <a:lstStyle/>
        <a:p>
          <a:endParaRPr lang="en-US"/>
        </a:p>
      </dgm:t>
    </dgm:pt>
    <dgm:pt modelId="{9098C25F-4504-4482-809C-E9F9CD1DD13F}" type="sibTrans" cxnId="{D9DC418E-A0D4-459C-BAE9-CBBCA58BD82C}">
      <dgm:prSet/>
      <dgm:spPr/>
      <dgm:t>
        <a:bodyPr/>
        <a:lstStyle/>
        <a:p>
          <a:endParaRPr lang="en-US"/>
        </a:p>
      </dgm:t>
    </dgm:pt>
    <dgm:pt modelId="{C13984BF-658F-42A8-9DAD-001C057BA81E}">
      <dgm:prSet custT="1"/>
      <dgm:spPr/>
      <dgm:t>
        <a:bodyPr/>
        <a:lstStyle/>
        <a:p>
          <a:r>
            <a:rPr kumimoji="0" lang="ro-RO" sz="2000" b="1" i="1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Origanum vulgarae ssp. viridae</a:t>
          </a:r>
          <a:endParaRPr lang="en-US" sz="2000" i="1" dirty="0"/>
        </a:p>
      </dgm:t>
    </dgm:pt>
    <dgm:pt modelId="{2C24ECE4-878A-4479-BEDC-D7D951312AF5}" type="parTrans" cxnId="{1F587909-C917-4648-9B19-7E8654C1CD43}">
      <dgm:prSet/>
      <dgm:spPr/>
      <dgm:t>
        <a:bodyPr/>
        <a:lstStyle/>
        <a:p>
          <a:endParaRPr lang="en-US"/>
        </a:p>
      </dgm:t>
    </dgm:pt>
    <dgm:pt modelId="{40FBFD0A-3712-4F81-962B-F3D4DE105CBA}" type="sibTrans" cxnId="{1F587909-C917-4648-9B19-7E8654C1CD43}">
      <dgm:prSet/>
      <dgm:spPr/>
      <dgm:t>
        <a:bodyPr/>
        <a:lstStyle/>
        <a:p>
          <a:endParaRPr lang="en-US"/>
        </a:p>
      </dgm:t>
    </dgm:pt>
    <dgm:pt modelId="{E7ADC682-0BC9-41DF-85C2-F4B55C6F8A4B}">
      <dgm:prSet custT="1"/>
      <dgm:spPr/>
      <dgm:t>
        <a:bodyPr/>
        <a:lstStyle/>
        <a:p>
          <a:r>
            <a:rPr kumimoji="0" lang="ro-RO" sz="2000" b="1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Corydothymus capitatus</a:t>
          </a:r>
          <a:endParaRPr lang="en-US" sz="2000" dirty="0"/>
        </a:p>
      </dgm:t>
    </dgm:pt>
    <dgm:pt modelId="{C71057CC-D5CF-4812-99CE-1E997DA3E7A1}" type="parTrans" cxnId="{E2C88CB6-B893-4AD6-967F-207010DBADC0}">
      <dgm:prSet/>
      <dgm:spPr/>
      <dgm:t>
        <a:bodyPr/>
        <a:lstStyle/>
        <a:p>
          <a:endParaRPr lang="en-US"/>
        </a:p>
      </dgm:t>
    </dgm:pt>
    <dgm:pt modelId="{108AD54D-CB0E-4AFA-A6B4-2B570F43E383}" type="sibTrans" cxnId="{E2C88CB6-B893-4AD6-967F-207010DBADC0}">
      <dgm:prSet/>
      <dgm:spPr/>
      <dgm:t>
        <a:bodyPr/>
        <a:lstStyle/>
        <a:p>
          <a:endParaRPr lang="en-US"/>
        </a:p>
      </dgm:t>
    </dgm:pt>
    <dgm:pt modelId="{4C655228-B900-45CD-84C4-A2F00BE5BC85}" type="pres">
      <dgm:prSet presAssocID="{10D035EB-3030-4B16-A5EC-0530594C30F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5C43BCB-1ADC-44A9-8606-BDA2C8B3DB26}" type="pres">
      <dgm:prSet presAssocID="{10D035EB-3030-4B16-A5EC-0530594C30FB}" presName="radial" presStyleCnt="0">
        <dgm:presLayoutVars>
          <dgm:animLvl val="ctr"/>
        </dgm:presLayoutVars>
      </dgm:prSet>
      <dgm:spPr/>
    </dgm:pt>
    <dgm:pt modelId="{A767BFCB-0DE6-46DE-881A-F5D148D6CE5D}" type="pres">
      <dgm:prSet presAssocID="{30608BC0-FB83-4132-95C5-ACB9C0B5A59F}" presName="centerShape" presStyleLbl="vennNode1" presStyleIdx="0" presStyleCnt="5"/>
      <dgm:spPr/>
      <dgm:t>
        <a:bodyPr/>
        <a:lstStyle/>
        <a:p>
          <a:endParaRPr lang="en-US"/>
        </a:p>
      </dgm:t>
    </dgm:pt>
    <dgm:pt modelId="{03080F0A-A2FF-4638-A848-532ACD3F62D3}" type="pres">
      <dgm:prSet presAssocID="{E7ADC682-0BC9-41DF-85C2-F4B55C6F8A4B}" presName="node" presStyleLbl="vennNode1" presStyleIdx="1" presStyleCnt="5" custScaleX="169308" custScaleY="974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0960D0-FA6A-40C9-82D6-2F607C89465D}" type="pres">
      <dgm:prSet presAssocID="{C13984BF-658F-42A8-9DAD-001C057BA81E}" presName="node" presStyleLbl="vennNode1" presStyleIdx="2" presStyleCnt="5" custScaleX="120923" custScaleY="898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33B8A3-81AE-4E1D-BA34-631CFA9BEBF3}" type="pres">
      <dgm:prSet presAssocID="{2E7A5DF1-740A-4AD8-9EC8-C6BB7BA9671D}" presName="node" presStyleLbl="vennNode1" presStyleIdx="3" presStyleCnt="5" custScaleX="110389" custScaleY="1045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B8AFC1-2634-4FAE-994F-8BA6E291C876}" type="pres">
      <dgm:prSet presAssocID="{D21BD772-5609-44E5-92DA-F9069B8E2E5E}" presName="node" presStyleLbl="vennNode1" presStyleIdx="4" presStyleCnt="5" custScaleX="122388" custScaleY="831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587909-C917-4648-9B19-7E8654C1CD43}" srcId="{30608BC0-FB83-4132-95C5-ACB9C0B5A59F}" destId="{C13984BF-658F-42A8-9DAD-001C057BA81E}" srcOrd="1" destOrd="0" parTransId="{2C24ECE4-878A-4479-BEDC-D7D951312AF5}" sibTransId="{40FBFD0A-3712-4F81-962B-F3D4DE105CBA}"/>
    <dgm:cxn modelId="{9A2519BD-F645-47B6-9D86-56A8F0A7777F}" srcId="{10D035EB-3030-4B16-A5EC-0530594C30FB}" destId="{30608BC0-FB83-4132-95C5-ACB9C0B5A59F}" srcOrd="0" destOrd="0" parTransId="{486DD99D-BA05-4EE1-A816-557A3E3506EE}" sibTransId="{A7849851-49B5-4EAA-BA1B-DE47724D5AA1}"/>
    <dgm:cxn modelId="{95E400F1-4302-48EA-91D5-6DDD593D89FE}" type="presOf" srcId="{2E7A5DF1-740A-4AD8-9EC8-C6BB7BA9671D}" destId="{E633B8A3-81AE-4E1D-BA34-631CFA9BEBF3}" srcOrd="0" destOrd="0" presId="urn:microsoft.com/office/officeart/2005/8/layout/radial3"/>
    <dgm:cxn modelId="{A366386F-42C9-4ED8-B684-C68F37A9297E}" type="presOf" srcId="{30608BC0-FB83-4132-95C5-ACB9C0B5A59F}" destId="{A767BFCB-0DE6-46DE-881A-F5D148D6CE5D}" srcOrd="0" destOrd="0" presId="urn:microsoft.com/office/officeart/2005/8/layout/radial3"/>
    <dgm:cxn modelId="{E2C88CB6-B893-4AD6-967F-207010DBADC0}" srcId="{30608BC0-FB83-4132-95C5-ACB9C0B5A59F}" destId="{E7ADC682-0BC9-41DF-85C2-F4B55C6F8A4B}" srcOrd="0" destOrd="0" parTransId="{C71057CC-D5CF-4812-99CE-1E997DA3E7A1}" sibTransId="{108AD54D-CB0E-4AFA-A6B4-2B570F43E383}"/>
    <dgm:cxn modelId="{09FF8742-3ECE-4FCF-A43F-9B986D874A48}" type="presOf" srcId="{E7ADC682-0BC9-41DF-85C2-F4B55C6F8A4B}" destId="{03080F0A-A2FF-4638-A848-532ACD3F62D3}" srcOrd="0" destOrd="0" presId="urn:microsoft.com/office/officeart/2005/8/layout/radial3"/>
    <dgm:cxn modelId="{D9DC418E-A0D4-459C-BAE9-CBBCA58BD82C}" srcId="{30608BC0-FB83-4132-95C5-ACB9C0B5A59F}" destId="{D21BD772-5609-44E5-92DA-F9069B8E2E5E}" srcOrd="3" destOrd="0" parTransId="{876D4691-CF97-4E80-BB3A-E346A5639965}" sibTransId="{9098C25F-4504-4482-809C-E9F9CD1DD13F}"/>
    <dgm:cxn modelId="{8969B277-980F-4562-9793-CEE6A40DE5A9}" type="presOf" srcId="{D21BD772-5609-44E5-92DA-F9069B8E2E5E}" destId="{08B8AFC1-2634-4FAE-994F-8BA6E291C876}" srcOrd="0" destOrd="0" presId="urn:microsoft.com/office/officeart/2005/8/layout/radial3"/>
    <dgm:cxn modelId="{EA308455-9E81-4B81-ACB6-59AB0848D50F}" srcId="{30608BC0-FB83-4132-95C5-ACB9C0B5A59F}" destId="{2E7A5DF1-740A-4AD8-9EC8-C6BB7BA9671D}" srcOrd="2" destOrd="0" parTransId="{6AC23A61-2AA2-40E6-9175-6144BFBA36B4}" sibTransId="{A87F34D2-2CC8-440D-8B21-75D1C7D49C72}"/>
    <dgm:cxn modelId="{F7FCCA1D-6405-43F4-85C3-5BB2A1CA81A4}" type="presOf" srcId="{10D035EB-3030-4B16-A5EC-0530594C30FB}" destId="{4C655228-B900-45CD-84C4-A2F00BE5BC85}" srcOrd="0" destOrd="0" presId="urn:microsoft.com/office/officeart/2005/8/layout/radial3"/>
    <dgm:cxn modelId="{9126CC27-AD83-4BB5-8443-6EEAF20DFD67}" type="presOf" srcId="{C13984BF-658F-42A8-9DAD-001C057BA81E}" destId="{BA0960D0-FA6A-40C9-82D6-2F607C89465D}" srcOrd="0" destOrd="0" presId="urn:microsoft.com/office/officeart/2005/8/layout/radial3"/>
    <dgm:cxn modelId="{B3ED1C2A-87BE-4A5C-A43B-E3F86BDE57E0}" type="presParOf" srcId="{4C655228-B900-45CD-84C4-A2F00BE5BC85}" destId="{95C43BCB-1ADC-44A9-8606-BDA2C8B3DB26}" srcOrd="0" destOrd="0" presId="urn:microsoft.com/office/officeart/2005/8/layout/radial3"/>
    <dgm:cxn modelId="{B3AAF3DF-A494-44D3-8916-D55945371FC7}" type="presParOf" srcId="{95C43BCB-1ADC-44A9-8606-BDA2C8B3DB26}" destId="{A767BFCB-0DE6-46DE-881A-F5D148D6CE5D}" srcOrd="0" destOrd="0" presId="urn:microsoft.com/office/officeart/2005/8/layout/radial3"/>
    <dgm:cxn modelId="{691BCBB7-4F83-4E2D-AC9E-769250E948D5}" type="presParOf" srcId="{95C43BCB-1ADC-44A9-8606-BDA2C8B3DB26}" destId="{03080F0A-A2FF-4638-A848-532ACD3F62D3}" srcOrd="1" destOrd="0" presId="urn:microsoft.com/office/officeart/2005/8/layout/radial3"/>
    <dgm:cxn modelId="{BE9096FE-7E8F-4246-8A05-C538940600AB}" type="presParOf" srcId="{95C43BCB-1ADC-44A9-8606-BDA2C8B3DB26}" destId="{BA0960D0-FA6A-40C9-82D6-2F607C89465D}" srcOrd="2" destOrd="0" presId="urn:microsoft.com/office/officeart/2005/8/layout/radial3"/>
    <dgm:cxn modelId="{E39F03AC-CE42-46DD-BF8F-33D4FAF91CDD}" type="presParOf" srcId="{95C43BCB-1ADC-44A9-8606-BDA2C8B3DB26}" destId="{E633B8A3-81AE-4E1D-BA34-631CFA9BEBF3}" srcOrd="3" destOrd="0" presId="urn:microsoft.com/office/officeart/2005/8/layout/radial3"/>
    <dgm:cxn modelId="{BC00A9D4-6E18-4685-BDF7-58FB3B95E4BE}" type="presParOf" srcId="{95C43BCB-1ADC-44A9-8606-BDA2C8B3DB26}" destId="{08B8AFC1-2634-4FAE-994F-8BA6E291C876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7DBF9E-34C5-424F-9AEF-D9813A0521BF}" type="doc">
      <dgm:prSet loTypeId="urn:microsoft.com/office/officeart/2005/8/layout/cycle1" loCatId="cycl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3DBCEA3-E6FA-44E5-B4FE-2022F41838D5}">
      <dgm:prSet phldrT="[Text]" custT="1"/>
      <dgm:spPr/>
      <dgm:t>
        <a:bodyPr/>
        <a:lstStyle/>
        <a:p>
          <a:r>
            <a:rPr lang="en-US" sz="24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Energie</a:t>
          </a:r>
          <a:endParaRPr lang="en-US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5494A6D-1FAE-477B-9778-88FA888A7B0F}" type="parTrans" cxnId="{7982C85F-101A-4D77-A473-03658225A3DE}">
      <dgm:prSet/>
      <dgm:spPr/>
      <dgm:t>
        <a:bodyPr/>
        <a:lstStyle/>
        <a:p>
          <a:endParaRPr lang="en-US"/>
        </a:p>
      </dgm:t>
    </dgm:pt>
    <dgm:pt modelId="{46DDB223-DB07-420C-A766-2396248C076A}" type="sibTrans" cxnId="{7982C85F-101A-4D77-A473-03658225A3DE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87CC7AEE-E273-4601-9C9E-A50B1F48A8CE}">
      <dgm:prSet phldrT="[Text]" custT="1"/>
      <dgm:spPr/>
      <dgm:t>
        <a:bodyPr/>
        <a:lstStyle/>
        <a:p>
          <a:r>
            <a:rPr lang="en-US" sz="2400" b="1" dirty="0" err="1" smtClean="0">
              <a:latin typeface="Times New Roman" pitchFamily="18" charset="0"/>
              <a:cs typeface="Times New Roman" pitchFamily="18" charset="0"/>
            </a:rPr>
            <a:t>Informaţie</a:t>
          </a:r>
          <a:endParaRPr lang="en-US" sz="2400" b="1" dirty="0">
            <a:latin typeface="Times New Roman" pitchFamily="18" charset="0"/>
            <a:cs typeface="Times New Roman" pitchFamily="18" charset="0"/>
          </a:endParaRPr>
        </a:p>
      </dgm:t>
    </dgm:pt>
    <dgm:pt modelId="{DAF2BEE1-2DFE-41AC-803C-8DAADD43A331}" type="parTrans" cxnId="{475C21A1-8E73-46F0-B8C0-DDB31A2D4707}">
      <dgm:prSet/>
      <dgm:spPr/>
      <dgm:t>
        <a:bodyPr/>
        <a:lstStyle/>
        <a:p>
          <a:endParaRPr lang="en-US"/>
        </a:p>
      </dgm:t>
    </dgm:pt>
    <dgm:pt modelId="{4D3CC877-D030-47C1-BC33-8624DB982205}" type="sibTrans" cxnId="{475C21A1-8E73-46F0-B8C0-DDB31A2D4707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A133AD70-84AF-4DA5-BD9E-CF1C5385745C}">
      <dgm:prSet phldrT="[Text]" custT="1"/>
      <dgm:spPr/>
      <dgm:t>
        <a:bodyPr/>
        <a:lstStyle/>
        <a:p>
          <a:r>
            <a:rPr lang="en-US" sz="2400" b="1" dirty="0" err="1" smtClean="0">
              <a:latin typeface="Times New Roman" pitchFamily="18" charset="0"/>
              <a:cs typeface="Times New Roman" pitchFamily="18" charset="0"/>
            </a:rPr>
            <a:t>Materie</a:t>
          </a:r>
          <a:endParaRPr lang="en-US" sz="2400" b="1" dirty="0">
            <a:latin typeface="Times New Roman" pitchFamily="18" charset="0"/>
            <a:cs typeface="Times New Roman" pitchFamily="18" charset="0"/>
          </a:endParaRPr>
        </a:p>
      </dgm:t>
    </dgm:pt>
    <dgm:pt modelId="{9384F597-F1D8-48B1-B6D7-01F8E23A23A1}" type="parTrans" cxnId="{E25F7DF0-532F-4DD8-8CAE-4BF2FDC3393B}">
      <dgm:prSet/>
      <dgm:spPr/>
      <dgm:t>
        <a:bodyPr/>
        <a:lstStyle/>
        <a:p>
          <a:endParaRPr lang="en-US"/>
        </a:p>
      </dgm:t>
    </dgm:pt>
    <dgm:pt modelId="{1D5BF63D-EF4A-464F-93B8-760DA9D57711}" type="sibTrans" cxnId="{E25F7DF0-532F-4DD8-8CAE-4BF2FDC3393B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A29814AB-E7D8-4FCC-98E9-37A681631C9A}" type="pres">
      <dgm:prSet presAssocID="{787DBF9E-34C5-424F-9AEF-D9813A0521B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460123-DAB0-408B-908A-079DC130937E}" type="pres">
      <dgm:prSet presAssocID="{93DBCEA3-E6FA-44E5-B4FE-2022F41838D5}" presName="dummy" presStyleCnt="0"/>
      <dgm:spPr/>
    </dgm:pt>
    <dgm:pt modelId="{6DB3FE74-D781-477A-B9A2-7BCA0ED7A963}" type="pres">
      <dgm:prSet presAssocID="{93DBCEA3-E6FA-44E5-B4FE-2022F41838D5}" presName="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17EF3B-FDB4-4D78-A9E0-6BBE72EE3ED8}" type="pres">
      <dgm:prSet presAssocID="{46DDB223-DB07-420C-A766-2396248C076A}" presName="sibTrans" presStyleLbl="node1" presStyleIdx="0" presStyleCnt="3"/>
      <dgm:spPr/>
      <dgm:t>
        <a:bodyPr/>
        <a:lstStyle/>
        <a:p>
          <a:endParaRPr lang="en-US"/>
        </a:p>
      </dgm:t>
    </dgm:pt>
    <dgm:pt modelId="{15483216-9245-4FA7-939E-492E9F05FA82}" type="pres">
      <dgm:prSet presAssocID="{87CC7AEE-E273-4601-9C9E-A50B1F48A8CE}" presName="dummy" presStyleCnt="0"/>
      <dgm:spPr/>
    </dgm:pt>
    <dgm:pt modelId="{E3B47B21-B1AD-4F0D-AE11-478DCFD229A8}" type="pres">
      <dgm:prSet presAssocID="{87CC7AEE-E273-4601-9C9E-A50B1F48A8CE}" presName="node" presStyleLbl="revTx" presStyleIdx="1" presStyleCnt="3" custScaleX="1203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BA776D-DEF0-429C-9F08-5631277982D3}" type="pres">
      <dgm:prSet presAssocID="{4D3CC877-D030-47C1-BC33-8624DB982205}" presName="sibTrans" presStyleLbl="node1" presStyleIdx="1" presStyleCnt="3"/>
      <dgm:spPr/>
      <dgm:t>
        <a:bodyPr/>
        <a:lstStyle/>
        <a:p>
          <a:endParaRPr lang="en-US"/>
        </a:p>
      </dgm:t>
    </dgm:pt>
    <dgm:pt modelId="{36F9C727-51CE-423B-9092-6F24382AA9D7}" type="pres">
      <dgm:prSet presAssocID="{A133AD70-84AF-4DA5-BD9E-CF1C5385745C}" presName="dummy" presStyleCnt="0"/>
      <dgm:spPr/>
    </dgm:pt>
    <dgm:pt modelId="{91BAE500-8CDF-47DB-A830-4E77E9C64D6A}" type="pres">
      <dgm:prSet presAssocID="{A133AD70-84AF-4DA5-BD9E-CF1C5385745C}" presName="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7DEFB8-6277-4E7B-B72F-067D50E14DD7}" type="pres">
      <dgm:prSet presAssocID="{1D5BF63D-EF4A-464F-93B8-760DA9D57711}" presName="sibTrans" presStyleLbl="node1" presStyleIdx="2" presStyleCnt="3"/>
      <dgm:spPr/>
      <dgm:t>
        <a:bodyPr/>
        <a:lstStyle/>
        <a:p>
          <a:endParaRPr lang="en-US"/>
        </a:p>
      </dgm:t>
    </dgm:pt>
  </dgm:ptLst>
  <dgm:cxnLst>
    <dgm:cxn modelId="{8CB0001F-2B7D-4F2A-9DA1-7E5F21AB87C3}" type="presOf" srcId="{4D3CC877-D030-47C1-BC33-8624DB982205}" destId="{11BA776D-DEF0-429C-9F08-5631277982D3}" srcOrd="0" destOrd="0" presId="urn:microsoft.com/office/officeart/2005/8/layout/cycle1"/>
    <dgm:cxn modelId="{911B4AD6-352A-4A69-9735-60F938BCFD94}" type="presOf" srcId="{1D5BF63D-EF4A-464F-93B8-760DA9D57711}" destId="{C37DEFB8-6277-4E7B-B72F-067D50E14DD7}" srcOrd="0" destOrd="0" presId="urn:microsoft.com/office/officeart/2005/8/layout/cycle1"/>
    <dgm:cxn modelId="{5C84C9E3-C24E-4908-9917-1988F421988D}" type="presOf" srcId="{46DDB223-DB07-420C-A766-2396248C076A}" destId="{6917EF3B-FDB4-4D78-A9E0-6BBE72EE3ED8}" srcOrd="0" destOrd="0" presId="urn:microsoft.com/office/officeart/2005/8/layout/cycle1"/>
    <dgm:cxn modelId="{C0132909-06E8-42DF-A859-4A1590D8758F}" type="presOf" srcId="{A133AD70-84AF-4DA5-BD9E-CF1C5385745C}" destId="{91BAE500-8CDF-47DB-A830-4E77E9C64D6A}" srcOrd="0" destOrd="0" presId="urn:microsoft.com/office/officeart/2005/8/layout/cycle1"/>
    <dgm:cxn modelId="{7982C85F-101A-4D77-A473-03658225A3DE}" srcId="{787DBF9E-34C5-424F-9AEF-D9813A0521BF}" destId="{93DBCEA3-E6FA-44E5-B4FE-2022F41838D5}" srcOrd="0" destOrd="0" parTransId="{05494A6D-1FAE-477B-9778-88FA888A7B0F}" sibTransId="{46DDB223-DB07-420C-A766-2396248C076A}"/>
    <dgm:cxn modelId="{475C21A1-8E73-46F0-B8C0-DDB31A2D4707}" srcId="{787DBF9E-34C5-424F-9AEF-D9813A0521BF}" destId="{87CC7AEE-E273-4601-9C9E-A50B1F48A8CE}" srcOrd="1" destOrd="0" parTransId="{DAF2BEE1-2DFE-41AC-803C-8DAADD43A331}" sibTransId="{4D3CC877-D030-47C1-BC33-8624DB982205}"/>
    <dgm:cxn modelId="{E25F7DF0-532F-4DD8-8CAE-4BF2FDC3393B}" srcId="{787DBF9E-34C5-424F-9AEF-D9813A0521BF}" destId="{A133AD70-84AF-4DA5-BD9E-CF1C5385745C}" srcOrd="2" destOrd="0" parTransId="{9384F597-F1D8-48B1-B6D7-01F8E23A23A1}" sibTransId="{1D5BF63D-EF4A-464F-93B8-760DA9D57711}"/>
    <dgm:cxn modelId="{B9DE1BD0-8440-49F4-8291-ECC39EC53294}" type="presOf" srcId="{87CC7AEE-E273-4601-9C9E-A50B1F48A8CE}" destId="{E3B47B21-B1AD-4F0D-AE11-478DCFD229A8}" srcOrd="0" destOrd="0" presId="urn:microsoft.com/office/officeart/2005/8/layout/cycle1"/>
    <dgm:cxn modelId="{EC865306-CF65-4704-8206-6AB28E657244}" type="presOf" srcId="{787DBF9E-34C5-424F-9AEF-D9813A0521BF}" destId="{A29814AB-E7D8-4FCC-98E9-37A681631C9A}" srcOrd="0" destOrd="0" presId="urn:microsoft.com/office/officeart/2005/8/layout/cycle1"/>
    <dgm:cxn modelId="{29FB77A0-7ED8-46D2-9EE4-F14093A378DE}" type="presOf" srcId="{93DBCEA3-E6FA-44E5-B4FE-2022F41838D5}" destId="{6DB3FE74-D781-477A-B9A2-7BCA0ED7A963}" srcOrd="0" destOrd="0" presId="urn:microsoft.com/office/officeart/2005/8/layout/cycle1"/>
    <dgm:cxn modelId="{10D09708-15EB-4AD6-A0F8-1A2AFFBBFEF8}" type="presParOf" srcId="{A29814AB-E7D8-4FCC-98E9-37A681631C9A}" destId="{BC460123-DAB0-408B-908A-079DC130937E}" srcOrd="0" destOrd="0" presId="urn:microsoft.com/office/officeart/2005/8/layout/cycle1"/>
    <dgm:cxn modelId="{742A0600-5FE6-4DB3-B0C0-52751FB25BC6}" type="presParOf" srcId="{A29814AB-E7D8-4FCC-98E9-37A681631C9A}" destId="{6DB3FE74-D781-477A-B9A2-7BCA0ED7A963}" srcOrd="1" destOrd="0" presId="urn:microsoft.com/office/officeart/2005/8/layout/cycle1"/>
    <dgm:cxn modelId="{DFA2E8A0-EDB8-44CD-BCF5-E53A7CC3A1CF}" type="presParOf" srcId="{A29814AB-E7D8-4FCC-98E9-37A681631C9A}" destId="{6917EF3B-FDB4-4D78-A9E0-6BBE72EE3ED8}" srcOrd="2" destOrd="0" presId="urn:microsoft.com/office/officeart/2005/8/layout/cycle1"/>
    <dgm:cxn modelId="{593329ED-F904-43DF-8A6A-92058FFCE659}" type="presParOf" srcId="{A29814AB-E7D8-4FCC-98E9-37A681631C9A}" destId="{15483216-9245-4FA7-939E-492E9F05FA82}" srcOrd="3" destOrd="0" presId="urn:microsoft.com/office/officeart/2005/8/layout/cycle1"/>
    <dgm:cxn modelId="{7EF5D14A-0D29-4532-B80A-51DD99891226}" type="presParOf" srcId="{A29814AB-E7D8-4FCC-98E9-37A681631C9A}" destId="{E3B47B21-B1AD-4F0D-AE11-478DCFD229A8}" srcOrd="4" destOrd="0" presId="urn:microsoft.com/office/officeart/2005/8/layout/cycle1"/>
    <dgm:cxn modelId="{8121ED43-CAB9-42F0-A06B-C625693F7E07}" type="presParOf" srcId="{A29814AB-E7D8-4FCC-98E9-37A681631C9A}" destId="{11BA776D-DEF0-429C-9F08-5631277982D3}" srcOrd="5" destOrd="0" presId="urn:microsoft.com/office/officeart/2005/8/layout/cycle1"/>
    <dgm:cxn modelId="{EB592F95-DBD5-4929-A21E-71C268A80F99}" type="presParOf" srcId="{A29814AB-E7D8-4FCC-98E9-37A681631C9A}" destId="{36F9C727-51CE-423B-9092-6F24382AA9D7}" srcOrd="6" destOrd="0" presId="urn:microsoft.com/office/officeart/2005/8/layout/cycle1"/>
    <dgm:cxn modelId="{7E05EBD9-C15A-4890-B751-0DB704AE632D}" type="presParOf" srcId="{A29814AB-E7D8-4FCC-98E9-37A681631C9A}" destId="{91BAE500-8CDF-47DB-A830-4E77E9C64D6A}" srcOrd="7" destOrd="0" presId="urn:microsoft.com/office/officeart/2005/8/layout/cycle1"/>
    <dgm:cxn modelId="{B3CD221D-BF7B-4E52-BD8A-CBA50AD52BA3}" type="presParOf" srcId="{A29814AB-E7D8-4FCC-98E9-37A681631C9A}" destId="{C37DEFB8-6277-4E7B-B72F-067D50E14DD7}" srcOrd="8" destOrd="0" presId="urn:microsoft.com/office/officeart/2005/8/layout/cycle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4CF8B1-D489-4758-9AEE-B62AAF7FBF74}" type="doc">
      <dgm:prSet loTypeId="urn:microsoft.com/office/officeart/2005/8/layout/vList3#1" loCatId="list" qsTypeId="urn:microsoft.com/office/officeart/2005/8/quickstyle/simple4" qsCatId="simple" csTypeId="urn:microsoft.com/office/officeart/2005/8/colors/colorful2" csCatId="colorful" phldr="1"/>
      <dgm:spPr/>
    </dgm:pt>
    <dgm:pt modelId="{A4F54F8A-C0D0-44E1-930C-0F254ECC176C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2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bactericidă</a:t>
          </a:r>
          <a:endParaRPr lang="en-US" sz="22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BD896E-43A0-49B9-B1C0-418AE75AB5B9}" type="parTrans" cxnId="{CD3C17D6-3D83-4B8E-B1C4-EF3584E45A11}">
      <dgm:prSet/>
      <dgm:spPr/>
      <dgm:t>
        <a:bodyPr/>
        <a:lstStyle/>
        <a:p>
          <a:endParaRPr lang="en-US"/>
        </a:p>
      </dgm:t>
    </dgm:pt>
    <dgm:pt modelId="{BE2B1FA8-BBF0-4098-B626-7DD67F20E989}" type="sibTrans" cxnId="{CD3C17D6-3D83-4B8E-B1C4-EF3584E45A11}">
      <dgm:prSet/>
      <dgm:spPr/>
      <dgm:t>
        <a:bodyPr/>
        <a:lstStyle/>
        <a:p>
          <a:endParaRPr lang="en-US"/>
        </a:p>
      </dgm:t>
    </dgm:pt>
    <dgm:pt modelId="{2D1B7891-2E88-4869-AAC3-EBB54B8F1D00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virulicidă</a:t>
          </a:r>
          <a:endParaRPr lang="en-US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96A8BED-20AA-4470-BDD4-03647ABFC1E9}" type="parTrans" cxnId="{386BE7D7-7EDA-4F96-9EB5-49865773AF17}">
      <dgm:prSet/>
      <dgm:spPr/>
      <dgm:t>
        <a:bodyPr/>
        <a:lstStyle/>
        <a:p>
          <a:endParaRPr lang="en-US"/>
        </a:p>
      </dgm:t>
    </dgm:pt>
    <dgm:pt modelId="{94FDFB69-24AA-40A9-962D-DA30A1BCFEDB}" type="sibTrans" cxnId="{386BE7D7-7EDA-4F96-9EB5-49865773AF17}">
      <dgm:prSet/>
      <dgm:spPr/>
      <dgm:t>
        <a:bodyPr/>
        <a:lstStyle/>
        <a:p>
          <a:endParaRPr lang="en-US"/>
        </a:p>
      </dgm:t>
    </dgm:pt>
    <dgm:pt modelId="{6BD11F60-FD27-4D5A-A5B4-B2B3BDB69B2F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antimicotică</a:t>
          </a:r>
          <a:endParaRPr lang="en-US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8708CEF-9C81-4E46-B025-46973CF67C66}" type="parTrans" cxnId="{9B0BABB4-3C1E-4394-862B-F85073673228}">
      <dgm:prSet/>
      <dgm:spPr/>
      <dgm:t>
        <a:bodyPr/>
        <a:lstStyle/>
        <a:p>
          <a:endParaRPr lang="en-US"/>
        </a:p>
      </dgm:t>
    </dgm:pt>
    <dgm:pt modelId="{850382B9-49FE-4642-8F8D-D66DED145EF3}" type="sibTrans" cxnId="{9B0BABB4-3C1E-4394-862B-F85073673228}">
      <dgm:prSet/>
      <dgm:spPr/>
      <dgm:t>
        <a:bodyPr/>
        <a:lstStyle/>
        <a:p>
          <a:endParaRPr lang="en-US"/>
        </a:p>
      </dgm:t>
    </dgm:pt>
    <dgm:pt modelId="{88FE29FC-5B51-453C-8EF8-DCBF5A0B10EF}" type="pres">
      <dgm:prSet presAssocID="{E24CF8B1-D489-4758-9AEE-B62AAF7FBF74}" presName="linearFlow" presStyleCnt="0">
        <dgm:presLayoutVars>
          <dgm:dir/>
          <dgm:resizeHandles val="exact"/>
        </dgm:presLayoutVars>
      </dgm:prSet>
      <dgm:spPr/>
    </dgm:pt>
    <dgm:pt modelId="{E94FB167-A990-4A2B-800E-2787DBA7F433}" type="pres">
      <dgm:prSet presAssocID="{A4F54F8A-C0D0-44E1-930C-0F254ECC176C}" presName="composite" presStyleCnt="0"/>
      <dgm:spPr/>
    </dgm:pt>
    <dgm:pt modelId="{5E833D31-16E7-471D-9B24-509D6EFEFBC4}" type="pres">
      <dgm:prSet presAssocID="{A4F54F8A-C0D0-44E1-930C-0F254ECC176C}" presName="imgShp" presStyleLbl="fgImgPlace1" presStyleIdx="0" presStyleCnt="3" custScaleX="12122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A287A88-DDAE-458A-980A-85B318348C01}" type="pres">
      <dgm:prSet presAssocID="{A4F54F8A-C0D0-44E1-930C-0F254ECC176C}" presName="txShp" presStyleLbl="node1" presStyleIdx="0" presStyleCnt="3" custScaleX="125564" custLinFactNeighborX="-2343" custLinFactNeighborY="-75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B2B65F-A5B2-46E2-A436-D165E42DF594}" type="pres">
      <dgm:prSet presAssocID="{BE2B1FA8-BBF0-4098-B626-7DD67F20E989}" presName="spacing" presStyleCnt="0"/>
      <dgm:spPr/>
    </dgm:pt>
    <dgm:pt modelId="{6F18EED7-C7BC-44FB-9524-F7D4F3B2F185}" type="pres">
      <dgm:prSet presAssocID="{2D1B7891-2E88-4869-AAC3-EBB54B8F1D00}" presName="composite" presStyleCnt="0"/>
      <dgm:spPr/>
    </dgm:pt>
    <dgm:pt modelId="{949032C6-CCC7-4838-9259-A7D468C52AB2}" type="pres">
      <dgm:prSet presAssocID="{2D1B7891-2E88-4869-AAC3-EBB54B8F1D00}" presName="imgShp" presStyleLbl="fgImgPlace1" presStyleIdx="1" presStyleCnt="3" custScaleX="12122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4A0C0A6-ECB8-4BFE-8932-859C29B880EF}" type="pres">
      <dgm:prSet presAssocID="{2D1B7891-2E88-4869-AAC3-EBB54B8F1D00}" presName="txShp" presStyleLbl="node1" presStyleIdx="1" presStyleCnt="3" custScaleX="1245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B877A3-8DBC-4C92-A85C-799DF245C270}" type="pres">
      <dgm:prSet presAssocID="{94FDFB69-24AA-40A9-962D-DA30A1BCFEDB}" presName="spacing" presStyleCnt="0"/>
      <dgm:spPr/>
    </dgm:pt>
    <dgm:pt modelId="{0D834F62-2F83-46BA-8BC5-EA8F6E830A7A}" type="pres">
      <dgm:prSet presAssocID="{6BD11F60-FD27-4D5A-A5B4-B2B3BDB69B2F}" presName="composite" presStyleCnt="0"/>
      <dgm:spPr/>
    </dgm:pt>
    <dgm:pt modelId="{131B7E67-568A-4817-B519-66B6AD565B80}" type="pres">
      <dgm:prSet presAssocID="{6BD11F60-FD27-4D5A-A5B4-B2B3BDB69B2F}" presName="imgShp" presStyleLbl="fgImgPlace1" presStyleIdx="2" presStyleCnt="3" custScaleX="12122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070B0E7-E740-4D97-84A4-A761A0A7615F}" type="pres">
      <dgm:prSet presAssocID="{6BD11F60-FD27-4D5A-A5B4-B2B3BDB69B2F}" presName="txShp" presStyleLbl="node1" presStyleIdx="2" presStyleCnt="3" custScaleX="1207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4EE758-3656-4F5C-A4E8-94B36E232103}" type="presOf" srcId="{6BD11F60-FD27-4D5A-A5B4-B2B3BDB69B2F}" destId="{8070B0E7-E740-4D97-84A4-A761A0A7615F}" srcOrd="0" destOrd="0" presId="urn:microsoft.com/office/officeart/2005/8/layout/vList3#1"/>
    <dgm:cxn modelId="{F893260B-B0AC-4A06-AEF2-4A3FF8A6FC40}" type="presOf" srcId="{2D1B7891-2E88-4869-AAC3-EBB54B8F1D00}" destId="{54A0C0A6-ECB8-4BFE-8932-859C29B880EF}" srcOrd="0" destOrd="0" presId="urn:microsoft.com/office/officeart/2005/8/layout/vList3#1"/>
    <dgm:cxn modelId="{0CA3B41A-08BC-4F92-B157-4F6E8D9BE34A}" type="presOf" srcId="{E24CF8B1-D489-4758-9AEE-B62AAF7FBF74}" destId="{88FE29FC-5B51-453C-8EF8-DCBF5A0B10EF}" srcOrd="0" destOrd="0" presId="urn:microsoft.com/office/officeart/2005/8/layout/vList3#1"/>
    <dgm:cxn modelId="{CD3C17D6-3D83-4B8E-B1C4-EF3584E45A11}" srcId="{E24CF8B1-D489-4758-9AEE-B62AAF7FBF74}" destId="{A4F54F8A-C0D0-44E1-930C-0F254ECC176C}" srcOrd="0" destOrd="0" parTransId="{C0BD896E-43A0-49B9-B1C0-418AE75AB5B9}" sibTransId="{BE2B1FA8-BBF0-4098-B626-7DD67F20E989}"/>
    <dgm:cxn modelId="{9B0BABB4-3C1E-4394-862B-F85073673228}" srcId="{E24CF8B1-D489-4758-9AEE-B62AAF7FBF74}" destId="{6BD11F60-FD27-4D5A-A5B4-B2B3BDB69B2F}" srcOrd="2" destOrd="0" parTransId="{28708CEF-9C81-4E46-B025-46973CF67C66}" sibTransId="{850382B9-49FE-4642-8F8D-D66DED145EF3}"/>
    <dgm:cxn modelId="{2669817C-7282-4C75-9BF7-86A2A96EB059}" type="presOf" srcId="{A4F54F8A-C0D0-44E1-930C-0F254ECC176C}" destId="{DA287A88-DDAE-458A-980A-85B318348C01}" srcOrd="0" destOrd="0" presId="urn:microsoft.com/office/officeart/2005/8/layout/vList3#1"/>
    <dgm:cxn modelId="{386BE7D7-7EDA-4F96-9EB5-49865773AF17}" srcId="{E24CF8B1-D489-4758-9AEE-B62AAF7FBF74}" destId="{2D1B7891-2E88-4869-AAC3-EBB54B8F1D00}" srcOrd="1" destOrd="0" parTransId="{B96A8BED-20AA-4470-BDD4-03647ABFC1E9}" sibTransId="{94FDFB69-24AA-40A9-962D-DA30A1BCFEDB}"/>
    <dgm:cxn modelId="{62232505-1518-4182-BA00-9C700E8BBB44}" type="presParOf" srcId="{88FE29FC-5B51-453C-8EF8-DCBF5A0B10EF}" destId="{E94FB167-A990-4A2B-800E-2787DBA7F433}" srcOrd="0" destOrd="0" presId="urn:microsoft.com/office/officeart/2005/8/layout/vList3#1"/>
    <dgm:cxn modelId="{6953368F-908C-45D7-881E-0BEB7AA78C42}" type="presParOf" srcId="{E94FB167-A990-4A2B-800E-2787DBA7F433}" destId="{5E833D31-16E7-471D-9B24-509D6EFEFBC4}" srcOrd="0" destOrd="0" presId="urn:microsoft.com/office/officeart/2005/8/layout/vList3#1"/>
    <dgm:cxn modelId="{8890456A-6D58-4394-B45F-5609CFC16AF9}" type="presParOf" srcId="{E94FB167-A990-4A2B-800E-2787DBA7F433}" destId="{DA287A88-DDAE-458A-980A-85B318348C01}" srcOrd="1" destOrd="0" presId="urn:microsoft.com/office/officeart/2005/8/layout/vList3#1"/>
    <dgm:cxn modelId="{662F1C52-07D4-4747-A44F-6DD63156C70F}" type="presParOf" srcId="{88FE29FC-5B51-453C-8EF8-DCBF5A0B10EF}" destId="{2FB2B65F-A5B2-46E2-A436-D165E42DF594}" srcOrd="1" destOrd="0" presId="urn:microsoft.com/office/officeart/2005/8/layout/vList3#1"/>
    <dgm:cxn modelId="{0416F4C4-1D3E-4DC2-A811-2876CF78CF36}" type="presParOf" srcId="{88FE29FC-5B51-453C-8EF8-DCBF5A0B10EF}" destId="{6F18EED7-C7BC-44FB-9524-F7D4F3B2F185}" srcOrd="2" destOrd="0" presId="urn:microsoft.com/office/officeart/2005/8/layout/vList3#1"/>
    <dgm:cxn modelId="{FAEF3E09-2A5C-47AD-A996-C1AFFA1B1F79}" type="presParOf" srcId="{6F18EED7-C7BC-44FB-9524-F7D4F3B2F185}" destId="{949032C6-CCC7-4838-9259-A7D468C52AB2}" srcOrd="0" destOrd="0" presId="urn:microsoft.com/office/officeart/2005/8/layout/vList3#1"/>
    <dgm:cxn modelId="{C49650E2-B64B-4D33-84D1-55AEDC490750}" type="presParOf" srcId="{6F18EED7-C7BC-44FB-9524-F7D4F3B2F185}" destId="{54A0C0A6-ECB8-4BFE-8932-859C29B880EF}" srcOrd="1" destOrd="0" presId="urn:microsoft.com/office/officeart/2005/8/layout/vList3#1"/>
    <dgm:cxn modelId="{984F1A77-659E-4F54-8F65-4D002C92CBAC}" type="presParOf" srcId="{88FE29FC-5B51-453C-8EF8-DCBF5A0B10EF}" destId="{75B877A3-8DBC-4C92-A85C-799DF245C270}" srcOrd="3" destOrd="0" presId="urn:microsoft.com/office/officeart/2005/8/layout/vList3#1"/>
    <dgm:cxn modelId="{DD70C3CA-FE55-4214-9504-FE6A5276FB22}" type="presParOf" srcId="{88FE29FC-5B51-453C-8EF8-DCBF5A0B10EF}" destId="{0D834F62-2F83-46BA-8BC5-EA8F6E830A7A}" srcOrd="4" destOrd="0" presId="urn:microsoft.com/office/officeart/2005/8/layout/vList3#1"/>
    <dgm:cxn modelId="{8A393990-217E-45DF-A0AE-BDE0F38F1EE8}" type="presParOf" srcId="{0D834F62-2F83-46BA-8BC5-EA8F6E830A7A}" destId="{131B7E67-568A-4817-B519-66B6AD565B80}" srcOrd="0" destOrd="0" presId="urn:microsoft.com/office/officeart/2005/8/layout/vList3#1"/>
    <dgm:cxn modelId="{D00E29CC-ADA3-4CA8-B3FE-277415D9CF8F}" type="presParOf" srcId="{0D834F62-2F83-46BA-8BC5-EA8F6E830A7A}" destId="{8070B0E7-E740-4D97-84A4-A761A0A7615F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5A73D1-B8B4-40B3-87AB-48DA99508220}" type="doc">
      <dgm:prSet loTypeId="urn:microsoft.com/office/officeart/2005/8/layout/cycle4#1" loCatId="cycl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7FB3047-F21D-4B0D-935D-0F8B3D098F8D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ANETOL</a:t>
          </a:r>
          <a:endParaRPr lang="en-US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D9C0BB6-B3AF-4F63-A926-CA5CB42E1AB9}" type="parTrans" cxnId="{F6D1AFE5-5829-4E45-BF7A-8AE9DA5CD841}">
      <dgm:prSet/>
      <dgm:spPr/>
      <dgm:t>
        <a:bodyPr/>
        <a:lstStyle/>
        <a:p>
          <a:endParaRPr lang="en-US"/>
        </a:p>
      </dgm:t>
    </dgm:pt>
    <dgm:pt modelId="{C22B4ED4-91D9-4864-B554-19866C380C73}" type="sibTrans" cxnId="{F6D1AFE5-5829-4E45-BF7A-8AE9DA5CD841}">
      <dgm:prSet/>
      <dgm:spPr/>
      <dgm:t>
        <a:bodyPr/>
        <a:lstStyle/>
        <a:p>
          <a:endParaRPr lang="en-US"/>
        </a:p>
      </dgm:t>
    </dgm:pt>
    <dgm:pt modelId="{7227DFA8-D09F-4B3F-9875-E2F2D1E9F9DF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SCLAREOL</a:t>
          </a:r>
          <a:endParaRPr lang="en-US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E3A241D-1378-4367-9CB5-8F3BE2D34426}" type="parTrans" cxnId="{CF0EB4DF-8ADA-42C2-B8C3-6CA535029FFC}">
      <dgm:prSet/>
      <dgm:spPr/>
      <dgm:t>
        <a:bodyPr/>
        <a:lstStyle/>
        <a:p>
          <a:endParaRPr lang="en-US"/>
        </a:p>
      </dgm:t>
    </dgm:pt>
    <dgm:pt modelId="{7C7E3D72-C293-4A85-BB59-08CA3F55AE65}" type="sibTrans" cxnId="{CF0EB4DF-8ADA-42C2-B8C3-6CA535029FFC}">
      <dgm:prSet/>
      <dgm:spPr/>
      <dgm:t>
        <a:bodyPr/>
        <a:lstStyle/>
        <a:p>
          <a:endParaRPr lang="en-US"/>
        </a:p>
      </dgm:t>
    </dgm:pt>
    <dgm:pt modelId="{12EED4FF-5FB2-442E-A1BC-1915D0030BCD}">
      <dgm:prSet phldrT="[Text]" custT="1"/>
      <dgm:spPr/>
      <dgm:t>
        <a:bodyPr/>
        <a:lstStyle/>
        <a:p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ESTRADIOL</a:t>
          </a:r>
          <a:endParaRPr lang="en-US" sz="1800" b="1" dirty="0">
            <a:latin typeface="Times New Roman" pitchFamily="18" charset="0"/>
            <a:cs typeface="Times New Roman" pitchFamily="18" charset="0"/>
          </a:endParaRPr>
        </a:p>
      </dgm:t>
    </dgm:pt>
    <dgm:pt modelId="{6F6872DC-5390-479D-9D16-D044453452CB}" type="parTrans" cxnId="{08125446-C5FF-4E23-A963-7760C53E39BF}">
      <dgm:prSet/>
      <dgm:spPr/>
      <dgm:t>
        <a:bodyPr/>
        <a:lstStyle/>
        <a:p>
          <a:endParaRPr lang="en-US"/>
        </a:p>
      </dgm:t>
    </dgm:pt>
    <dgm:pt modelId="{BCB49E47-2727-4CA4-9447-ECA5F8D98E5A}" type="sibTrans" cxnId="{08125446-C5FF-4E23-A963-7760C53E39BF}">
      <dgm:prSet/>
      <dgm:spPr/>
      <dgm:t>
        <a:bodyPr/>
        <a:lstStyle/>
        <a:p>
          <a:endParaRPr lang="en-US"/>
        </a:p>
      </dgm:t>
    </dgm:pt>
    <dgm:pt modelId="{357B7590-57EB-41ED-968E-4F5C2351E2FA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MIRSTICINA</a:t>
          </a:r>
          <a:endParaRPr lang="en-US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D3D5695-DC8F-4F1C-83C1-43C8DEC0B7EC}" type="parTrans" cxnId="{5DC60ED9-3327-4873-89D9-857859BD4DC4}">
      <dgm:prSet/>
      <dgm:spPr/>
      <dgm:t>
        <a:bodyPr/>
        <a:lstStyle/>
        <a:p>
          <a:endParaRPr lang="en-US"/>
        </a:p>
      </dgm:t>
    </dgm:pt>
    <dgm:pt modelId="{97B7ED00-4916-4136-9F5C-E4A9BE1ADFF6}" type="sibTrans" cxnId="{5DC60ED9-3327-4873-89D9-857859BD4DC4}">
      <dgm:prSet/>
      <dgm:spPr/>
      <dgm:t>
        <a:bodyPr/>
        <a:lstStyle/>
        <a:p>
          <a:endParaRPr lang="en-US"/>
        </a:p>
      </dgm:t>
    </dgm:pt>
    <dgm:pt modelId="{89B551D6-4245-46C9-8516-A7C4FAA99B93}">
      <dgm:prSet phldrT="[Text]" custT="1"/>
      <dgm:spPr/>
      <dgm:t>
        <a:bodyPr/>
        <a:lstStyle/>
        <a:p>
          <a:r>
            <a:rPr lang="en-US" sz="1600" b="1" dirty="0" smtClean="0">
              <a:latin typeface="Times New Roman" pitchFamily="18" charset="0"/>
              <a:cs typeface="Times New Roman" pitchFamily="18" charset="0"/>
            </a:rPr>
            <a:t>AMFETAMINĂ</a:t>
          </a:r>
          <a:endParaRPr lang="en-US" sz="1600" b="1" dirty="0">
            <a:latin typeface="Times New Roman" pitchFamily="18" charset="0"/>
            <a:cs typeface="Times New Roman" pitchFamily="18" charset="0"/>
          </a:endParaRPr>
        </a:p>
      </dgm:t>
    </dgm:pt>
    <dgm:pt modelId="{6ED14686-D6E3-4437-B552-5696DD9A83D8}" type="parTrans" cxnId="{A1C96AC2-7699-43BA-A162-4022C42A32CF}">
      <dgm:prSet/>
      <dgm:spPr/>
      <dgm:t>
        <a:bodyPr/>
        <a:lstStyle/>
        <a:p>
          <a:endParaRPr lang="en-US"/>
        </a:p>
      </dgm:t>
    </dgm:pt>
    <dgm:pt modelId="{73DA0D10-F456-4533-AA51-2572EBDFC9CF}" type="sibTrans" cxnId="{A1C96AC2-7699-43BA-A162-4022C42A32CF}">
      <dgm:prSet/>
      <dgm:spPr/>
      <dgm:t>
        <a:bodyPr/>
        <a:lstStyle/>
        <a:p>
          <a:endParaRPr lang="en-US"/>
        </a:p>
      </dgm:t>
    </dgm:pt>
    <dgm:pt modelId="{9E6FA4B0-1B59-44FF-9323-422EA074BB71}">
      <dgm:prSet phldrT="[Text]" custT="1"/>
      <dgm:spPr/>
      <dgm:t>
        <a:bodyPr/>
        <a:lstStyle/>
        <a:p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AMFETAMINĂ</a:t>
          </a:r>
          <a:endParaRPr lang="en-US" sz="1800" b="1" dirty="0">
            <a:latin typeface="Times New Roman" pitchFamily="18" charset="0"/>
            <a:cs typeface="Times New Roman" pitchFamily="18" charset="0"/>
          </a:endParaRPr>
        </a:p>
      </dgm:t>
    </dgm:pt>
    <dgm:pt modelId="{C184CF54-8372-4461-9531-C23FAAA55606}" type="sibTrans" cxnId="{4CFA6BC8-C9D5-453D-91EF-1CE1B8C0B285}">
      <dgm:prSet/>
      <dgm:spPr/>
      <dgm:t>
        <a:bodyPr/>
        <a:lstStyle/>
        <a:p>
          <a:endParaRPr lang="en-US"/>
        </a:p>
      </dgm:t>
    </dgm:pt>
    <dgm:pt modelId="{A0AE5739-7952-4138-B5CB-55B90162DC31}" type="parTrans" cxnId="{4CFA6BC8-C9D5-453D-91EF-1CE1B8C0B285}">
      <dgm:prSet/>
      <dgm:spPr/>
      <dgm:t>
        <a:bodyPr/>
        <a:lstStyle/>
        <a:p>
          <a:endParaRPr lang="en-US"/>
        </a:p>
      </dgm:t>
    </dgm:pt>
    <dgm:pt modelId="{B096D13B-8050-46FB-B9EC-341B27A5E289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APIOL</a:t>
          </a:r>
          <a:endParaRPr lang="en-US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C6048F-1897-438D-9552-58A5AE1EAB89}" type="sibTrans" cxnId="{FA558CD2-2DAD-44F5-AB55-22E05D6E4825}">
      <dgm:prSet/>
      <dgm:spPr/>
      <dgm:t>
        <a:bodyPr/>
        <a:lstStyle/>
        <a:p>
          <a:endParaRPr lang="en-US"/>
        </a:p>
      </dgm:t>
    </dgm:pt>
    <dgm:pt modelId="{E9E048A5-54EB-4738-A557-0D3BF6C08E12}" type="parTrans" cxnId="{FA558CD2-2DAD-44F5-AB55-22E05D6E4825}">
      <dgm:prSet/>
      <dgm:spPr/>
      <dgm:t>
        <a:bodyPr/>
        <a:lstStyle/>
        <a:p>
          <a:endParaRPr lang="en-US"/>
        </a:p>
      </dgm:t>
    </dgm:pt>
    <dgm:pt modelId="{5BDB701D-E4A4-4A3C-BE9F-8CDB1D431775}">
      <dgm:prSet phldrT="[Text]" custT="1"/>
      <dgm:spPr/>
      <dgm:t>
        <a:bodyPr/>
        <a:lstStyle/>
        <a:p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DIETIL</a:t>
          </a:r>
          <a:r>
            <a:rPr lang="ro-RO" sz="1800" b="1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STILBESTROL</a:t>
          </a:r>
          <a:endParaRPr lang="en-US" sz="1800" b="1" dirty="0">
            <a:latin typeface="Times New Roman" pitchFamily="18" charset="0"/>
            <a:cs typeface="Times New Roman" pitchFamily="18" charset="0"/>
          </a:endParaRPr>
        </a:p>
      </dgm:t>
    </dgm:pt>
    <dgm:pt modelId="{602C4260-25BF-4CE0-8AB0-4701266530D2}" type="parTrans" cxnId="{00DDB5C7-C55E-4051-A4E3-30CC60FBDA31}">
      <dgm:prSet/>
      <dgm:spPr/>
      <dgm:t>
        <a:bodyPr/>
        <a:lstStyle/>
        <a:p>
          <a:endParaRPr lang="ro-RO"/>
        </a:p>
      </dgm:t>
    </dgm:pt>
    <dgm:pt modelId="{B61D70E8-1600-4E20-ACBA-96D1D7E303D5}" type="sibTrans" cxnId="{00DDB5C7-C55E-4051-A4E3-30CC60FBDA31}">
      <dgm:prSet/>
      <dgm:spPr/>
      <dgm:t>
        <a:bodyPr/>
        <a:lstStyle/>
        <a:p>
          <a:endParaRPr lang="ro-RO"/>
        </a:p>
      </dgm:t>
    </dgm:pt>
    <dgm:pt modelId="{816E26F1-B723-49AF-96DB-66B21B026719}">
      <dgm:prSet phldrT="[Text]" custT="1"/>
      <dgm:spPr/>
      <dgm:t>
        <a:bodyPr/>
        <a:lstStyle/>
        <a:p>
          <a:endParaRPr lang="en-US" sz="1800" b="1" dirty="0">
            <a:latin typeface="Times New Roman" pitchFamily="18" charset="0"/>
            <a:cs typeface="Times New Roman" pitchFamily="18" charset="0"/>
          </a:endParaRPr>
        </a:p>
      </dgm:t>
    </dgm:pt>
    <dgm:pt modelId="{53175810-3971-4D24-8C64-2AC3CD832025}" type="parTrans" cxnId="{9ECA18C6-1D88-4D0D-9D92-D54738AE0578}">
      <dgm:prSet/>
      <dgm:spPr/>
      <dgm:t>
        <a:bodyPr/>
        <a:lstStyle/>
        <a:p>
          <a:endParaRPr lang="ro-RO"/>
        </a:p>
      </dgm:t>
    </dgm:pt>
    <dgm:pt modelId="{5AF17DC2-090D-448F-AFC3-A231F943C761}" type="sibTrans" cxnId="{9ECA18C6-1D88-4D0D-9D92-D54738AE0578}">
      <dgm:prSet/>
      <dgm:spPr/>
      <dgm:t>
        <a:bodyPr/>
        <a:lstStyle/>
        <a:p>
          <a:endParaRPr lang="ro-RO"/>
        </a:p>
      </dgm:t>
    </dgm:pt>
    <dgm:pt modelId="{C7217644-B200-4FA7-A17C-4B86763F04D3}">
      <dgm:prSet phldrT="[Text]" custT="1"/>
      <dgm:spPr/>
      <dgm:t>
        <a:bodyPr/>
        <a:lstStyle/>
        <a:p>
          <a:endParaRPr lang="en-US" sz="1800" b="1" dirty="0">
            <a:latin typeface="Times New Roman" pitchFamily="18" charset="0"/>
            <a:cs typeface="Times New Roman" pitchFamily="18" charset="0"/>
          </a:endParaRPr>
        </a:p>
      </dgm:t>
    </dgm:pt>
    <dgm:pt modelId="{0533949E-B117-4B9D-A1F4-C30145461941}" type="parTrans" cxnId="{8A374B24-2977-4816-BD2C-53CADAFA2223}">
      <dgm:prSet/>
      <dgm:spPr/>
      <dgm:t>
        <a:bodyPr/>
        <a:lstStyle/>
        <a:p>
          <a:endParaRPr lang="ro-RO"/>
        </a:p>
      </dgm:t>
    </dgm:pt>
    <dgm:pt modelId="{7437404B-1710-4C80-AFA6-D00A574CE72F}" type="sibTrans" cxnId="{8A374B24-2977-4816-BD2C-53CADAFA2223}">
      <dgm:prSet/>
      <dgm:spPr/>
      <dgm:t>
        <a:bodyPr/>
        <a:lstStyle/>
        <a:p>
          <a:endParaRPr lang="ro-RO"/>
        </a:p>
      </dgm:t>
    </dgm:pt>
    <dgm:pt modelId="{6586F989-11C4-411A-8AA8-4AE8EAFF835C}" type="pres">
      <dgm:prSet presAssocID="{705A73D1-B8B4-40B3-87AB-48DA9950822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92CF04-A0DD-4172-97C0-81380B1C3204}" type="pres">
      <dgm:prSet presAssocID="{705A73D1-B8B4-40B3-87AB-48DA99508220}" presName="children" presStyleCnt="0"/>
      <dgm:spPr/>
    </dgm:pt>
    <dgm:pt modelId="{E41BCB90-FCA2-495F-89D3-4F7BE29D4C4A}" type="pres">
      <dgm:prSet presAssocID="{705A73D1-B8B4-40B3-87AB-48DA99508220}" presName="child1group" presStyleCnt="0"/>
      <dgm:spPr/>
    </dgm:pt>
    <dgm:pt modelId="{29C26EB5-04F7-4F00-AAF1-490F80105D36}" type="pres">
      <dgm:prSet presAssocID="{705A73D1-B8B4-40B3-87AB-48DA99508220}" presName="child1" presStyleLbl="bgAcc1" presStyleIdx="0" presStyleCnt="4" custScaleX="167828" custLinFactNeighborX="1183"/>
      <dgm:spPr/>
      <dgm:t>
        <a:bodyPr/>
        <a:lstStyle/>
        <a:p>
          <a:endParaRPr lang="en-US"/>
        </a:p>
      </dgm:t>
    </dgm:pt>
    <dgm:pt modelId="{0E9CDB66-F8B8-4BDB-A551-3F3DA42D0590}" type="pres">
      <dgm:prSet presAssocID="{705A73D1-B8B4-40B3-87AB-48DA99508220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A46149-9F6D-487F-BBEB-E4D2699386F1}" type="pres">
      <dgm:prSet presAssocID="{705A73D1-B8B4-40B3-87AB-48DA99508220}" presName="child2group" presStyleCnt="0"/>
      <dgm:spPr/>
    </dgm:pt>
    <dgm:pt modelId="{CE4730FF-0668-4F9C-A369-C0A0D8DD7252}" type="pres">
      <dgm:prSet presAssocID="{705A73D1-B8B4-40B3-87AB-48DA99508220}" presName="child2" presStyleLbl="bgAcc1" presStyleIdx="1" presStyleCnt="4" custScaleX="128531"/>
      <dgm:spPr/>
      <dgm:t>
        <a:bodyPr/>
        <a:lstStyle/>
        <a:p>
          <a:endParaRPr lang="en-US"/>
        </a:p>
      </dgm:t>
    </dgm:pt>
    <dgm:pt modelId="{D814CE36-5034-430B-91CD-909A1E1B2C70}" type="pres">
      <dgm:prSet presAssocID="{705A73D1-B8B4-40B3-87AB-48DA99508220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7913B0-BC5F-4117-9C30-75D339339375}" type="pres">
      <dgm:prSet presAssocID="{705A73D1-B8B4-40B3-87AB-48DA99508220}" presName="child3group" presStyleCnt="0"/>
      <dgm:spPr/>
    </dgm:pt>
    <dgm:pt modelId="{7269BDB2-F1D3-4288-BDA1-D359E07C9823}" type="pres">
      <dgm:prSet presAssocID="{705A73D1-B8B4-40B3-87AB-48DA99508220}" presName="child3" presStyleLbl="bgAcc1" presStyleIdx="2" presStyleCnt="4" custScaleX="152869" custLinFactNeighborX="13061" custLinFactNeighborY="-3758"/>
      <dgm:spPr/>
      <dgm:t>
        <a:bodyPr/>
        <a:lstStyle/>
        <a:p>
          <a:endParaRPr lang="en-US"/>
        </a:p>
      </dgm:t>
    </dgm:pt>
    <dgm:pt modelId="{DF7639A6-8339-4AB0-A526-980B776BC515}" type="pres">
      <dgm:prSet presAssocID="{705A73D1-B8B4-40B3-87AB-48DA99508220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645B8E-B36D-428D-B6E0-686409430D9E}" type="pres">
      <dgm:prSet presAssocID="{705A73D1-B8B4-40B3-87AB-48DA99508220}" presName="child4group" presStyleCnt="0"/>
      <dgm:spPr/>
    </dgm:pt>
    <dgm:pt modelId="{6FA69A7F-D70D-49E5-B3A8-E874BE57DF2E}" type="pres">
      <dgm:prSet presAssocID="{705A73D1-B8B4-40B3-87AB-48DA99508220}" presName="child4" presStyleLbl="bgAcc1" presStyleIdx="3" presStyleCnt="4" custScaleX="134852" custLinFactNeighborX="-13900" custLinFactNeighborY="-3758"/>
      <dgm:spPr/>
      <dgm:t>
        <a:bodyPr/>
        <a:lstStyle/>
        <a:p>
          <a:endParaRPr lang="en-US"/>
        </a:p>
      </dgm:t>
    </dgm:pt>
    <dgm:pt modelId="{A7BD1F42-94D7-43BA-A8E7-07472CF932F8}" type="pres">
      <dgm:prSet presAssocID="{705A73D1-B8B4-40B3-87AB-48DA99508220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83A6F3-283B-4665-9B63-7A60FDF257D6}" type="pres">
      <dgm:prSet presAssocID="{705A73D1-B8B4-40B3-87AB-48DA99508220}" presName="childPlaceholder" presStyleCnt="0"/>
      <dgm:spPr/>
    </dgm:pt>
    <dgm:pt modelId="{E22AF3C5-8502-4E5A-8798-5456E82EAEC4}" type="pres">
      <dgm:prSet presAssocID="{705A73D1-B8B4-40B3-87AB-48DA99508220}" presName="circle" presStyleCnt="0"/>
      <dgm:spPr/>
    </dgm:pt>
    <dgm:pt modelId="{B2BD16A5-006B-4D9E-88E1-4320B6F4DCC8}" type="pres">
      <dgm:prSet presAssocID="{705A73D1-B8B4-40B3-87AB-48DA99508220}" presName="quadrant1" presStyleLbl="node1" presStyleIdx="0" presStyleCnt="4" custLinFactNeighborX="2173" custLinFactNeighborY="-98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498C95-B61D-4E5D-AC6F-53DA2909600B}" type="pres">
      <dgm:prSet presAssocID="{705A73D1-B8B4-40B3-87AB-48DA99508220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D8D738-A762-4528-9C96-A265D48A51F5}" type="pres">
      <dgm:prSet presAssocID="{705A73D1-B8B4-40B3-87AB-48DA99508220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C369AA-79F2-4592-885D-24B20D0E4502}" type="pres">
      <dgm:prSet presAssocID="{705A73D1-B8B4-40B3-87AB-48DA99508220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C3D528-CAEB-4B07-9484-C98F724A01B8}" type="pres">
      <dgm:prSet presAssocID="{705A73D1-B8B4-40B3-87AB-48DA99508220}" presName="quadrantPlaceholder" presStyleCnt="0"/>
      <dgm:spPr/>
    </dgm:pt>
    <dgm:pt modelId="{1CEF4A23-3AEA-44EF-B04C-2C95A278FE74}" type="pres">
      <dgm:prSet presAssocID="{705A73D1-B8B4-40B3-87AB-48DA99508220}" presName="center1" presStyleLbl="fgShp" presStyleIdx="0" presStyleCnt="2"/>
      <dgm:spPr/>
    </dgm:pt>
    <dgm:pt modelId="{615C5464-17A1-4DF1-BCB8-FC4A0F98A8C9}" type="pres">
      <dgm:prSet presAssocID="{705A73D1-B8B4-40B3-87AB-48DA99508220}" presName="center2" presStyleLbl="fgShp" presStyleIdx="1" presStyleCnt="2"/>
      <dgm:spPr/>
    </dgm:pt>
  </dgm:ptLst>
  <dgm:cxnLst>
    <dgm:cxn modelId="{F6D1AFE5-5829-4E45-BF7A-8AE9DA5CD841}" srcId="{705A73D1-B8B4-40B3-87AB-48DA99508220}" destId="{F7FB3047-F21D-4B0D-935D-0F8B3D098F8D}" srcOrd="0" destOrd="0" parTransId="{DD9C0BB6-B3AF-4F63-A926-CA5CB42E1AB9}" sibTransId="{C22B4ED4-91D9-4864-B554-19866C380C73}"/>
    <dgm:cxn modelId="{C880C233-0129-4EAA-A8B4-94D1564E30D6}" type="presOf" srcId="{9E6FA4B0-1B59-44FF-9323-422EA074BB71}" destId="{DF7639A6-8339-4AB0-A526-980B776BC515}" srcOrd="1" destOrd="0" presId="urn:microsoft.com/office/officeart/2005/8/layout/cycle4#1"/>
    <dgm:cxn modelId="{71764A8B-B93F-4C13-AB5C-223B67AF05CF}" type="presOf" srcId="{B096D13B-8050-46FB-B9EC-341B27A5E289}" destId="{92D8D738-A762-4528-9C96-A265D48A51F5}" srcOrd="0" destOrd="0" presId="urn:microsoft.com/office/officeart/2005/8/layout/cycle4#1"/>
    <dgm:cxn modelId="{D6CF44EC-9C7C-4A18-9EEE-52B12F3B4F13}" type="presOf" srcId="{9E6FA4B0-1B59-44FF-9323-422EA074BB71}" destId="{7269BDB2-F1D3-4288-BDA1-D359E07C9823}" srcOrd="0" destOrd="0" presId="urn:microsoft.com/office/officeart/2005/8/layout/cycle4#1"/>
    <dgm:cxn modelId="{08125446-C5FF-4E23-A963-7760C53E39BF}" srcId="{7227DFA8-D09F-4B3F-9875-E2F2D1E9F9DF}" destId="{12EED4FF-5FB2-442E-A1BC-1915D0030BCD}" srcOrd="1" destOrd="0" parTransId="{6F6872DC-5390-479D-9D16-D044453452CB}" sibTransId="{BCB49E47-2727-4CA4-9447-ECA5F8D98E5A}"/>
    <dgm:cxn modelId="{AB35CF3F-A760-4629-B058-BC5D95ED3B5F}" type="presOf" srcId="{816E26F1-B723-49AF-96DB-66B21B026719}" destId="{0E9CDB66-F8B8-4BDB-A551-3F3DA42D0590}" srcOrd="1" destOrd="0" presId="urn:microsoft.com/office/officeart/2005/8/layout/cycle4#1"/>
    <dgm:cxn modelId="{3F90A7FC-5210-44BA-9BDC-E03838FF987D}" type="presOf" srcId="{89B551D6-4245-46C9-8516-A7C4FAA99B93}" destId="{A7BD1F42-94D7-43BA-A8E7-07472CF932F8}" srcOrd="1" destOrd="0" presId="urn:microsoft.com/office/officeart/2005/8/layout/cycle4#1"/>
    <dgm:cxn modelId="{C3471F54-5AB5-4BD4-A362-384D1774A85C}" type="presOf" srcId="{5BDB701D-E4A4-4A3C-BE9F-8CDB1D431775}" destId="{29C26EB5-04F7-4F00-AAF1-490F80105D36}" srcOrd="0" destOrd="1" presId="urn:microsoft.com/office/officeart/2005/8/layout/cycle4#1"/>
    <dgm:cxn modelId="{4CFA6BC8-C9D5-453D-91EF-1CE1B8C0B285}" srcId="{B096D13B-8050-46FB-B9EC-341B27A5E289}" destId="{9E6FA4B0-1B59-44FF-9323-422EA074BB71}" srcOrd="0" destOrd="0" parTransId="{A0AE5739-7952-4138-B5CB-55B90162DC31}" sibTransId="{C184CF54-8372-4461-9531-C23FAAA55606}"/>
    <dgm:cxn modelId="{AF11D953-F300-406C-B0C0-03F07CF451C4}" type="presOf" srcId="{89B551D6-4245-46C9-8516-A7C4FAA99B93}" destId="{6FA69A7F-D70D-49E5-B3A8-E874BE57DF2E}" srcOrd="0" destOrd="0" presId="urn:microsoft.com/office/officeart/2005/8/layout/cycle4#1"/>
    <dgm:cxn modelId="{7BC6DA64-F3E0-47E0-AC02-1A02C8375E97}" type="presOf" srcId="{705A73D1-B8B4-40B3-87AB-48DA99508220}" destId="{6586F989-11C4-411A-8AA8-4AE8EAFF835C}" srcOrd="0" destOrd="0" presId="urn:microsoft.com/office/officeart/2005/8/layout/cycle4#1"/>
    <dgm:cxn modelId="{D552C340-EA58-40D6-B3A4-68A30081BC43}" type="presOf" srcId="{C7217644-B200-4FA7-A17C-4B86763F04D3}" destId="{CE4730FF-0668-4F9C-A369-C0A0D8DD7252}" srcOrd="0" destOrd="0" presId="urn:microsoft.com/office/officeart/2005/8/layout/cycle4#1"/>
    <dgm:cxn modelId="{778A138A-1A31-49A6-AE16-F62AFCB6FFA5}" type="presOf" srcId="{C7217644-B200-4FA7-A17C-4B86763F04D3}" destId="{D814CE36-5034-430B-91CD-909A1E1B2C70}" srcOrd="1" destOrd="0" presId="urn:microsoft.com/office/officeart/2005/8/layout/cycle4#1"/>
    <dgm:cxn modelId="{1CE0CFC6-4835-458B-B6B6-73A2E3B4F164}" type="presOf" srcId="{F7FB3047-F21D-4B0D-935D-0F8B3D098F8D}" destId="{B2BD16A5-006B-4D9E-88E1-4320B6F4DCC8}" srcOrd="0" destOrd="0" presId="urn:microsoft.com/office/officeart/2005/8/layout/cycle4#1"/>
    <dgm:cxn modelId="{F82D552A-4135-4BFB-BFF5-BCCC7B2A8119}" type="presOf" srcId="{816E26F1-B723-49AF-96DB-66B21B026719}" destId="{29C26EB5-04F7-4F00-AAF1-490F80105D36}" srcOrd="0" destOrd="0" presId="urn:microsoft.com/office/officeart/2005/8/layout/cycle4#1"/>
    <dgm:cxn modelId="{FA558CD2-2DAD-44F5-AB55-22E05D6E4825}" srcId="{705A73D1-B8B4-40B3-87AB-48DA99508220}" destId="{B096D13B-8050-46FB-B9EC-341B27A5E289}" srcOrd="2" destOrd="0" parTransId="{E9E048A5-54EB-4738-A557-0D3BF6C08E12}" sibTransId="{21C6048F-1897-438D-9552-58A5AE1EAB89}"/>
    <dgm:cxn modelId="{C67C78D2-14D5-4DDF-93AE-0358A52622FA}" type="presOf" srcId="{7227DFA8-D09F-4B3F-9875-E2F2D1E9F9DF}" destId="{2A498C95-B61D-4E5D-AC6F-53DA2909600B}" srcOrd="0" destOrd="0" presId="urn:microsoft.com/office/officeart/2005/8/layout/cycle4#1"/>
    <dgm:cxn modelId="{4E6007BB-0D53-4831-8FD6-840E926CEA7B}" type="presOf" srcId="{12EED4FF-5FB2-442E-A1BC-1915D0030BCD}" destId="{D814CE36-5034-430B-91CD-909A1E1B2C70}" srcOrd="1" destOrd="1" presId="urn:microsoft.com/office/officeart/2005/8/layout/cycle4#1"/>
    <dgm:cxn modelId="{353DA237-2FF0-4DC6-B01B-BD881865747D}" type="presOf" srcId="{5BDB701D-E4A4-4A3C-BE9F-8CDB1D431775}" destId="{0E9CDB66-F8B8-4BDB-A551-3F3DA42D0590}" srcOrd="1" destOrd="1" presId="urn:microsoft.com/office/officeart/2005/8/layout/cycle4#1"/>
    <dgm:cxn modelId="{00DDB5C7-C55E-4051-A4E3-30CC60FBDA31}" srcId="{F7FB3047-F21D-4B0D-935D-0F8B3D098F8D}" destId="{5BDB701D-E4A4-4A3C-BE9F-8CDB1D431775}" srcOrd="1" destOrd="0" parTransId="{602C4260-25BF-4CE0-8AB0-4701266530D2}" sibTransId="{B61D70E8-1600-4E20-ACBA-96D1D7E303D5}"/>
    <dgm:cxn modelId="{CF0EB4DF-8ADA-42C2-B8C3-6CA535029FFC}" srcId="{705A73D1-B8B4-40B3-87AB-48DA99508220}" destId="{7227DFA8-D09F-4B3F-9875-E2F2D1E9F9DF}" srcOrd="1" destOrd="0" parTransId="{7E3A241D-1378-4367-9CB5-8F3BE2D34426}" sibTransId="{7C7E3D72-C293-4A85-BB59-08CA3F55AE65}"/>
    <dgm:cxn modelId="{5DC60ED9-3327-4873-89D9-857859BD4DC4}" srcId="{705A73D1-B8B4-40B3-87AB-48DA99508220}" destId="{357B7590-57EB-41ED-968E-4F5C2351E2FA}" srcOrd="3" destOrd="0" parTransId="{2D3D5695-DC8F-4F1C-83C1-43C8DEC0B7EC}" sibTransId="{97B7ED00-4916-4136-9F5C-E4A9BE1ADFF6}"/>
    <dgm:cxn modelId="{26B13A13-5FF0-41FB-9F08-59EAD8097B0A}" type="presOf" srcId="{357B7590-57EB-41ED-968E-4F5C2351E2FA}" destId="{85C369AA-79F2-4592-885D-24B20D0E4502}" srcOrd="0" destOrd="0" presId="urn:microsoft.com/office/officeart/2005/8/layout/cycle4#1"/>
    <dgm:cxn modelId="{9ECA18C6-1D88-4D0D-9D92-D54738AE0578}" srcId="{F7FB3047-F21D-4B0D-935D-0F8B3D098F8D}" destId="{816E26F1-B723-49AF-96DB-66B21B026719}" srcOrd="0" destOrd="0" parTransId="{53175810-3971-4D24-8C64-2AC3CD832025}" sibTransId="{5AF17DC2-090D-448F-AFC3-A231F943C761}"/>
    <dgm:cxn modelId="{A1C96AC2-7699-43BA-A162-4022C42A32CF}" srcId="{357B7590-57EB-41ED-968E-4F5C2351E2FA}" destId="{89B551D6-4245-46C9-8516-A7C4FAA99B93}" srcOrd="0" destOrd="0" parTransId="{6ED14686-D6E3-4437-B552-5696DD9A83D8}" sibTransId="{73DA0D10-F456-4533-AA51-2572EBDFC9CF}"/>
    <dgm:cxn modelId="{C6ADED1B-7027-4CE8-9610-C67229EA884C}" type="presOf" srcId="{12EED4FF-5FB2-442E-A1BC-1915D0030BCD}" destId="{CE4730FF-0668-4F9C-A369-C0A0D8DD7252}" srcOrd="0" destOrd="1" presId="urn:microsoft.com/office/officeart/2005/8/layout/cycle4#1"/>
    <dgm:cxn modelId="{8A374B24-2977-4816-BD2C-53CADAFA2223}" srcId="{7227DFA8-D09F-4B3F-9875-E2F2D1E9F9DF}" destId="{C7217644-B200-4FA7-A17C-4B86763F04D3}" srcOrd="0" destOrd="0" parTransId="{0533949E-B117-4B9D-A1F4-C30145461941}" sibTransId="{7437404B-1710-4C80-AFA6-D00A574CE72F}"/>
    <dgm:cxn modelId="{F77F3182-5F1B-4181-AB78-DDCFB656313C}" type="presParOf" srcId="{6586F989-11C4-411A-8AA8-4AE8EAFF835C}" destId="{C792CF04-A0DD-4172-97C0-81380B1C3204}" srcOrd="0" destOrd="0" presId="urn:microsoft.com/office/officeart/2005/8/layout/cycle4#1"/>
    <dgm:cxn modelId="{22ED77A7-EFE0-4717-A025-72C571F7E5FE}" type="presParOf" srcId="{C792CF04-A0DD-4172-97C0-81380B1C3204}" destId="{E41BCB90-FCA2-495F-89D3-4F7BE29D4C4A}" srcOrd="0" destOrd="0" presId="urn:microsoft.com/office/officeart/2005/8/layout/cycle4#1"/>
    <dgm:cxn modelId="{CDABD58A-F8E7-4096-A8F5-8149D9254320}" type="presParOf" srcId="{E41BCB90-FCA2-495F-89D3-4F7BE29D4C4A}" destId="{29C26EB5-04F7-4F00-AAF1-490F80105D36}" srcOrd="0" destOrd="0" presId="urn:microsoft.com/office/officeart/2005/8/layout/cycle4#1"/>
    <dgm:cxn modelId="{5F41D395-C6EB-437A-94DF-3FB7DD36CAB9}" type="presParOf" srcId="{E41BCB90-FCA2-495F-89D3-4F7BE29D4C4A}" destId="{0E9CDB66-F8B8-4BDB-A551-3F3DA42D0590}" srcOrd="1" destOrd="0" presId="urn:microsoft.com/office/officeart/2005/8/layout/cycle4#1"/>
    <dgm:cxn modelId="{8EECE9D9-2406-4FA6-B28B-3483FCB2C2D1}" type="presParOf" srcId="{C792CF04-A0DD-4172-97C0-81380B1C3204}" destId="{79A46149-9F6D-487F-BBEB-E4D2699386F1}" srcOrd="1" destOrd="0" presId="urn:microsoft.com/office/officeart/2005/8/layout/cycle4#1"/>
    <dgm:cxn modelId="{A6DC2915-F01A-4A2C-875B-F717B64AACA8}" type="presParOf" srcId="{79A46149-9F6D-487F-BBEB-E4D2699386F1}" destId="{CE4730FF-0668-4F9C-A369-C0A0D8DD7252}" srcOrd="0" destOrd="0" presId="urn:microsoft.com/office/officeart/2005/8/layout/cycle4#1"/>
    <dgm:cxn modelId="{75E05BC4-7FAD-442E-A8DF-A032655718DC}" type="presParOf" srcId="{79A46149-9F6D-487F-BBEB-E4D2699386F1}" destId="{D814CE36-5034-430B-91CD-909A1E1B2C70}" srcOrd="1" destOrd="0" presId="urn:microsoft.com/office/officeart/2005/8/layout/cycle4#1"/>
    <dgm:cxn modelId="{D1C745A9-A23C-4171-BB3A-9E8504F86DE4}" type="presParOf" srcId="{C792CF04-A0DD-4172-97C0-81380B1C3204}" destId="{B87913B0-BC5F-4117-9C30-75D339339375}" srcOrd="2" destOrd="0" presId="urn:microsoft.com/office/officeart/2005/8/layout/cycle4#1"/>
    <dgm:cxn modelId="{59CF1DE6-E455-462D-B852-97ED7D1B9984}" type="presParOf" srcId="{B87913B0-BC5F-4117-9C30-75D339339375}" destId="{7269BDB2-F1D3-4288-BDA1-D359E07C9823}" srcOrd="0" destOrd="0" presId="urn:microsoft.com/office/officeart/2005/8/layout/cycle4#1"/>
    <dgm:cxn modelId="{4A318890-DA6D-44B5-B43E-B376F96140AD}" type="presParOf" srcId="{B87913B0-BC5F-4117-9C30-75D339339375}" destId="{DF7639A6-8339-4AB0-A526-980B776BC515}" srcOrd="1" destOrd="0" presId="urn:microsoft.com/office/officeart/2005/8/layout/cycle4#1"/>
    <dgm:cxn modelId="{A0B0304D-16A1-429E-B776-6CCFDE591782}" type="presParOf" srcId="{C792CF04-A0DD-4172-97C0-81380B1C3204}" destId="{B9645B8E-B36D-428D-B6E0-686409430D9E}" srcOrd="3" destOrd="0" presId="urn:microsoft.com/office/officeart/2005/8/layout/cycle4#1"/>
    <dgm:cxn modelId="{2419F5F9-CC63-43D8-8A61-8D247FB21976}" type="presParOf" srcId="{B9645B8E-B36D-428D-B6E0-686409430D9E}" destId="{6FA69A7F-D70D-49E5-B3A8-E874BE57DF2E}" srcOrd="0" destOrd="0" presId="urn:microsoft.com/office/officeart/2005/8/layout/cycle4#1"/>
    <dgm:cxn modelId="{8761DB33-83DE-4599-9493-793079ADC8CF}" type="presParOf" srcId="{B9645B8E-B36D-428D-B6E0-686409430D9E}" destId="{A7BD1F42-94D7-43BA-A8E7-07472CF932F8}" srcOrd="1" destOrd="0" presId="urn:microsoft.com/office/officeart/2005/8/layout/cycle4#1"/>
    <dgm:cxn modelId="{386BAE30-A491-4AC4-8C2B-17E2AB83595A}" type="presParOf" srcId="{C792CF04-A0DD-4172-97C0-81380B1C3204}" destId="{5483A6F3-283B-4665-9B63-7A60FDF257D6}" srcOrd="4" destOrd="0" presId="urn:microsoft.com/office/officeart/2005/8/layout/cycle4#1"/>
    <dgm:cxn modelId="{6DB1D268-3C95-4EA4-A1A3-D7AA2DB8F66A}" type="presParOf" srcId="{6586F989-11C4-411A-8AA8-4AE8EAFF835C}" destId="{E22AF3C5-8502-4E5A-8798-5456E82EAEC4}" srcOrd="1" destOrd="0" presId="urn:microsoft.com/office/officeart/2005/8/layout/cycle4#1"/>
    <dgm:cxn modelId="{BC03C4D8-681E-4940-A8F0-0ED507127B2B}" type="presParOf" srcId="{E22AF3C5-8502-4E5A-8798-5456E82EAEC4}" destId="{B2BD16A5-006B-4D9E-88E1-4320B6F4DCC8}" srcOrd="0" destOrd="0" presId="urn:microsoft.com/office/officeart/2005/8/layout/cycle4#1"/>
    <dgm:cxn modelId="{75CE0890-D363-48C7-A4AB-D03FD4FDF460}" type="presParOf" srcId="{E22AF3C5-8502-4E5A-8798-5456E82EAEC4}" destId="{2A498C95-B61D-4E5D-AC6F-53DA2909600B}" srcOrd="1" destOrd="0" presId="urn:microsoft.com/office/officeart/2005/8/layout/cycle4#1"/>
    <dgm:cxn modelId="{5723F469-8360-41CB-9F35-161C66097A12}" type="presParOf" srcId="{E22AF3C5-8502-4E5A-8798-5456E82EAEC4}" destId="{92D8D738-A762-4528-9C96-A265D48A51F5}" srcOrd="2" destOrd="0" presId="urn:microsoft.com/office/officeart/2005/8/layout/cycle4#1"/>
    <dgm:cxn modelId="{CE210B09-A452-4B4E-85B7-1E6A20DE70DE}" type="presParOf" srcId="{E22AF3C5-8502-4E5A-8798-5456E82EAEC4}" destId="{85C369AA-79F2-4592-885D-24B20D0E4502}" srcOrd="3" destOrd="0" presId="urn:microsoft.com/office/officeart/2005/8/layout/cycle4#1"/>
    <dgm:cxn modelId="{CCF85190-820C-43BA-9C81-847225D481A6}" type="presParOf" srcId="{E22AF3C5-8502-4E5A-8798-5456E82EAEC4}" destId="{D4C3D528-CAEB-4B07-9484-C98F724A01B8}" srcOrd="4" destOrd="0" presId="urn:microsoft.com/office/officeart/2005/8/layout/cycle4#1"/>
    <dgm:cxn modelId="{87CC4672-D2B5-4D61-9C76-E1AB0AEA5D56}" type="presParOf" srcId="{6586F989-11C4-411A-8AA8-4AE8EAFF835C}" destId="{1CEF4A23-3AEA-44EF-B04C-2C95A278FE74}" srcOrd="2" destOrd="0" presId="urn:microsoft.com/office/officeart/2005/8/layout/cycle4#1"/>
    <dgm:cxn modelId="{4BB25312-1C9E-45AB-BBAA-1CB7452E8BC0}" type="presParOf" srcId="{6586F989-11C4-411A-8AA8-4AE8EAFF835C}" destId="{615C5464-17A1-4DF1-BCB8-FC4A0F98A8C9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EF114CC-0A8B-4AFC-A400-335C1212DBFD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E26FEC47-7B7C-41B4-AF44-616A13E910C9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SCLAREOL</a:t>
          </a:r>
          <a:endParaRPr lang="en-US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951ACD-A561-4707-93DD-33CC4DA73761}" type="parTrans" cxnId="{1C4D9C39-64F5-4EBB-89FF-333AC3000D00}">
      <dgm:prSet/>
      <dgm:spPr/>
      <dgm:t>
        <a:bodyPr/>
        <a:lstStyle/>
        <a:p>
          <a:endParaRPr lang="en-US"/>
        </a:p>
      </dgm:t>
    </dgm:pt>
    <dgm:pt modelId="{A2A8345E-BF7E-487B-AEB2-B9D49680542E}" type="sibTrans" cxnId="{1C4D9C39-64F5-4EBB-89FF-333AC3000D00}">
      <dgm:prSet/>
      <dgm:spPr/>
      <dgm:t>
        <a:bodyPr/>
        <a:lstStyle/>
        <a:p>
          <a:endParaRPr lang="en-US"/>
        </a:p>
      </dgm:t>
    </dgm:pt>
    <dgm:pt modelId="{75E0933B-1CCB-4BC6-BDED-EF02D2FA813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ESTRADIOL</a:t>
          </a:r>
          <a:endParaRPr lang="en-US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51C05F0-6FAF-488B-95F5-2100BED8D64B}" type="parTrans" cxnId="{A2B9F80F-B65D-44FE-91D8-FDB57782DB82}">
      <dgm:prSet/>
      <dgm:spPr/>
      <dgm:t>
        <a:bodyPr/>
        <a:lstStyle/>
        <a:p>
          <a:endParaRPr lang="en-US"/>
        </a:p>
      </dgm:t>
    </dgm:pt>
    <dgm:pt modelId="{0E0577B9-8EF6-4438-86AA-6A23E7E85294}" type="sibTrans" cxnId="{A2B9F80F-B65D-44FE-91D8-FDB57782DB82}">
      <dgm:prSet/>
      <dgm:spPr/>
      <dgm:t>
        <a:bodyPr/>
        <a:lstStyle/>
        <a:p>
          <a:endParaRPr lang="en-US"/>
        </a:p>
      </dgm:t>
    </dgm:pt>
    <dgm:pt modelId="{2C61C6AF-DCD7-4C25-AF71-2AF3B7D4FE4F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ACŢIUNE HORMONALĂ</a:t>
          </a:r>
          <a:endParaRPr lang="en-US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60009D3-A0C2-49FB-82B3-08ED7E3C7CC3}" type="parTrans" cxnId="{590A683D-A9D8-4865-B5B9-6F06D6A8F8F8}">
      <dgm:prSet/>
      <dgm:spPr/>
      <dgm:t>
        <a:bodyPr/>
        <a:lstStyle/>
        <a:p>
          <a:endParaRPr lang="en-US"/>
        </a:p>
      </dgm:t>
    </dgm:pt>
    <dgm:pt modelId="{A2F7F02F-7586-4BEE-A228-0BE9DA6BDD75}" type="sibTrans" cxnId="{590A683D-A9D8-4865-B5B9-6F06D6A8F8F8}">
      <dgm:prSet/>
      <dgm:spPr/>
      <dgm:t>
        <a:bodyPr/>
        <a:lstStyle/>
        <a:p>
          <a:endParaRPr lang="en-US"/>
        </a:p>
      </dgm:t>
    </dgm:pt>
    <dgm:pt modelId="{62C6D66F-D579-49C9-AF36-87A2900D90A5}" type="pres">
      <dgm:prSet presAssocID="{4EF114CC-0A8B-4AFC-A400-335C1212DBFD}" presName="CompostProcess" presStyleCnt="0">
        <dgm:presLayoutVars>
          <dgm:dir/>
          <dgm:resizeHandles val="exact"/>
        </dgm:presLayoutVars>
      </dgm:prSet>
      <dgm:spPr/>
    </dgm:pt>
    <dgm:pt modelId="{E98336BE-91C7-45D2-A6D9-7881C440C907}" type="pres">
      <dgm:prSet presAssocID="{4EF114CC-0A8B-4AFC-A400-335C1212DBFD}" presName="arrow" presStyleLbl="bgShp" presStyleIdx="0" presStyleCn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</dgm:pt>
    <dgm:pt modelId="{A472E254-DD48-4BA1-99A7-28C76DA0BAB4}" type="pres">
      <dgm:prSet presAssocID="{4EF114CC-0A8B-4AFC-A400-335C1212DBFD}" presName="linearProcess" presStyleCnt="0"/>
      <dgm:spPr/>
    </dgm:pt>
    <dgm:pt modelId="{8C7E4E92-B15E-4D17-A679-4EB4829327B4}" type="pres">
      <dgm:prSet presAssocID="{E26FEC47-7B7C-41B4-AF44-616A13E910C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11F18A-570B-419A-ABAF-D434048749C4}" type="pres">
      <dgm:prSet presAssocID="{A2A8345E-BF7E-487B-AEB2-B9D49680542E}" presName="sibTrans" presStyleCnt="0"/>
      <dgm:spPr/>
    </dgm:pt>
    <dgm:pt modelId="{517475B1-DC7B-4707-BACD-1E9A4FC64829}" type="pres">
      <dgm:prSet presAssocID="{75E0933B-1CCB-4BC6-BDED-EF02D2FA8135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1FE954-35C9-4F22-8050-449F45399503}" type="pres">
      <dgm:prSet presAssocID="{0E0577B9-8EF6-4438-86AA-6A23E7E85294}" presName="sibTrans" presStyleCnt="0"/>
      <dgm:spPr/>
    </dgm:pt>
    <dgm:pt modelId="{7896426F-3ACF-439E-A136-0F26608651CB}" type="pres">
      <dgm:prSet presAssocID="{2C61C6AF-DCD7-4C25-AF71-2AF3B7D4FE4F}" presName="textNode" presStyleLbl="node1" presStyleIdx="2" presStyleCnt="3" custScaleX="1153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1CC5FF-6667-4470-B8C2-E755698F23DD}" type="presOf" srcId="{E26FEC47-7B7C-41B4-AF44-616A13E910C9}" destId="{8C7E4E92-B15E-4D17-A679-4EB4829327B4}" srcOrd="0" destOrd="0" presId="urn:microsoft.com/office/officeart/2005/8/layout/hProcess9"/>
    <dgm:cxn modelId="{590A683D-A9D8-4865-B5B9-6F06D6A8F8F8}" srcId="{4EF114CC-0A8B-4AFC-A400-335C1212DBFD}" destId="{2C61C6AF-DCD7-4C25-AF71-2AF3B7D4FE4F}" srcOrd="2" destOrd="0" parTransId="{260009D3-A0C2-49FB-82B3-08ED7E3C7CC3}" sibTransId="{A2F7F02F-7586-4BEE-A228-0BE9DA6BDD75}"/>
    <dgm:cxn modelId="{090A014D-9C6B-4BEE-87EE-26B3A1A12BC4}" type="presOf" srcId="{2C61C6AF-DCD7-4C25-AF71-2AF3B7D4FE4F}" destId="{7896426F-3ACF-439E-A136-0F26608651CB}" srcOrd="0" destOrd="0" presId="urn:microsoft.com/office/officeart/2005/8/layout/hProcess9"/>
    <dgm:cxn modelId="{E96A62F2-5405-4AAD-8935-46D23E2DDB5A}" type="presOf" srcId="{4EF114CC-0A8B-4AFC-A400-335C1212DBFD}" destId="{62C6D66F-D579-49C9-AF36-87A2900D90A5}" srcOrd="0" destOrd="0" presId="urn:microsoft.com/office/officeart/2005/8/layout/hProcess9"/>
    <dgm:cxn modelId="{97797DA4-453A-45DA-88BB-B5165DB20D91}" type="presOf" srcId="{75E0933B-1CCB-4BC6-BDED-EF02D2FA8135}" destId="{517475B1-DC7B-4707-BACD-1E9A4FC64829}" srcOrd="0" destOrd="0" presId="urn:microsoft.com/office/officeart/2005/8/layout/hProcess9"/>
    <dgm:cxn modelId="{1C4D9C39-64F5-4EBB-89FF-333AC3000D00}" srcId="{4EF114CC-0A8B-4AFC-A400-335C1212DBFD}" destId="{E26FEC47-7B7C-41B4-AF44-616A13E910C9}" srcOrd="0" destOrd="0" parTransId="{C6951ACD-A561-4707-93DD-33CC4DA73761}" sibTransId="{A2A8345E-BF7E-487B-AEB2-B9D49680542E}"/>
    <dgm:cxn modelId="{A2B9F80F-B65D-44FE-91D8-FDB57782DB82}" srcId="{4EF114CC-0A8B-4AFC-A400-335C1212DBFD}" destId="{75E0933B-1CCB-4BC6-BDED-EF02D2FA8135}" srcOrd="1" destOrd="0" parTransId="{C51C05F0-6FAF-488B-95F5-2100BED8D64B}" sibTransId="{0E0577B9-8EF6-4438-86AA-6A23E7E85294}"/>
    <dgm:cxn modelId="{D6DAEB73-4A23-4F69-8EEF-DCFF52D21488}" type="presParOf" srcId="{62C6D66F-D579-49C9-AF36-87A2900D90A5}" destId="{E98336BE-91C7-45D2-A6D9-7881C440C907}" srcOrd="0" destOrd="0" presId="urn:microsoft.com/office/officeart/2005/8/layout/hProcess9"/>
    <dgm:cxn modelId="{5BBEAB40-47A2-4ECF-ACEA-C46EDE1CA4E5}" type="presParOf" srcId="{62C6D66F-D579-49C9-AF36-87A2900D90A5}" destId="{A472E254-DD48-4BA1-99A7-28C76DA0BAB4}" srcOrd="1" destOrd="0" presId="urn:microsoft.com/office/officeart/2005/8/layout/hProcess9"/>
    <dgm:cxn modelId="{D63E07B3-EE50-4FAA-AE0C-DECC28DA9064}" type="presParOf" srcId="{A472E254-DD48-4BA1-99A7-28C76DA0BAB4}" destId="{8C7E4E92-B15E-4D17-A679-4EB4829327B4}" srcOrd="0" destOrd="0" presId="urn:microsoft.com/office/officeart/2005/8/layout/hProcess9"/>
    <dgm:cxn modelId="{A41928A6-598D-4C38-B22F-851F84051244}" type="presParOf" srcId="{A472E254-DD48-4BA1-99A7-28C76DA0BAB4}" destId="{B311F18A-570B-419A-ABAF-D434048749C4}" srcOrd="1" destOrd="0" presId="urn:microsoft.com/office/officeart/2005/8/layout/hProcess9"/>
    <dgm:cxn modelId="{7BEA485E-62E2-4764-9B0F-FD4233E3BB1F}" type="presParOf" srcId="{A472E254-DD48-4BA1-99A7-28C76DA0BAB4}" destId="{517475B1-DC7B-4707-BACD-1E9A4FC64829}" srcOrd="2" destOrd="0" presId="urn:microsoft.com/office/officeart/2005/8/layout/hProcess9"/>
    <dgm:cxn modelId="{691A59E1-AA90-42F7-B61F-774BB6234E3B}" type="presParOf" srcId="{A472E254-DD48-4BA1-99A7-28C76DA0BAB4}" destId="{F51FE954-35C9-4F22-8050-449F45399503}" srcOrd="3" destOrd="0" presId="urn:microsoft.com/office/officeart/2005/8/layout/hProcess9"/>
    <dgm:cxn modelId="{14EAD647-ED3A-4ED8-9117-299C5823A860}" type="presParOf" srcId="{A472E254-DD48-4BA1-99A7-28C76DA0BAB4}" destId="{7896426F-3ACF-439E-A136-0F26608651C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EF114CC-0A8B-4AFC-A400-335C1212DBFD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E26FEC47-7B7C-41B4-AF44-616A13E910C9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ANETOL</a:t>
          </a:r>
          <a:endParaRPr lang="en-US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951ACD-A561-4707-93DD-33CC4DA73761}" type="parTrans" cxnId="{1C4D9C39-64F5-4EBB-89FF-333AC3000D00}">
      <dgm:prSet/>
      <dgm:spPr/>
      <dgm:t>
        <a:bodyPr/>
        <a:lstStyle/>
        <a:p>
          <a:endParaRPr lang="en-US"/>
        </a:p>
      </dgm:t>
    </dgm:pt>
    <dgm:pt modelId="{A2A8345E-BF7E-487B-AEB2-B9D49680542E}" type="sibTrans" cxnId="{1C4D9C39-64F5-4EBB-89FF-333AC3000D00}">
      <dgm:prSet/>
      <dgm:spPr/>
      <dgm:t>
        <a:bodyPr/>
        <a:lstStyle/>
        <a:p>
          <a:endParaRPr lang="en-US"/>
        </a:p>
      </dgm:t>
    </dgm:pt>
    <dgm:pt modelId="{75E0933B-1CCB-4BC6-BDED-EF02D2FA813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DIETIL-STIBESTROL</a:t>
          </a:r>
          <a:endParaRPr lang="en-US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51C05F0-6FAF-488B-95F5-2100BED8D64B}" type="parTrans" cxnId="{A2B9F80F-B65D-44FE-91D8-FDB57782DB82}">
      <dgm:prSet/>
      <dgm:spPr/>
      <dgm:t>
        <a:bodyPr/>
        <a:lstStyle/>
        <a:p>
          <a:endParaRPr lang="en-US"/>
        </a:p>
      </dgm:t>
    </dgm:pt>
    <dgm:pt modelId="{0E0577B9-8EF6-4438-86AA-6A23E7E85294}" type="sibTrans" cxnId="{A2B9F80F-B65D-44FE-91D8-FDB57782DB82}">
      <dgm:prSet/>
      <dgm:spPr/>
      <dgm:t>
        <a:bodyPr/>
        <a:lstStyle/>
        <a:p>
          <a:endParaRPr lang="en-US"/>
        </a:p>
      </dgm:t>
    </dgm:pt>
    <dgm:pt modelId="{2C61C6AF-DCD7-4C25-AF71-2AF3B7D4FE4F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RA</a:t>
          </a:r>
          <a:endParaRPr lang="en-US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60009D3-A0C2-49FB-82B3-08ED7E3C7CC3}" type="parTrans" cxnId="{590A683D-A9D8-4865-B5B9-6F06D6A8F8F8}">
      <dgm:prSet/>
      <dgm:spPr/>
      <dgm:t>
        <a:bodyPr/>
        <a:lstStyle/>
        <a:p>
          <a:endParaRPr lang="en-US"/>
        </a:p>
      </dgm:t>
    </dgm:pt>
    <dgm:pt modelId="{A2F7F02F-7586-4BEE-A228-0BE9DA6BDD75}" type="sibTrans" cxnId="{590A683D-A9D8-4865-B5B9-6F06D6A8F8F8}">
      <dgm:prSet/>
      <dgm:spPr/>
      <dgm:t>
        <a:bodyPr/>
        <a:lstStyle/>
        <a:p>
          <a:endParaRPr lang="en-US"/>
        </a:p>
      </dgm:t>
    </dgm:pt>
    <dgm:pt modelId="{62C6D66F-D579-49C9-AF36-87A2900D90A5}" type="pres">
      <dgm:prSet presAssocID="{4EF114CC-0A8B-4AFC-A400-335C1212DBFD}" presName="CompostProcess" presStyleCnt="0">
        <dgm:presLayoutVars>
          <dgm:dir/>
          <dgm:resizeHandles val="exact"/>
        </dgm:presLayoutVars>
      </dgm:prSet>
      <dgm:spPr/>
    </dgm:pt>
    <dgm:pt modelId="{E98336BE-91C7-45D2-A6D9-7881C440C907}" type="pres">
      <dgm:prSet presAssocID="{4EF114CC-0A8B-4AFC-A400-335C1212DBFD}" presName="arrow" presStyleLbl="bgShp" presStyleIdx="0" presStyleCn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</dgm:pt>
    <dgm:pt modelId="{A472E254-DD48-4BA1-99A7-28C76DA0BAB4}" type="pres">
      <dgm:prSet presAssocID="{4EF114CC-0A8B-4AFC-A400-335C1212DBFD}" presName="linearProcess" presStyleCnt="0"/>
      <dgm:spPr/>
    </dgm:pt>
    <dgm:pt modelId="{8C7E4E92-B15E-4D17-A679-4EB4829327B4}" type="pres">
      <dgm:prSet presAssocID="{E26FEC47-7B7C-41B4-AF44-616A13E910C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11F18A-570B-419A-ABAF-D434048749C4}" type="pres">
      <dgm:prSet presAssocID="{A2A8345E-BF7E-487B-AEB2-B9D49680542E}" presName="sibTrans" presStyleCnt="0"/>
      <dgm:spPr/>
    </dgm:pt>
    <dgm:pt modelId="{517475B1-DC7B-4707-BACD-1E9A4FC64829}" type="pres">
      <dgm:prSet presAssocID="{75E0933B-1CCB-4BC6-BDED-EF02D2FA8135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1FE954-35C9-4F22-8050-449F45399503}" type="pres">
      <dgm:prSet presAssocID="{0E0577B9-8EF6-4438-86AA-6A23E7E85294}" presName="sibTrans" presStyleCnt="0"/>
      <dgm:spPr/>
    </dgm:pt>
    <dgm:pt modelId="{7896426F-3ACF-439E-A136-0F26608651CB}" type="pres">
      <dgm:prSet presAssocID="{2C61C6AF-DCD7-4C25-AF71-2AF3B7D4FE4F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0A683D-A9D8-4865-B5B9-6F06D6A8F8F8}" srcId="{4EF114CC-0A8B-4AFC-A400-335C1212DBFD}" destId="{2C61C6AF-DCD7-4C25-AF71-2AF3B7D4FE4F}" srcOrd="2" destOrd="0" parTransId="{260009D3-A0C2-49FB-82B3-08ED7E3C7CC3}" sibTransId="{A2F7F02F-7586-4BEE-A228-0BE9DA6BDD75}"/>
    <dgm:cxn modelId="{46418CB4-0645-4A72-86C0-86FD8561644C}" type="presOf" srcId="{75E0933B-1CCB-4BC6-BDED-EF02D2FA8135}" destId="{517475B1-DC7B-4707-BACD-1E9A4FC64829}" srcOrd="0" destOrd="0" presId="urn:microsoft.com/office/officeart/2005/8/layout/hProcess9"/>
    <dgm:cxn modelId="{1C4D9C39-64F5-4EBB-89FF-333AC3000D00}" srcId="{4EF114CC-0A8B-4AFC-A400-335C1212DBFD}" destId="{E26FEC47-7B7C-41B4-AF44-616A13E910C9}" srcOrd="0" destOrd="0" parTransId="{C6951ACD-A561-4707-93DD-33CC4DA73761}" sibTransId="{A2A8345E-BF7E-487B-AEB2-B9D49680542E}"/>
    <dgm:cxn modelId="{9DB0E665-0225-4062-BF40-3F1E90730A65}" type="presOf" srcId="{4EF114CC-0A8B-4AFC-A400-335C1212DBFD}" destId="{62C6D66F-D579-49C9-AF36-87A2900D90A5}" srcOrd="0" destOrd="0" presId="urn:microsoft.com/office/officeart/2005/8/layout/hProcess9"/>
    <dgm:cxn modelId="{D3BB17B2-79E7-4AC6-9046-7AF9A04F99C4}" type="presOf" srcId="{2C61C6AF-DCD7-4C25-AF71-2AF3B7D4FE4F}" destId="{7896426F-3ACF-439E-A136-0F26608651CB}" srcOrd="0" destOrd="0" presId="urn:microsoft.com/office/officeart/2005/8/layout/hProcess9"/>
    <dgm:cxn modelId="{C7F7D0FA-3759-4651-881A-E0F289D8A7AD}" type="presOf" srcId="{E26FEC47-7B7C-41B4-AF44-616A13E910C9}" destId="{8C7E4E92-B15E-4D17-A679-4EB4829327B4}" srcOrd="0" destOrd="0" presId="urn:microsoft.com/office/officeart/2005/8/layout/hProcess9"/>
    <dgm:cxn modelId="{A2B9F80F-B65D-44FE-91D8-FDB57782DB82}" srcId="{4EF114CC-0A8B-4AFC-A400-335C1212DBFD}" destId="{75E0933B-1CCB-4BC6-BDED-EF02D2FA8135}" srcOrd="1" destOrd="0" parTransId="{C51C05F0-6FAF-488B-95F5-2100BED8D64B}" sibTransId="{0E0577B9-8EF6-4438-86AA-6A23E7E85294}"/>
    <dgm:cxn modelId="{6C0A0875-5F06-460A-A163-3A7604382780}" type="presParOf" srcId="{62C6D66F-D579-49C9-AF36-87A2900D90A5}" destId="{E98336BE-91C7-45D2-A6D9-7881C440C907}" srcOrd="0" destOrd="0" presId="urn:microsoft.com/office/officeart/2005/8/layout/hProcess9"/>
    <dgm:cxn modelId="{BA7CB6C9-56E7-414C-9C53-70C9756D2BBC}" type="presParOf" srcId="{62C6D66F-D579-49C9-AF36-87A2900D90A5}" destId="{A472E254-DD48-4BA1-99A7-28C76DA0BAB4}" srcOrd="1" destOrd="0" presId="urn:microsoft.com/office/officeart/2005/8/layout/hProcess9"/>
    <dgm:cxn modelId="{12A9239D-6137-455A-B9CE-2239296A0D28}" type="presParOf" srcId="{A472E254-DD48-4BA1-99A7-28C76DA0BAB4}" destId="{8C7E4E92-B15E-4D17-A679-4EB4829327B4}" srcOrd="0" destOrd="0" presId="urn:microsoft.com/office/officeart/2005/8/layout/hProcess9"/>
    <dgm:cxn modelId="{AB4247B7-EA59-4260-875D-3937E5F4C7FB}" type="presParOf" srcId="{A472E254-DD48-4BA1-99A7-28C76DA0BAB4}" destId="{B311F18A-570B-419A-ABAF-D434048749C4}" srcOrd="1" destOrd="0" presId="urn:microsoft.com/office/officeart/2005/8/layout/hProcess9"/>
    <dgm:cxn modelId="{EAFABBC8-AD12-4D68-AA03-619673FAD321}" type="presParOf" srcId="{A472E254-DD48-4BA1-99A7-28C76DA0BAB4}" destId="{517475B1-DC7B-4707-BACD-1E9A4FC64829}" srcOrd="2" destOrd="0" presId="urn:microsoft.com/office/officeart/2005/8/layout/hProcess9"/>
    <dgm:cxn modelId="{A2FA69FA-B9F2-4C30-B373-030CB2AEB288}" type="presParOf" srcId="{A472E254-DD48-4BA1-99A7-28C76DA0BAB4}" destId="{F51FE954-35C9-4F22-8050-449F45399503}" srcOrd="3" destOrd="0" presId="urn:microsoft.com/office/officeart/2005/8/layout/hProcess9"/>
    <dgm:cxn modelId="{AA1814F9-F688-4E46-90F7-321FA9420564}" type="presParOf" srcId="{A472E254-DD48-4BA1-99A7-28C76DA0BAB4}" destId="{7896426F-3ACF-439E-A136-0F26608651C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EF114CC-0A8B-4AFC-A400-335C1212DBFD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E26FEC47-7B7C-41B4-AF44-616A13E910C9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MIRISTICINA</a:t>
          </a:r>
          <a:endParaRPr lang="en-US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951ACD-A561-4707-93DD-33CC4DA73761}" type="parTrans" cxnId="{1C4D9C39-64F5-4EBB-89FF-333AC3000D00}">
      <dgm:prSet/>
      <dgm:spPr/>
      <dgm:t>
        <a:bodyPr/>
        <a:lstStyle/>
        <a:p>
          <a:endParaRPr lang="en-US"/>
        </a:p>
      </dgm:t>
    </dgm:pt>
    <dgm:pt modelId="{A2A8345E-BF7E-487B-AEB2-B9D49680542E}" type="sibTrans" cxnId="{1C4D9C39-64F5-4EBB-89FF-333AC3000D00}">
      <dgm:prSet/>
      <dgm:spPr/>
      <dgm:t>
        <a:bodyPr/>
        <a:lstStyle/>
        <a:p>
          <a:endParaRPr lang="en-US"/>
        </a:p>
      </dgm:t>
    </dgm:pt>
    <dgm:pt modelId="{75E0933B-1CCB-4BC6-BDED-EF02D2FA8135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AMFETAMINA</a:t>
          </a:r>
          <a:endParaRPr lang="en-US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51C05F0-6FAF-488B-95F5-2100BED8D64B}" type="parTrans" cxnId="{A2B9F80F-B65D-44FE-91D8-FDB57782DB82}">
      <dgm:prSet/>
      <dgm:spPr/>
      <dgm:t>
        <a:bodyPr/>
        <a:lstStyle/>
        <a:p>
          <a:endParaRPr lang="en-US"/>
        </a:p>
      </dgm:t>
    </dgm:pt>
    <dgm:pt modelId="{0E0577B9-8EF6-4438-86AA-6A23E7E85294}" type="sibTrans" cxnId="{A2B9F80F-B65D-44FE-91D8-FDB57782DB82}">
      <dgm:prSet/>
      <dgm:spPr/>
      <dgm:t>
        <a:bodyPr/>
        <a:lstStyle/>
        <a:p>
          <a:endParaRPr lang="en-US"/>
        </a:p>
      </dgm:t>
    </dgm:pt>
    <dgm:pt modelId="{2C61C6AF-DCD7-4C25-AF71-2AF3B7D4FE4F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STIMULARE SNC</a:t>
          </a:r>
          <a:endParaRPr lang="en-US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60009D3-A0C2-49FB-82B3-08ED7E3C7CC3}" type="parTrans" cxnId="{590A683D-A9D8-4865-B5B9-6F06D6A8F8F8}">
      <dgm:prSet/>
      <dgm:spPr/>
      <dgm:t>
        <a:bodyPr/>
        <a:lstStyle/>
        <a:p>
          <a:endParaRPr lang="en-US"/>
        </a:p>
      </dgm:t>
    </dgm:pt>
    <dgm:pt modelId="{A2F7F02F-7586-4BEE-A228-0BE9DA6BDD75}" type="sibTrans" cxnId="{590A683D-A9D8-4865-B5B9-6F06D6A8F8F8}">
      <dgm:prSet/>
      <dgm:spPr/>
      <dgm:t>
        <a:bodyPr/>
        <a:lstStyle/>
        <a:p>
          <a:endParaRPr lang="en-US"/>
        </a:p>
      </dgm:t>
    </dgm:pt>
    <dgm:pt modelId="{62C6D66F-D579-49C9-AF36-87A2900D90A5}" type="pres">
      <dgm:prSet presAssocID="{4EF114CC-0A8B-4AFC-A400-335C1212DBFD}" presName="CompostProcess" presStyleCnt="0">
        <dgm:presLayoutVars>
          <dgm:dir/>
          <dgm:resizeHandles val="exact"/>
        </dgm:presLayoutVars>
      </dgm:prSet>
      <dgm:spPr/>
    </dgm:pt>
    <dgm:pt modelId="{E98336BE-91C7-45D2-A6D9-7881C440C907}" type="pres">
      <dgm:prSet presAssocID="{4EF114CC-0A8B-4AFC-A400-335C1212DBFD}" presName="arrow" presStyleLbl="bgShp" presStyleIdx="0" presStyleCn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</dgm:pt>
    <dgm:pt modelId="{A472E254-DD48-4BA1-99A7-28C76DA0BAB4}" type="pres">
      <dgm:prSet presAssocID="{4EF114CC-0A8B-4AFC-A400-335C1212DBFD}" presName="linearProcess" presStyleCnt="0"/>
      <dgm:spPr/>
    </dgm:pt>
    <dgm:pt modelId="{8C7E4E92-B15E-4D17-A679-4EB4829327B4}" type="pres">
      <dgm:prSet presAssocID="{E26FEC47-7B7C-41B4-AF44-616A13E910C9}" presName="textNode" presStyleLbl="node1" presStyleIdx="0" presStyleCnt="3" custScaleX="1191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11F18A-570B-419A-ABAF-D434048749C4}" type="pres">
      <dgm:prSet presAssocID="{A2A8345E-BF7E-487B-AEB2-B9D49680542E}" presName="sibTrans" presStyleCnt="0"/>
      <dgm:spPr/>
    </dgm:pt>
    <dgm:pt modelId="{517475B1-DC7B-4707-BACD-1E9A4FC64829}" type="pres">
      <dgm:prSet presAssocID="{75E0933B-1CCB-4BC6-BDED-EF02D2FA8135}" presName="textNode" presStyleLbl="node1" presStyleIdx="1" presStyleCnt="3" custScaleX="1136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1FE954-35C9-4F22-8050-449F45399503}" type="pres">
      <dgm:prSet presAssocID="{0E0577B9-8EF6-4438-86AA-6A23E7E85294}" presName="sibTrans" presStyleCnt="0"/>
      <dgm:spPr/>
    </dgm:pt>
    <dgm:pt modelId="{7896426F-3ACF-439E-A136-0F26608651CB}" type="pres">
      <dgm:prSet presAssocID="{2C61C6AF-DCD7-4C25-AF71-2AF3B7D4FE4F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F552CA-1E64-4CC5-A6E1-9D9E9C1864BE}" type="presOf" srcId="{4EF114CC-0A8B-4AFC-A400-335C1212DBFD}" destId="{62C6D66F-D579-49C9-AF36-87A2900D90A5}" srcOrd="0" destOrd="0" presId="urn:microsoft.com/office/officeart/2005/8/layout/hProcess9"/>
    <dgm:cxn modelId="{B5555E07-BD84-409C-8439-E3ECDD600B1E}" type="presOf" srcId="{75E0933B-1CCB-4BC6-BDED-EF02D2FA8135}" destId="{517475B1-DC7B-4707-BACD-1E9A4FC64829}" srcOrd="0" destOrd="0" presId="urn:microsoft.com/office/officeart/2005/8/layout/hProcess9"/>
    <dgm:cxn modelId="{590A683D-A9D8-4865-B5B9-6F06D6A8F8F8}" srcId="{4EF114CC-0A8B-4AFC-A400-335C1212DBFD}" destId="{2C61C6AF-DCD7-4C25-AF71-2AF3B7D4FE4F}" srcOrd="2" destOrd="0" parTransId="{260009D3-A0C2-49FB-82B3-08ED7E3C7CC3}" sibTransId="{A2F7F02F-7586-4BEE-A228-0BE9DA6BDD75}"/>
    <dgm:cxn modelId="{A2F50F20-184B-473E-941D-8E7147CE9270}" type="presOf" srcId="{E26FEC47-7B7C-41B4-AF44-616A13E910C9}" destId="{8C7E4E92-B15E-4D17-A679-4EB4829327B4}" srcOrd="0" destOrd="0" presId="urn:microsoft.com/office/officeart/2005/8/layout/hProcess9"/>
    <dgm:cxn modelId="{1C4D9C39-64F5-4EBB-89FF-333AC3000D00}" srcId="{4EF114CC-0A8B-4AFC-A400-335C1212DBFD}" destId="{E26FEC47-7B7C-41B4-AF44-616A13E910C9}" srcOrd="0" destOrd="0" parTransId="{C6951ACD-A561-4707-93DD-33CC4DA73761}" sibTransId="{A2A8345E-BF7E-487B-AEB2-B9D49680542E}"/>
    <dgm:cxn modelId="{C666F200-BB41-4EC7-8E1F-E8A12AFCAF2A}" type="presOf" srcId="{2C61C6AF-DCD7-4C25-AF71-2AF3B7D4FE4F}" destId="{7896426F-3ACF-439E-A136-0F26608651CB}" srcOrd="0" destOrd="0" presId="urn:microsoft.com/office/officeart/2005/8/layout/hProcess9"/>
    <dgm:cxn modelId="{A2B9F80F-B65D-44FE-91D8-FDB57782DB82}" srcId="{4EF114CC-0A8B-4AFC-A400-335C1212DBFD}" destId="{75E0933B-1CCB-4BC6-BDED-EF02D2FA8135}" srcOrd="1" destOrd="0" parTransId="{C51C05F0-6FAF-488B-95F5-2100BED8D64B}" sibTransId="{0E0577B9-8EF6-4438-86AA-6A23E7E85294}"/>
    <dgm:cxn modelId="{56039ABC-BFC8-493D-8736-705234D1C446}" type="presParOf" srcId="{62C6D66F-D579-49C9-AF36-87A2900D90A5}" destId="{E98336BE-91C7-45D2-A6D9-7881C440C907}" srcOrd="0" destOrd="0" presId="urn:microsoft.com/office/officeart/2005/8/layout/hProcess9"/>
    <dgm:cxn modelId="{E28C4067-EDC6-4075-8268-973841B7BB03}" type="presParOf" srcId="{62C6D66F-D579-49C9-AF36-87A2900D90A5}" destId="{A472E254-DD48-4BA1-99A7-28C76DA0BAB4}" srcOrd="1" destOrd="0" presId="urn:microsoft.com/office/officeart/2005/8/layout/hProcess9"/>
    <dgm:cxn modelId="{BEC6F1EF-2054-4598-B76C-779F8BE80285}" type="presParOf" srcId="{A472E254-DD48-4BA1-99A7-28C76DA0BAB4}" destId="{8C7E4E92-B15E-4D17-A679-4EB4829327B4}" srcOrd="0" destOrd="0" presId="urn:microsoft.com/office/officeart/2005/8/layout/hProcess9"/>
    <dgm:cxn modelId="{70D48EFB-9D15-475D-8E7C-C05237459A5B}" type="presParOf" srcId="{A472E254-DD48-4BA1-99A7-28C76DA0BAB4}" destId="{B311F18A-570B-419A-ABAF-D434048749C4}" srcOrd="1" destOrd="0" presId="urn:microsoft.com/office/officeart/2005/8/layout/hProcess9"/>
    <dgm:cxn modelId="{CF7C6212-4B16-434A-A5DE-A5F12D3E94D1}" type="presParOf" srcId="{A472E254-DD48-4BA1-99A7-28C76DA0BAB4}" destId="{517475B1-DC7B-4707-BACD-1E9A4FC64829}" srcOrd="2" destOrd="0" presId="urn:microsoft.com/office/officeart/2005/8/layout/hProcess9"/>
    <dgm:cxn modelId="{2E50B633-46B1-45CC-BCD9-6C2A25B86190}" type="presParOf" srcId="{A472E254-DD48-4BA1-99A7-28C76DA0BAB4}" destId="{F51FE954-35C9-4F22-8050-449F45399503}" srcOrd="3" destOrd="0" presId="urn:microsoft.com/office/officeart/2005/8/layout/hProcess9"/>
    <dgm:cxn modelId="{A9616E47-76A0-4581-A3AC-1D030928D764}" type="presParOf" srcId="{A472E254-DD48-4BA1-99A7-28C76DA0BAB4}" destId="{7896426F-3ACF-439E-A136-0F26608651C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2A132C-5057-40F2-B257-6C836C350926}">
      <dsp:nvSpPr>
        <dsp:cNvPr id="0" name=""/>
        <dsp:cNvSpPr/>
      </dsp:nvSpPr>
      <dsp:spPr>
        <a:xfrm>
          <a:off x="1481864" y="706186"/>
          <a:ext cx="4701961" cy="4701961"/>
        </a:xfrm>
        <a:prstGeom prst="blockArc">
          <a:avLst>
            <a:gd name="adj1" fmla="val 11880000"/>
            <a:gd name="adj2" fmla="val 16200000"/>
            <a:gd name="adj3" fmla="val 4644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D97A1C50-2022-419F-B96B-7AAC61BA8444}">
      <dsp:nvSpPr>
        <dsp:cNvPr id="0" name=""/>
        <dsp:cNvSpPr/>
      </dsp:nvSpPr>
      <dsp:spPr>
        <a:xfrm>
          <a:off x="1481864" y="706186"/>
          <a:ext cx="4701961" cy="4701961"/>
        </a:xfrm>
        <a:prstGeom prst="blockArc">
          <a:avLst>
            <a:gd name="adj1" fmla="val 7560000"/>
            <a:gd name="adj2" fmla="val 11880000"/>
            <a:gd name="adj3" fmla="val 4644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84F9F38A-4809-4E18-BB45-770FB4A6AF43}">
      <dsp:nvSpPr>
        <dsp:cNvPr id="0" name=""/>
        <dsp:cNvSpPr/>
      </dsp:nvSpPr>
      <dsp:spPr>
        <a:xfrm>
          <a:off x="1481864" y="706186"/>
          <a:ext cx="4701961" cy="4701961"/>
        </a:xfrm>
        <a:prstGeom prst="blockArc">
          <a:avLst>
            <a:gd name="adj1" fmla="val 3240000"/>
            <a:gd name="adj2" fmla="val 7560000"/>
            <a:gd name="adj3" fmla="val 4644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15E93DEE-680F-4177-8DE4-BD9D253F2E4D}">
      <dsp:nvSpPr>
        <dsp:cNvPr id="0" name=""/>
        <dsp:cNvSpPr/>
      </dsp:nvSpPr>
      <dsp:spPr>
        <a:xfrm>
          <a:off x="1481864" y="706186"/>
          <a:ext cx="4701961" cy="4701961"/>
        </a:xfrm>
        <a:prstGeom prst="blockArc">
          <a:avLst>
            <a:gd name="adj1" fmla="val 20520000"/>
            <a:gd name="adj2" fmla="val 3240000"/>
            <a:gd name="adj3" fmla="val 4644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98358D97-4758-4305-9223-996D53884A56}">
      <dsp:nvSpPr>
        <dsp:cNvPr id="0" name=""/>
        <dsp:cNvSpPr/>
      </dsp:nvSpPr>
      <dsp:spPr>
        <a:xfrm>
          <a:off x="1481864" y="706186"/>
          <a:ext cx="4701961" cy="4701961"/>
        </a:xfrm>
        <a:prstGeom prst="blockArc">
          <a:avLst>
            <a:gd name="adj1" fmla="val 16200000"/>
            <a:gd name="adj2" fmla="val 20520000"/>
            <a:gd name="adj3" fmla="val 4644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293E22BC-C0B5-4F96-9492-0F59DDEDBB1F}">
      <dsp:nvSpPr>
        <dsp:cNvPr id="0" name=""/>
        <dsp:cNvSpPr/>
      </dsp:nvSpPr>
      <dsp:spPr>
        <a:xfrm>
          <a:off x="2555838" y="2012351"/>
          <a:ext cx="2554013" cy="2089631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Times New Roman" pitchFamily="18" charset="0"/>
              <a:cs typeface="Times New Roman" pitchFamily="18" charset="0"/>
            </a:rPr>
            <a:t>ULEIURI VOLATILE</a:t>
          </a:r>
          <a:endParaRPr lang="en-US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29865" y="2318370"/>
        <a:ext cx="1805959" cy="1477593"/>
      </dsp:txXfrm>
    </dsp:sp>
    <dsp:sp modelId="{8531775B-45AE-4040-9F6A-BBD314CE6D3E}">
      <dsp:nvSpPr>
        <dsp:cNvPr id="0" name=""/>
        <dsp:cNvSpPr/>
      </dsp:nvSpPr>
      <dsp:spPr>
        <a:xfrm>
          <a:off x="2838431" y="2617"/>
          <a:ext cx="1988826" cy="1516313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</a:t>
          </a: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mestecuri</a:t>
          </a:r>
          <a:endParaRPr lang="en-US" sz="2000" b="1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</a:t>
          </a:r>
          <a:r>
            <a:rPr lang="ro-RO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compuşi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organici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en-US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29688" y="224676"/>
        <a:ext cx="1406312" cy="1072195"/>
      </dsp:txXfrm>
    </dsp:sp>
    <dsp:sp modelId="{3B9FB205-757D-4FCE-BABE-5AAFE7A244A1}">
      <dsp:nvSpPr>
        <dsp:cNvPr id="0" name=""/>
        <dsp:cNvSpPr/>
      </dsp:nvSpPr>
      <dsp:spPr>
        <a:xfrm>
          <a:off x="4874257" y="1735596"/>
          <a:ext cx="2285175" cy="1223892"/>
        </a:xfrm>
        <a:prstGeom prst="ellipse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</a:t>
          </a: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ecretaţi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de </a:t>
          </a: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celule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specializate</a:t>
          </a:r>
          <a:endParaRPr lang="en-US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208913" y="1914831"/>
        <a:ext cx="1615863" cy="865422"/>
      </dsp:txXfrm>
    </dsp:sp>
    <dsp:sp modelId="{ADB41563-CB9C-4DBF-A054-A36F4E2114FE}">
      <dsp:nvSpPr>
        <dsp:cNvPr id="0" name=""/>
        <dsp:cNvSpPr/>
      </dsp:nvSpPr>
      <dsp:spPr>
        <a:xfrm>
          <a:off x="4424474" y="4156832"/>
          <a:ext cx="1516313" cy="1516313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</a:t>
          </a: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iros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plăcut</a:t>
          </a:r>
          <a:endParaRPr lang="en-US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46533" y="4378891"/>
        <a:ext cx="1072195" cy="1072195"/>
      </dsp:txXfrm>
    </dsp:sp>
    <dsp:sp modelId="{9DA84D05-4A17-4D4D-9CB6-1DE648AB81DC}">
      <dsp:nvSpPr>
        <dsp:cNvPr id="0" name=""/>
        <dsp:cNvSpPr/>
      </dsp:nvSpPr>
      <dsp:spPr>
        <a:xfrm>
          <a:off x="1724902" y="4156832"/>
          <a:ext cx="1516313" cy="1516313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</a:t>
          </a: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ust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arzător</a:t>
          </a:r>
          <a:endParaRPr lang="en-US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46961" y="4378891"/>
        <a:ext cx="1072195" cy="1072195"/>
      </dsp:txXfrm>
    </dsp:sp>
    <dsp:sp modelId="{A2C8EBD5-F55C-4136-AC76-6ED07878A60D}">
      <dsp:nvSpPr>
        <dsp:cNvPr id="0" name=""/>
        <dsp:cNvSpPr/>
      </dsp:nvSpPr>
      <dsp:spPr>
        <a:xfrm>
          <a:off x="555871" y="1408937"/>
          <a:ext cx="2185947" cy="1877211"/>
        </a:xfrm>
        <a:prstGeom prst="ellipse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se </a:t>
          </a: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volatilizează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la </a:t>
          </a: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temperatura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camerei</a:t>
          </a:r>
          <a:endParaRPr lang="en-US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75996" y="1683848"/>
        <a:ext cx="1545697" cy="132738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590EDB-90F2-4EF3-8A91-CEBE6A9DAF5F}">
      <dsp:nvSpPr>
        <dsp:cNvPr id="0" name=""/>
        <dsp:cNvSpPr/>
      </dsp:nvSpPr>
      <dsp:spPr>
        <a:xfrm>
          <a:off x="68661" y="88461"/>
          <a:ext cx="1552276" cy="1552276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5427" tIns="25400" rIns="85427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pinen</a:t>
          </a:r>
          <a:endParaRPr lang="en-US" sz="20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latin typeface="Times New Roman" pitchFamily="18" charset="0"/>
              <a:cs typeface="Times New Roman" pitchFamily="18" charset="0"/>
            </a:rPr>
            <a:t>α</a:t>
          </a: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şi </a:t>
          </a:r>
          <a:r>
            <a:rPr lang="el-GR" sz="1800" b="1" kern="1200" dirty="0" smtClean="0">
              <a:latin typeface="Times New Roman" pitchFamily="18" charset="0"/>
              <a:cs typeface="Times New Roman" pitchFamily="18" charset="0"/>
            </a:rPr>
            <a:t>β</a:t>
          </a:r>
          <a:endParaRPr lang="en-US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5987" y="315787"/>
        <a:ext cx="1097624" cy="1097624"/>
      </dsp:txXfrm>
    </dsp:sp>
    <dsp:sp modelId="{9D23457F-310D-4963-8F8C-68FECB3E08C0}">
      <dsp:nvSpPr>
        <dsp:cNvPr id="0" name=""/>
        <dsp:cNvSpPr/>
      </dsp:nvSpPr>
      <dsp:spPr>
        <a:xfrm>
          <a:off x="1332676" y="116836"/>
          <a:ext cx="1552276" cy="1552276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5427" tIns="25400" rIns="85427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Cetone</a:t>
          </a:r>
          <a:r>
            <a:rPr lang="en-US" sz="15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smtClean="0">
              <a:latin typeface="Times New Roman" pitchFamily="18" charset="0"/>
              <a:cs typeface="Times New Roman" pitchFamily="18" charset="0"/>
            </a:rPr>
            <a:t>C10</a:t>
          </a:r>
          <a:endParaRPr lang="en-US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60002" y="344162"/>
        <a:ext cx="1097624" cy="1097624"/>
      </dsp:txXfrm>
    </dsp:sp>
    <dsp:sp modelId="{F2BE0B2D-5DB4-4746-B4DC-AEF67F9E60E9}">
      <dsp:nvSpPr>
        <dsp:cNvPr id="0" name=""/>
        <dsp:cNvSpPr/>
      </dsp:nvSpPr>
      <dsp:spPr>
        <a:xfrm>
          <a:off x="2574497" y="116836"/>
          <a:ext cx="1552276" cy="1552276"/>
        </a:xfrm>
        <a:prstGeom prst="ellipse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5427" tIns="25400" rIns="85427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Mentol</a:t>
          </a:r>
          <a:endParaRPr lang="en-US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01823" y="344162"/>
        <a:ext cx="1097624" cy="1097624"/>
      </dsp:txXfrm>
    </dsp:sp>
    <dsp:sp modelId="{DAF7CFFD-883C-467C-894D-28B0803AEA06}">
      <dsp:nvSpPr>
        <dsp:cNvPr id="0" name=""/>
        <dsp:cNvSpPr/>
      </dsp:nvSpPr>
      <dsp:spPr>
        <a:xfrm>
          <a:off x="3816318" y="150296"/>
          <a:ext cx="2078994" cy="1485357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5427" tIns="25400" rIns="85427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A</a:t>
          </a: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ldehid</a:t>
          </a: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a</a:t>
          </a:r>
          <a:r>
            <a:rPr lang="en-US" sz="2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cinamică</a:t>
          </a:r>
          <a:endParaRPr lang="en-US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20780" y="367821"/>
        <a:ext cx="1470070" cy="1050307"/>
      </dsp:txXfrm>
    </dsp:sp>
    <dsp:sp modelId="{B82C4F7C-0CEA-4032-9734-B773889FE167}">
      <dsp:nvSpPr>
        <dsp:cNvPr id="0" name=""/>
        <dsp:cNvSpPr/>
      </dsp:nvSpPr>
      <dsp:spPr>
        <a:xfrm>
          <a:off x="5584857" y="889"/>
          <a:ext cx="1974945" cy="1784170"/>
        </a:xfrm>
        <a:prstGeom prst="ellipse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85427" tIns="25400" rIns="85427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Eucaliptol</a:t>
          </a:r>
          <a:endParaRPr lang="en-US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874081" y="262175"/>
        <a:ext cx="1396497" cy="1261598"/>
      </dsp:txXfrm>
    </dsp:sp>
    <dsp:sp modelId="{C782C6E3-08E1-4AB0-9F26-66223C04DBF1}">
      <dsp:nvSpPr>
        <dsp:cNvPr id="0" name=""/>
        <dsp:cNvSpPr/>
      </dsp:nvSpPr>
      <dsp:spPr>
        <a:xfrm>
          <a:off x="7249348" y="116836"/>
          <a:ext cx="1552276" cy="1552276"/>
        </a:xfrm>
        <a:prstGeom prst="ellips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5427" tIns="25400" rIns="85427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imes New Roman" pitchFamily="18" charset="0"/>
              <a:cs typeface="Times New Roman" pitchFamily="18" charset="0"/>
            </a:rPr>
            <a:t>Esteri</a:t>
          </a:r>
          <a:endParaRPr lang="en-US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476674" y="344162"/>
        <a:ext cx="1097624" cy="10976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E41433-CB24-471C-BBA9-AC74087DCBC8}">
      <dsp:nvSpPr>
        <dsp:cNvPr id="0" name=""/>
        <dsp:cNvSpPr/>
      </dsp:nvSpPr>
      <dsp:spPr>
        <a:xfrm>
          <a:off x="1471207" y="-44872"/>
          <a:ext cx="2136660" cy="107142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Derivaţi</a:t>
          </a:r>
          <a:endParaRPr lang="en-US" sz="2000" b="1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monoterpenici</a:t>
          </a:r>
          <a:endParaRPr lang="en-US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02588" y="-13491"/>
        <a:ext cx="2073898" cy="1008666"/>
      </dsp:txXfrm>
    </dsp:sp>
    <dsp:sp modelId="{C7B4D6EA-1D3C-4682-94DF-FEA28E86AB16}">
      <dsp:nvSpPr>
        <dsp:cNvPr id="0" name=""/>
        <dsp:cNvSpPr/>
      </dsp:nvSpPr>
      <dsp:spPr>
        <a:xfrm rot="3456191">
          <a:off x="2870313" y="1536681"/>
          <a:ext cx="862826" cy="31064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2963507" y="1598811"/>
        <a:ext cx="676438" cy="186388"/>
      </dsp:txXfrm>
    </dsp:sp>
    <dsp:sp modelId="{C6E8DF2A-2CB3-462A-954B-A637F765FFE7}">
      <dsp:nvSpPr>
        <dsp:cNvPr id="0" name=""/>
        <dsp:cNvSpPr/>
      </dsp:nvSpPr>
      <dsp:spPr>
        <a:xfrm>
          <a:off x="3118013" y="2357455"/>
          <a:ext cx="1775136" cy="88756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Compuşi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aromatici</a:t>
          </a:r>
          <a:endParaRPr lang="en-US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44009" y="2383451"/>
        <a:ext cx="1723144" cy="835576"/>
      </dsp:txXfrm>
    </dsp:sp>
    <dsp:sp modelId="{C2850AF3-4417-4215-8C4D-F8ED99E9E1BB}">
      <dsp:nvSpPr>
        <dsp:cNvPr id="0" name=""/>
        <dsp:cNvSpPr/>
      </dsp:nvSpPr>
      <dsp:spPr>
        <a:xfrm rot="10800000">
          <a:off x="2147333" y="2645914"/>
          <a:ext cx="862826" cy="31064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2240527" y="2708044"/>
        <a:ext cx="676438" cy="186388"/>
      </dsp:txXfrm>
    </dsp:sp>
    <dsp:sp modelId="{C5AEB206-7D1B-46B1-AFA5-34A9ED1A3522}">
      <dsp:nvSpPr>
        <dsp:cNvPr id="0" name=""/>
        <dsp:cNvSpPr/>
      </dsp:nvSpPr>
      <dsp:spPr>
        <a:xfrm>
          <a:off x="107510" y="2357455"/>
          <a:ext cx="1931969" cy="88756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Derivaţi</a:t>
          </a:r>
          <a:endParaRPr lang="en-US" sz="2000" b="1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sesquiterpenici</a:t>
          </a:r>
          <a:endParaRPr lang="en-US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3506" y="2383451"/>
        <a:ext cx="1879977" cy="835576"/>
      </dsp:txXfrm>
    </dsp:sp>
    <dsp:sp modelId="{5C7922D9-A5E7-4B64-9787-9D84873314DB}">
      <dsp:nvSpPr>
        <dsp:cNvPr id="0" name=""/>
        <dsp:cNvSpPr/>
      </dsp:nvSpPr>
      <dsp:spPr>
        <a:xfrm rot="18143809">
          <a:off x="1345937" y="1536681"/>
          <a:ext cx="862826" cy="31064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439131" y="1598811"/>
        <a:ext cx="676438" cy="1863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67BFCB-0DE6-46DE-881A-F5D148D6CE5D}">
      <dsp:nvSpPr>
        <dsp:cNvPr id="0" name=""/>
        <dsp:cNvSpPr/>
      </dsp:nvSpPr>
      <dsp:spPr>
        <a:xfrm>
          <a:off x="2337647" y="1197661"/>
          <a:ext cx="3051183" cy="305118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Times New Roman" pitchFamily="18" charset="0"/>
              <a:cs typeface="Times New Roman" pitchFamily="18" charset="0"/>
            </a:rPr>
            <a:t>ULEI DE ORIGAN</a:t>
          </a:r>
          <a:endParaRPr lang="en-US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84482" y="1644496"/>
        <a:ext cx="2157513" cy="2157513"/>
      </dsp:txXfrm>
    </dsp:sp>
    <dsp:sp modelId="{03080F0A-A2FF-4638-A848-532ACD3F62D3}">
      <dsp:nvSpPr>
        <dsp:cNvPr id="0" name=""/>
        <dsp:cNvSpPr/>
      </dsp:nvSpPr>
      <dsp:spPr>
        <a:xfrm>
          <a:off x="2571764" y="-7251"/>
          <a:ext cx="2582949" cy="1486963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000" b="1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Corydothymus capitatus</a:t>
          </a:r>
          <a:endParaRPr lang="en-US" sz="2000" kern="1200" dirty="0"/>
        </a:p>
      </dsp:txBody>
      <dsp:txXfrm>
        <a:off x="2950028" y="210510"/>
        <a:ext cx="1826421" cy="1051441"/>
      </dsp:txXfrm>
    </dsp:sp>
    <dsp:sp modelId="{BA0960D0-FA6A-40C9-82D6-2F607C89465D}">
      <dsp:nvSpPr>
        <dsp:cNvPr id="0" name=""/>
        <dsp:cNvSpPr/>
      </dsp:nvSpPr>
      <dsp:spPr>
        <a:xfrm>
          <a:off x="4927866" y="2037972"/>
          <a:ext cx="1844791" cy="1370561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000" b="1" i="1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Origanum vulgarae ssp. viridae</a:t>
          </a:r>
          <a:endParaRPr lang="en-US" sz="2000" i="1" kern="1200" dirty="0"/>
        </a:p>
      </dsp:txBody>
      <dsp:txXfrm>
        <a:off x="5198029" y="2238686"/>
        <a:ext cx="1304465" cy="969133"/>
      </dsp:txXfrm>
    </dsp:sp>
    <dsp:sp modelId="{E633B8A3-81AE-4E1D-BA34-631CFA9BEBF3}">
      <dsp:nvSpPr>
        <dsp:cNvPr id="0" name=""/>
        <dsp:cNvSpPr/>
      </dsp:nvSpPr>
      <dsp:spPr>
        <a:xfrm>
          <a:off x="3021196" y="3912574"/>
          <a:ext cx="1684085" cy="1595403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000" b="1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Lippia citriodora</a:t>
          </a:r>
          <a:endParaRPr lang="en-US" sz="2000" kern="1200" dirty="0"/>
        </a:p>
      </dsp:txBody>
      <dsp:txXfrm>
        <a:off x="3267825" y="4146215"/>
        <a:ext cx="1190827" cy="1128121"/>
      </dsp:txXfrm>
    </dsp:sp>
    <dsp:sp modelId="{08B8AFC1-2634-4FAE-994F-8BA6E291C876}">
      <dsp:nvSpPr>
        <dsp:cNvPr id="0" name=""/>
        <dsp:cNvSpPr/>
      </dsp:nvSpPr>
      <dsp:spPr>
        <a:xfrm>
          <a:off x="942646" y="2088919"/>
          <a:ext cx="1867141" cy="1268667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000" b="1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Origanum onites</a:t>
          </a:r>
          <a:endParaRPr lang="en-US" sz="2000" kern="1200" dirty="0"/>
        </a:p>
      </dsp:txBody>
      <dsp:txXfrm>
        <a:off x="1216082" y="2274711"/>
        <a:ext cx="1320269" cy="8970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3FE74-D781-477A-B9A2-7BCA0ED7A963}">
      <dsp:nvSpPr>
        <dsp:cNvPr id="0" name=""/>
        <dsp:cNvSpPr/>
      </dsp:nvSpPr>
      <dsp:spPr>
        <a:xfrm>
          <a:off x="2646457" y="248194"/>
          <a:ext cx="1265164" cy="1265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Energie</a:t>
          </a:r>
          <a:endParaRPr lang="en-US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46457" y="248194"/>
        <a:ext cx="1265164" cy="1265164"/>
      </dsp:txXfrm>
    </dsp:sp>
    <dsp:sp modelId="{6917EF3B-FDB4-4D78-A9E0-6BBE72EE3ED8}">
      <dsp:nvSpPr>
        <dsp:cNvPr id="0" name=""/>
        <dsp:cNvSpPr/>
      </dsp:nvSpPr>
      <dsp:spPr>
        <a:xfrm>
          <a:off x="718177" y="-1056"/>
          <a:ext cx="2992801" cy="2992801"/>
        </a:xfrm>
        <a:prstGeom prst="circularArrow">
          <a:avLst>
            <a:gd name="adj1" fmla="val 8243"/>
            <a:gd name="adj2" fmla="val 575681"/>
            <a:gd name="adj3" fmla="val 2529085"/>
            <a:gd name="adj4" fmla="val 50387"/>
            <a:gd name="adj5" fmla="val 9617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</dsp:sp>
    <dsp:sp modelId="{E3B47B21-B1AD-4F0D-AE11-478DCFD229A8}">
      <dsp:nvSpPr>
        <dsp:cNvPr id="0" name=""/>
        <dsp:cNvSpPr/>
      </dsp:nvSpPr>
      <dsp:spPr>
        <a:xfrm>
          <a:off x="1453562" y="2091896"/>
          <a:ext cx="1522030" cy="1265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latin typeface="Times New Roman" pitchFamily="18" charset="0"/>
              <a:cs typeface="Times New Roman" pitchFamily="18" charset="0"/>
            </a:rPr>
            <a:t>Informaţie</a:t>
          </a:r>
          <a:endParaRPr lang="en-US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453562" y="2091896"/>
        <a:ext cx="1522030" cy="1265164"/>
      </dsp:txXfrm>
    </dsp:sp>
    <dsp:sp modelId="{11BA776D-DEF0-429C-9F08-5631277982D3}">
      <dsp:nvSpPr>
        <dsp:cNvPr id="0" name=""/>
        <dsp:cNvSpPr/>
      </dsp:nvSpPr>
      <dsp:spPr>
        <a:xfrm>
          <a:off x="718177" y="-1056"/>
          <a:ext cx="2992801" cy="2992801"/>
        </a:xfrm>
        <a:prstGeom prst="circularArrow">
          <a:avLst>
            <a:gd name="adj1" fmla="val 8243"/>
            <a:gd name="adj2" fmla="val 575681"/>
            <a:gd name="adj3" fmla="val 10173931"/>
            <a:gd name="adj4" fmla="val 7695233"/>
            <a:gd name="adj5" fmla="val 9617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</dsp:sp>
    <dsp:sp modelId="{91BAE500-8CDF-47DB-A830-4E77E9C64D6A}">
      <dsp:nvSpPr>
        <dsp:cNvPr id="0" name=""/>
        <dsp:cNvSpPr/>
      </dsp:nvSpPr>
      <dsp:spPr>
        <a:xfrm>
          <a:off x="517534" y="248194"/>
          <a:ext cx="1265164" cy="1265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latin typeface="Times New Roman" pitchFamily="18" charset="0"/>
              <a:cs typeface="Times New Roman" pitchFamily="18" charset="0"/>
            </a:rPr>
            <a:t>Materie</a:t>
          </a:r>
          <a:endParaRPr lang="en-US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7534" y="248194"/>
        <a:ext cx="1265164" cy="1265164"/>
      </dsp:txXfrm>
    </dsp:sp>
    <dsp:sp modelId="{C37DEFB8-6277-4E7B-B72F-067D50E14DD7}">
      <dsp:nvSpPr>
        <dsp:cNvPr id="0" name=""/>
        <dsp:cNvSpPr/>
      </dsp:nvSpPr>
      <dsp:spPr>
        <a:xfrm>
          <a:off x="718177" y="-1056"/>
          <a:ext cx="2992801" cy="2992801"/>
        </a:xfrm>
        <a:prstGeom prst="circularArrow">
          <a:avLst>
            <a:gd name="adj1" fmla="val 8243"/>
            <a:gd name="adj2" fmla="val 575681"/>
            <a:gd name="adj3" fmla="val 16858582"/>
            <a:gd name="adj4" fmla="val 14965736"/>
            <a:gd name="adj5" fmla="val 9617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87A88-DDAE-458A-980A-85B318348C01}">
      <dsp:nvSpPr>
        <dsp:cNvPr id="0" name=""/>
        <dsp:cNvSpPr/>
      </dsp:nvSpPr>
      <dsp:spPr>
        <a:xfrm rot="10800000">
          <a:off x="509698" y="0"/>
          <a:ext cx="4056252" cy="1290443"/>
        </a:xfrm>
        <a:prstGeom prst="homePlate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569050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bactericidă</a:t>
          </a:r>
          <a:endParaRPr lang="en-US" sz="22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832309" y="0"/>
        <a:ext cx="3733641" cy="1290443"/>
      </dsp:txXfrm>
    </dsp:sp>
    <dsp:sp modelId="{5E833D31-16E7-471D-9B24-509D6EFEFBC4}">
      <dsp:nvSpPr>
        <dsp:cNvPr id="0" name=""/>
        <dsp:cNvSpPr/>
      </dsp:nvSpPr>
      <dsp:spPr>
        <a:xfrm>
          <a:off x="216143" y="862"/>
          <a:ext cx="1564314" cy="129044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A0C0A6-ECB8-4BFE-8932-859C29B880EF}">
      <dsp:nvSpPr>
        <dsp:cNvPr id="0" name=""/>
        <dsp:cNvSpPr/>
      </dsp:nvSpPr>
      <dsp:spPr>
        <a:xfrm rot="10800000">
          <a:off x="609058" y="1676513"/>
          <a:ext cx="4024691" cy="129044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69050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virulicidă</a:t>
          </a:r>
          <a:endParaRPr lang="en-US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931669" y="1676513"/>
        <a:ext cx="3702080" cy="1290443"/>
      </dsp:txXfrm>
    </dsp:sp>
    <dsp:sp modelId="{949032C6-CCC7-4838-9259-A7D468C52AB2}">
      <dsp:nvSpPr>
        <dsp:cNvPr id="0" name=""/>
        <dsp:cNvSpPr/>
      </dsp:nvSpPr>
      <dsp:spPr>
        <a:xfrm>
          <a:off x="224033" y="1676513"/>
          <a:ext cx="1564314" cy="129044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070B0E7-E740-4D97-84A4-A761A0A7615F}">
      <dsp:nvSpPr>
        <dsp:cNvPr id="0" name=""/>
        <dsp:cNvSpPr/>
      </dsp:nvSpPr>
      <dsp:spPr>
        <a:xfrm rot="10800000">
          <a:off x="701683" y="3352163"/>
          <a:ext cx="3901192" cy="1290443"/>
        </a:xfrm>
        <a:prstGeom prst="homePlat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569050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antimicotică</a:t>
          </a:r>
          <a:endParaRPr lang="en-US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1024294" y="3352163"/>
        <a:ext cx="3578581" cy="1290443"/>
      </dsp:txXfrm>
    </dsp:sp>
    <dsp:sp modelId="{131B7E67-568A-4817-B519-66B6AD565B80}">
      <dsp:nvSpPr>
        <dsp:cNvPr id="0" name=""/>
        <dsp:cNvSpPr/>
      </dsp:nvSpPr>
      <dsp:spPr>
        <a:xfrm>
          <a:off x="254908" y="3352163"/>
          <a:ext cx="1564314" cy="129044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69BDB2-F1D3-4288-BDA1-D359E07C9823}">
      <dsp:nvSpPr>
        <dsp:cNvPr id="0" name=""/>
        <dsp:cNvSpPr/>
      </dsp:nvSpPr>
      <dsp:spPr>
        <a:xfrm>
          <a:off x="3226360" y="2714647"/>
          <a:ext cx="3069022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7092067"/>
              <a:satOff val="-307"/>
              <a:lumOff val="-1398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>
              <a:latin typeface="Times New Roman" pitchFamily="18" charset="0"/>
              <a:cs typeface="Times New Roman" pitchFamily="18" charset="0"/>
            </a:rPr>
            <a:t>AMFETAMINĂ</a:t>
          </a:r>
          <a:endParaRPr lang="en-US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75634" y="3068334"/>
        <a:ext cx="2091181" cy="918226"/>
      </dsp:txXfrm>
    </dsp:sp>
    <dsp:sp modelId="{6FA69A7F-D70D-49E5-B3A8-E874BE57DF2E}">
      <dsp:nvSpPr>
        <dsp:cNvPr id="0" name=""/>
        <dsp:cNvSpPr/>
      </dsp:nvSpPr>
      <dsp:spPr>
        <a:xfrm>
          <a:off x="0" y="2714647"/>
          <a:ext cx="2707310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0638100"/>
              <a:satOff val="-460"/>
              <a:lumOff val="-2098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smtClean="0">
              <a:latin typeface="Times New Roman" pitchFamily="18" charset="0"/>
              <a:cs typeface="Times New Roman" pitchFamily="18" charset="0"/>
            </a:rPr>
            <a:t>AMFETAMINĂ</a:t>
          </a:r>
          <a:endParaRPr lang="en-US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567" y="3068334"/>
        <a:ext cx="1837983" cy="918226"/>
      </dsp:txXfrm>
    </dsp:sp>
    <dsp:sp modelId="{CE4730FF-0668-4F9C-A369-C0A0D8DD7252}">
      <dsp:nvSpPr>
        <dsp:cNvPr id="0" name=""/>
        <dsp:cNvSpPr/>
      </dsp:nvSpPr>
      <dsp:spPr>
        <a:xfrm>
          <a:off x="3470667" y="0"/>
          <a:ext cx="2580408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3546033"/>
              <a:satOff val="-153"/>
              <a:lumOff val="-699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>
              <a:latin typeface="Times New Roman" pitchFamily="18" charset="0"/>
              <a:cs typeface="Times New Roman" pitchFamily="18" charset="0"/>
            </a:rPr>
            <a:t>ESTRADIOL</a:t>
          </a:r>
          <a:endParaRPr lang="en-US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73357" y="28567"/>
        <a:ext cx="1749152" cy="918226"/>
      </dsp:txXfrm>
    </dsp:sp>
    <dsp:sp modelId="{29C26EB5-04F7-4F00-AAF1-490F80105D36}">
      <dsp:nvSpPr>
        <dsp:cNvPr id="0" name=""/>
        <dsp:cNvSpPr/>
      </dsp:nvSpPr>
      <dsp:spPr>
        <a:xfrm>
          <a:off x="-175632" y="0"/>
          <a:ext cx="3369341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>
              <a:latin typeface="Times New Roman" pitchFamily="18" charset="0"/>
              <a:cs typeface="Times New Roman" pitchFamily="18" charset="0"/>
            </a:rPr>
            <a:t>DIETIL</a:t>
          </a:r>
          <a:r>
            <a:rPr lang="ro-RO" sz="1800" b="1" kern="120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en-US" sz="1800" b="1" kern="1200" dirty="0" smtClean="0">
              <a:latin typeface="Times New Roman" pitchFamily="18" charset="0"/>
              <a:cs typeface="Times New Roman" pitchFamily="18" charset="0"/>
            </a:rPr>
            <a:t>STILBESTROL</a:t>
          </a:r>
          <a:endParaRPr lang="en-US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-147065" y="28567"/>
        <a:ext cx="2301405" cy="918226"/>
      </dsp:txXfrm>
    </dsp:sp>
    <dsp:sp modelId="{B2BD16A5-006B-4D9E-88E1-4320B6F4DCC8}">
      <dsp:nvSpPr>
        <dsp:cNvPr id="0" name=""/>
        <dsp:cNvSpPr/>
      </dsp:nvSpPr>
      <dsp:spPr>
        <a:xfrm>
          <a:off x="1285886" y="214314"/>
          <a:ext cx="1759712" cy="1759712"/>
        </a:xfrm>
        <a:prstGeom prst="pieWedg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ANETOL</a:t>
          </a:r>
          <a:endParaRPr lang="en-US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01294" y="729722"/>
        <a:ext cx="1244304" cy="1244304"/>
      </dsp:txXfrm>
    </dsp:sp>
    <dsp:sp modelId="{2A498C95-B61D-4E5D-AC6F-53DA2909600B}">
      <dsp:nvSpPr>
        <dsp:cNvPr id="0" name=""/>
        <dsp:cNvSpPr/>
      </dsp:nvSpPr>
      <dsp:spPr>
        <a:xfrm rot="5400000">
          <a:off x="3088640" y="231647"/>
          <a:ext cx="1759712" cy="1759712"/>
        </a:xfrm>
        <a:prstGeom prst="pieWedg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SCLAREOL</a:t>
          </a:r>
          <a:endParaRPr lang="en-US" sz="13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3088640" y="747055"/>
        <a:ext cx="1244304" cy="1244304"/>
      </dsp:txXfrm>
    </dsp:sp>
    <dsp:sp modelId="{92D8D738-A762-4528-9C96-A265D48A51F5}">
      <dsp:nvSpPr>
        <dsp:cNvPr id="0" name=""/>
        <dsp:cNvSpPr/>
      </dsp:nvSpPr>
      <dsp:spPr>
        <a:xfrm rot="10800000">
          <a:off x="3088640" y="2072640"/>
          <a:ext cx="1759712" cy="1759712"/>
        </a:xfrm>
        <a:prstGeom prst="pieWedg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APIOL</a:t>
          </a:r>
          <a:endParaRPr lang="en-US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3088640" y="2072640"/>
        <a:ext cx="1244304" cy="1244304"/>
      </dsp:txXfrm>
    </dsp:sp>
    <dsp:sp modelId="{85C369AA-79F2-4592-885D-24B20D0E4502}">
      <dsp:nvSpPr>
        <dsp:cNvPr id="0" name=""/>
        <dsp:cNvSpPr/>
      </dsp:nvSpPr>
      <dsp:spPr>
        <a:xfrm rot="16200000">
          <a:off x="1247648" y="2072640"/>
          <a:ext cx="1759712" cy="1759712"/>
        </a:xfrm>
        <a:prstGeom prst="pieWedg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MIRSTICINA</a:t>
          </a:r>
          <a:endParaRPr lang="en-US" sz="13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1763056" y="2072640"/>
        <a:ext cx="1244304" cy="1244304"/>
      </dsp:txXfrm>
    </dsp:sp>
    <dsp:sp modelId="{1CEF4A23-3AEA-44EF-B04C-2C95A278FE74}">
      <dsp:nvSpPr>
        <dsp:cNvPr id="0" name=""/>
        <dsp:cNvSpPr/>
      </dsp:nvSpPr>
      <dsp:spPr>
        <a:xfrm>
          <a:off x="2744216" y="1666240"/>
          <a:ext cx="607568" cy="528320"/>
        </a:xfrm>
        <a:prstGeom prst="circular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accent5">
              <a:tint val="40000"/>
              <a:hueOff val="0"/>
              <a:satOff val="0"/>
              <a:lumOff val="0"/>
              <a:alphaOff val="0"/>
              <a:shade val="25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615C5464-17A1-4DF1-BCB8-FC4A0F98A8C9}">
      <dsp:nvSpPr>
        <dsp:cNvPr id="0" name=""/>
        <dsp:cNvSpPr/>
      </dsp:nvSpPr>
      <dsp:spPr>
        <a:xfrm rot="10800000">
          <a:off x="2744216" y="1869440"/>
          <a:ext cx="607568" cy="528320"/>
        </a:xfrm>
        <a:prstGeom prst="circular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accent5">
              <a:tint val="40000"/>
              <a:hueOff val="0"/>
              <a:satOff val="0"/>
              <a:lumOff val="0"/>
              <a:alphaOff val="0"/>
              <a:shade val="25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8336BE-91C7-45D2-A6D9-7881C440C907}">
      <dsp:nvSpPr>
        <dsp:cNvPr id="0" name=""/>
        <dsp:cNvSpPr/>
      </dsp:nvSpPr>
      <dsp:spPr>
        <a:xfrm>
          <a:off x="573289" y="0"/>
          <a:ext cx="6497286" cy="2603504"/>
        </a:xfrm>
        <a:prstGeom prst="rightArrow">
          <a:avLst/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</dsp:sp>
    <dsp:sp modelId="{8C7E4E92-B15E-4D17-A679-4EB4829327B4}">
      <dsp:nvSpPr>
        <dsp:cNvPr id="0" name=""/>
        <dsp:cNvSpPr/>
      </dsp:nvSpPr>
      <dsp:spPr>
        <a:xfrm>
          <a:off x="1150" y="781051"/>
          <a:ext cx="2205682" cy="1041401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SCLAREOL</a:t>
          </a:r>
          <a:endParaRPr lang="en-US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1987" y="831888"/>
        <a:ext cx="2104008" cy="939727"/>
      </dsp:txXfrm>
    </dsp:sp>
    <dsp:sp modelId="{517475B1-DC7B-4707-BACD-1E9A4FC64829}">
      <dsp:nvSpPr>
        <dsp:cNvPr id="0" name=""/>
        <dsp:cNvSpPr/>
      </dsp:nvSpPr>
      <dsp:spPr>
        <a:xfrm>
          <a:off x="2549463" y="781051"/>
          <a:ext cx="2205682" cy="1041401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ESTRADIOL</a:t>
          </a:r>
          <a:endParaRPr lang="en-US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00300" y="831888"/>
        <a:ext cx="2104008" cy="939727"/>
      </dsp:txXfrm>
    </dsp:sp>
    <dsp:sp modelId="{7896426F-3ACF-439E-A136-0F26608651CB}">
      <dsp:nvSpPr>
        <dsp:cNvPr id="0" name=""/>
        <dsp:cNvSpPr/>
      </dsp:nvSpPr>
      <dsp:spPr>
        <a:xfrm>
          <a:off x="5097776" y="781051"/>
          <a:ext cx="2544938" cy="1041401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ACŢIUNE HORMONALĂ</a:t>
          </a:r>
          <a:endParaRPr lang="en-US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148613" y="831888"/>
        <a:ext cx="2443264" cy="93972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8336BE-91C7-45D2-A6D9-7881C440C907}">
      <dsp:nvSpPr>
        <dsp:cNvPr id="0" name=""/>
        <dsp:cNvSpPr/>
      </dsp:nvSpPr>
      <dsp:spPr>
        <a:xfrm>
          <a:off x="573289" y="0"/>
          <a:ext cx="6497286" cy="2000264"/>
        </a:xfrm>
        <a:prstGeom prst="rightArrow">
          <a:avLst/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</dsp:sp>
    <dsp:sp modelId="{8C7E4E92-B15E-4D17-A679-4EB4829327B4}">
      <dsp:nvSpPr>
        <dsp:cNvPr id="0" name=""/>
        <dsp:cNvSpPr/>
      </dsp:nvSpPr>
      <dsp:spPr>
        <a:xfrm>
          <a:off x="3650" y="600079"/>
          <a:ext cx="2371096" cy="800105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ANETOL</a:t>
          </a:r>
          <a:endParaRPr lang="en-US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2708" y="639137"/>
        <a:ext cx="2292980" cy="721989"/>
      </dsp:txXfrm>
    </dsp:sp>
    <dsp:sp modelId="{517475B1-DC7B-4707-BACD-1E9A4FC64829}">
      <dsp:nvSpPr>
        <dsp:cNvPr id="0" name=""/>
        <dsp:cNvSpPr/>
      </dsp:nvSpPr>
      <dsp:spPr>
        <a:xfrm>
          <a:off x="2636384" y="600079"/>
          <a:ext cx="2371096" cy="800105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DIETIL-STIBESTROL</a:t>
          </a:r>
          <a:endParaRPr lang="en-US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75442" y="639137"/>
        <a:ext cx="2292980" cy="721989"/>
      </dsp:txXfrm>
    </dsp:sp>
    <dsp:sp modelId="{7896426F-3ACF-439E-A136-0F26608651CB}">
      <dsp:nvSpPr>
        <dsp:cNvPr id="0" name=""/>
        <dsp:cNvSpPr/>
      </dsp:nvSpPr>
      <dsp:spPr>
        <a:xfrm>
          <a:off x="5269119" y="600079"/>
          <a:ext cx="2371096" cy="800105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RA</a:t>
          </a:r>
          <a:endParaRPr lang="en-US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308177" y="639137"/>
        <a:ext cx="2292980" cy="72198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8336BE-91C7-45D2-A6D9-7881C440C907}">
      <dsp:nvSpPr>
        <dsp:cNvPr id="0" name=""/>
        <dsp:cNvSpPr/>
      </dsp:nvSpPr>
      <dsp:spPr>
        <a:xfrm>
          <a:off x="573289" y="0"/>
          <a:ext cx="6497286" cy="2000264"/>
        </a:xfrm>
        <a:prstGeom prst="rightArrow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8C7E4E92-B15E-4D17-A679-4EB4829327B4}">
      <dsp:nvSpPr>
        <dsp:cNvPr id="0" name=""/>
        <dsp:cNvSpPr/>
      </dsp:nvSpPr>
      <dsp:spPr>
        <a:xfrm>
          <a:off x="1913" y="600079"/>
          <a:ext cx="2537810" cy="800105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MIRISTICINA</a:t>
          </a:r>
          <a:endParaRPr lang="en-US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971" y="639137"/>
        <a:ext cx="2459694" cy="721989"/>
      </dsp:txXfrm>
    </dsp:sp>
    <dsp:sp modelId="{517475B1-DC7B-4707-BACD-1E9A4FC64829}">
      <dsp:nvSpPr>
        <dsp:cNvPr id="0" name=""/>
        <dsp:cNvSpPr/>
      </dsp:nvSpPr>
      <dsp:spPr>
        <a:xfrm>
          <a:off x="2815917" y="600079"/>
          <a:ext cx="2420662" cy="800105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AMFETAMINA</a:t>
          </a:r>
          <a:endParaRPr lang="en-US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54975" y="639137"/>
        <a:ext cx="2342546" cy="721989"/>
      </dsp:txXfrm>
    </dsp:sp>
    <dsp:sp modelId="{7896426F-3ACF-439E-A136-0F26608651CB}">
      <dsp:nvSpPr>
        <dsp:cNvPr id="0" name=""/>
        <dsp:cNvSpPr/>
      </dsp:nvSpPr>
      <dsp:spPr>
        <a:xfrm>
          <a:off x="5512774" y="600079"/>
          <a:ext cx="2129178" cy="800105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STIMULARE SNC</a:t>
          </a:r>
          <a:endParaRPr lang="en-US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551832" y="639137"/>
        <a:ext cx="2051062" cy="7219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2A283-3BE9-4073-BD04-5F4C65CE84FB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ED331-2F8D-4781-9E80-62178FE868DF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78248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ED331-2F8D-4781-9E80-62178FE868DF}" type="slidenum">
              <a:rPr lang="ro-RO" smtClean="0"/>
              <a:pPr/>
              <a:t>4</a:t>
            </a:fld>
            <a:endParaRPr lang="ro-R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BC6A2E2-E4EE-4E30-8A43-19771106CB31}" type="datetimeFigureOut">
              <a:rPr lang="ro-RO" smtClean="0"/>
              <a:pPr/>
              <a:t>18.04.2018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5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55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56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72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75.jpeg"/><Relationship Id="rId5" Type="http://schemas.openxmlformats.org/officeDocument/2006/relationships/diagramLayout" Target="../diagrams/layout4.xml"/><Relationship Id="rId10" Type="http://schemas.openxmlformats.org/officeDocument/2006/relationships/image" Target="../media/image74.jpeg"/><Relationship Id="rId4" Type="http://schemas.openxmlformats.org/officeDocument/2006/relationships/diagramData" Target="../diagrams/data4.xml"/><Relationship Id="rId9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6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openxmlformats.org/officeDocument/2006/relationships/image" Target="../media/image85.jpeg"/><Relationship Id="rId5" Type="http://schemas.openxmlformats.org/officeDocument/2006/relationships/diagramColors" Target="../diagrams/colors5.xml"/><Relationship Id="rId10" Type="http://schemas.openxmlformats.org/officeDocument/2006/relationships/image" Target="../media/image84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90.gi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oleObject" Target="../embeddings/oleObject3.bin"/><Relationship Id="rId7" Type="http://schemas.openxmlformats.org/officeDocument/2006/relationships/diagramLayout" Target="../diagrams/layout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diagramData" Target="../diagrams/data7.xml"/><Relationship Id="rId11" Type="http://schemas.openxmlformats.org/officeDocument/2006/relationships/image" Target="../media/image93.gif"/><Relationship Id="rId5" Type="http://schemas.openxmlformats.org/officeDocument/2006/relationships/image" Target="../media/image92.jpeg"/><Relationship Id="rId10" Type="http://schemas.microsoft.com/office/2007/relationships/diagramDrawing" Target="../diagrams/drawing7.xml"/><Relationship Id="rId4" Type="http://schemas.openxmlformats.org/officeDocument/2006/relationships/image" Target="../media/image91.emf"/><Relationship Id="rId9" Type="http://schemas.openxmlformats.org/officeDocument/2006/relationships/diagramColors" Target="../diagrams/colors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oleObject" Target="../embeddings/oleObject4.bin"/><Relationship Id="rId7" Type="http://schemas.openxmlformats.org/officeDocument/2006/relationships/diagramLayout" Target="../diagrams/layout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diagramData" Target="../diagrams/data8.xml"/><Relationship Id="rId11" Type="http://schemas.openxmlformats.org/officeDocument/2006/relationships/image" Target="../media/image96.gif"/><Relationship Id="rId5" Type="http://schemas.openxmlformats.org/officeDocument/2006/relationships/image" Target="../media/image95.jpeg"/><Relationship Id="rId10" Type="http://schemas.microsoft.com/office/2007/relationships/diagramDrawing" Target="../diagrams/drawing8.xml"/><Relationship Id="rId4" Type="http://schemas.openxmlformats.org/officeDocument/2006/relationships/image" Target="../media/image94.emf"/><Relationship Id="rId9" Type="http://schemas.openxmlformats.org/officeDocument/2006/relationships/diagramColors" Target="../diagrams/colors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98.jpeg"/><Relationship Id="rId7" Type="http://schemas.openxmlformats.org/officeDocument/2006/relationships/diagramLayout" Target="../diagrams/layout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diagramData" Target="../diagrams/data9.xml"/><Relationship Id="rId11" Type="http://schemas.openxmlformats.org/officeDocument/2006/relationships/image" Target="../media/image99.gif"/><Relationship Id="rId5" Type="http://schemas.openxmlformats.org/officeDocument/2006/relationships/image" Target="../media/image97.emf"/><Relationship Id="rId10" Type="http://schemas.microsoft.com/office/2007/relationships/diagramDrawing" Target="../diagrams/drawing9.xml"/><Relationship Id="rId4" Type="http://schemas.openxmlformats.org/officeDocument/2006/relationships/oleObject" Target="../embeddings/oleObject5.bin"/><Relationship Id="rId9" Type="http://schemas.openxmlformats.org/officeDocument/2006/relationships/diagramColors" Target="../diagrams/colors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2285992"/>
            <a:ext cx="6929486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ULEIURI VOLATILE -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AETHEROLEA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5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Lavandulae6"/>
          <p:cNvPicPr>
            <a:picLocks noChangeAspect="1" noChangeArrowheads="1"/>
          </p:cNvPicPr>
          <p:nvPr/>
        </p:nvPicPr>
        <p:blipFill>
          <a:blip r:embed="rId2" cstate="print"/>
          <a:srcRect l="22337" t="22565" r="44838" b="35797"/>
          <a:stretch>
            <a:fillRect/>
          </a:stretch>
        </p:blipFill>
        <p:spPr bwMode="auto">
          <a:xfrm>
            <a:off x="323528" y="404664"/>
            <a:ext cx="4250872" cy="40324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7" name="Picture 5" descr="http://t1.gstatic.com/images?q=tbn:ANd9GcQCoWwajA6GeRYAg2sEc6QjIwOP94p96Nlxp7o8qLuSjkAhKWeJ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60648"/>
            <a:ext cx="3060340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5868144" y="2924944"/>
            <a:ext cx="3096344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Lavandulae flos</a:t>
            </a:r>
            <a:endParaRPr lang="ro-RO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7" descr="http://www.bucataras.ro/uploads/modules/news/1477/menta-59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314825"/>
            <a:ext cx="3810000" cy="2543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3347864" y="5229200"/>
            <a:ext cx="2016224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Menthae folium</a:t>
            </a:r>
            <a:endParaRPr lang="ro-RO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1" name="Picture 9" descr="http://blog.jorjette.ro/wp-content/uploads/2011/02/busuiocul-Ocimum-basilicu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3933056"/>
            <a:ext cx="2856756" cy="2620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5292080" y="3645024"/>
            <a:ext cx="2304256" cy="5040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Basilici herba</a:t>
            </a:r>
            <a:endParaRPr lang="ro-RO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hamomillae fl - pg 1"/>
          <p:cNvPicPr>
            <a:picLocks noChangeAspect="1" noChangeArrowheads="1"/>
          </p:cNvPicPr>
          <p:nvPr/>
        </p:nvPicPr>
        <p:blipFill>
          <a:blip r:embed="rId2" cstate="print"/>
          <a:srcRect l="34857" t="24980" r="26088" b="31595"/>
          <a:stretch>
            <a:fillRect/>
          </a:stretch>
        </p:blipFill>
        <p:spPr bwMode="auto">
          <a:xfrm>
            <a:off x="714348" y="214290"/>
            <a:ext cx="3744416" cy="32506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1" name="Picture 3" descr="http://img04.elicriso.it/es/plantas_aromaticas/manzanilla_comun/1matricaria_chamomilla-f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14290"/>
            <a:ext cx="3926810" cy="3790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5572132" y="3429000"/>
            <a:ext cx="3096344" cy="6480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dirty="0" smtClean="0">
                <a:latin typeface="Times New Roman" pitchFamily="18" charset="0"/>
                <a:cs typeface="Times New Roman" pitchFamily="18" charset="0"/>
              </a:rPr>
              <a:t>Chamomillae flos</a:t>
            </a:r>
            <a:endParaRPr lang="ro-RO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http://194.88.148.151/GALBENELE/975d22dbcfc84eddc/250/0/1/99/GALBENE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501008"/>
            <a:ext cx="2952328" cy="31718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2771800" y="4869160"/>
            <a:ext cx="2664296" cy="5760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dirty="0" smtClean="0">
                <a:latin typeface="Times New Roman" pitchFamily="18" charset="0"/>
                <a:cs typeface="Times New Roman" pitchFamily="18" charset="0"/>
              </a:rPr>
              <a:t>Calendulae flos</a:t>
            </a:r>
            <a:endParaRPr lang="ro-RO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7" descr="http://4.bp.blogspot.com/-ttjwzFzrWHU/TdgTQK5CmdI/AAAAAAAAAkA/gXTbIdzxSCs/s1600/musete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9" y="4265712"/>
            <a:ext cx="2848400" cy="2318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IMG_0462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 l="19138" t="29710" r="30156" b="15967"/>
          <a:stretch>
            <a:fillRect/>
          </a:stretch>
        </p:blipFill>
        <p:spPr bwMode="auto">
          <a:xfrm>
            <a:off x="539552" y="188640"/>
            <a:ext cx="3861087" cy="3112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7" name="Picture 3" descr="http://www.aromaticdelights.ca/images/rosa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928670"/>
            <a:ext cx="3429000" cy="4572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143636" y="5572140"/>
            <a:ext cx="2736304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Rosae petalum</a:t>
            </a:r>
            <a:endParaRPr lang="ro-RO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3" name="Picture 9" descr="http://www.a1.ro/usr/thumbs/thumb_331_x_248/2011/08/24/359922-trandafi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687957"/>
            <a:ext cx="3960440" cy="29673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 l="22835" t="16949" r="20709" b="46713"/>
          <a:stretch>
            <a:fillRect/>
          </a:stretch>
        </p:blipFill>
        <p:spPr bwMode="auto">
          <a:xfrm>
            <a:off x="389335" y="161256"/>
            <a:ext cx="3504632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8676" name="Picture 4" descr="http://www.suseromania.ro/wp-content/uploads/2012/01/cinnam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80728"/>
            <a:ext cx="3749198" cy="344840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Rectangle 4"/>
          <p:cNvSpPr/>
          <p:nvPr/>
        </p:nvSpPr>
        <p:spPr>
          <a:xfrm>
            <a:off x="5072066" y="4929198"/>
            <a:ext cx="3240360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Cinnamomi cortex</a:t>
            </a:r>
            <a:endParaRPr lang="ro-RO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8" name="Picture 6" descr="http://194.88.148.103/04/5a/64/e0/cinnamon_throat_soother_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5" y="3185592"/>
            <a:ext cx="3461514" cy="34615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 l="22755" t="19016" r="11339" b="36732"/>
          <a:stretch>
            <a:fillRect/>
          </a:stretch>
        </p:blipFill>
        <p:spPr bwMode="auto">
          <a:xfrm>
            <a:off x="683568" y="332656"/>
            <a:ext cx="3060340" cy="27363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7652" name="Picture 4" descr="http://www.remediu.ro/img/plante/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2656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5724128" y="3861048"/>
            <a:ext cx="2736304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Abietaceae</a:t>
            </a:r>
            <a:r>
              <a:rPr lang="ro-RO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o-RO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4" name="Picture 6" descr="http://www.agrofm.ro/wp-content/uploads/Mugurii-de-brad-vindec%C4%83-bron%C8%99itele-538x3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486149"/>
            <a:ext cx="5124450" cy="3371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 fig 1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 l="16782"/>
          <a:stretch>
            <a:fillRect/>
          </a:stretch>
        </p:blipFill>
        <p:spPr bwMode="auto">
          <a:xfrm>
            <a:off x="395536" y="260648"/>
            <a:ext cx="3960440" cy="33309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629" name="Picture 5" descr="http://coaja-de-portocala.home.ro/images/coaja-de-portocala-t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3714752"/>
            <a:ext cx="6000760" cy="286322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11560" y="3789040"/>
            <a:ext cx="3024336" cy="6480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Aurantii pericarpium</a:t>
            </a:r>
            <a:endParaRPr lang="ro-RO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31" name="Picture 7" descr="http://www.fara-celulita.com/wp-content/uploads/2011/10/coaja-de-lama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285728"/>
            <a:ext cx="4762500" cy="3162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5076056" y="2924944"/>
            <a:ext cx="3312368" cy="7200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Citri pericarpium</a:t>
            </a:r>
            <a:endParaRPr lang="ro-RO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20" y="285728"/>
            <a:ext cx="3786214" cy="7143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Citrus aurantium </a:t>
            </a:r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ssp. </a:t>
            </a:r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aurantium</a:t>
            </a:r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http://t0.gstatic.com/images?q=tbn:ANd9GcSNryHD9PSfaDLPqXOECHLjOEzwRCCCtXrj33yrspFOHMKihTcy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060848"/>
            <a:ext cx="2559067" cy="221457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5" name="Straight Arrow Connector 4"/>
          <p:cNvCxnSpPr/>
          <p:nvPr/>
        </p:nvCxnSpPr>
        <p:spPr>
          <a:xfrm>
            <a:off x="1142976" y="928670"/>
            <a:ext cx="1821669" cy="14521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71600" y="2452826"/>
            <a:ext cx="4286280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038225" algn="l"/>
              </a:tabLst>
            </a:pPr>
            <a:r>
              <a:rPr kumimoji="0" lang="ro-RO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Neroli aetheroleum </a:t>
            </a:r>
            <a:r>
              <a:rPr kumimoji="0" lang="ro-RO" sz="20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(esenţa de Neroli)</a:t>
            </a:r>
            <a:endParaRPr kumimoji="0" lang="ro-RO" sz="20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 descr="http://aromatherapy-essentials.com/wp-content/uploads/2011/06/Neroli-Citrus-aurantium-var.-ama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086752"/>
            <a:ext cx="2510590" cy="22144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8" name="Straight Arrow Connector 7"/>
          <p:cNvCxnSpPr/>
          <p:nvPr/>
        </p:nvCxnSpPr>
        <p:spPr>
          <a:xfrm>
            <a:off x="4143372" y="714356"/>
            <a:ext cx="100013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357818" y="214290"/>
            <a:ext cx="3500462" cy="107157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Aurantii aetheroleum </a:t>
            </a:r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esenţa de Curacao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urved Left Arrow 12"/>
          <p:cNvSpPr/>
          <p:nvPr/>
        </p:nvSpPr>
        <p:spPr>
          <a:xfrm>
            <a:off x="8250970" y="1190397"/>
            <a:ext cx="714380" cy="928694"/>
          </a:xfrm>
          <a:prstGeom prst="curved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Right Arrow 13"/>
          <p:cNvSpPr/>
          <p:nvPr/>
        </p:nvSpPr>
        <p:spPr>
          <a:xfrm>
            <a:off x="1115616" y="2857496"/>
            <a:ext cx="714380" cy="1071570"/>
          </a:xfrm>
          <a:prstGeom prst="curv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5720" y="5549170"/>
            <a:ext cx="5357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1038225" algn="l"/>
              </a:tabLst>
            </a:pPr>
            <a:r>
              <a:rPr lang="ro-RO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Uleiul de portocal </a:t>
            </a:r>
            <a:r>
              <a:rPr lang="en-US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lang="ro-RO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mar </a:t>
            </a:r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(petit grain)</a:t>
            </a:r>
            <a:endParaRPr lang="ro-RO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0" descr="http://3.bp.blogspot.com/-HkL8dEeh0pM/TzBapqMw8AI/AAAAAAAAADs/-VW_k2D-LQ8/s1600/U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9285" y="928670"/>
            <a:ext cx="2000264" cy="1593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ight Arrow 16"/>
          <p:cNvSpPr/>
          <p:nvPr/>
        </p:nvSpPr>
        <p:spPr>
          <a:xfrm>
            <a:off x="4369086" y="5589240"/>
            <a:ext cx="1643074" cy="35719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490" name="Picture 2" descr="Image result for frunze de portoc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81128"/>
            <a:ext cx="2857500" cy="16002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own Arrow 11"/>
          <p:cNvSpPr/>
          <p:nvPr/>
        </p:nvSpPr>
        <p:spPr>
          <a:xfrm>
            <a:off x="539552" y="1000108"/>
            <a:ext cx="72008" cy="46410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2457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1538552"/>
              </p:ext>
            </p:extLst>
          </p:nvPr>
        </p:nvGraphicFramePr>
        <p:xfrm>
          <a:off x="107504" y="476672"/>
          <a:ext cx="7371478" cy="171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4" r:id="rId3" imgW="6277439" imgH="1358246" progId="MDLDrawOLE.MDLDrawObject.1">
                  <p:embed/>
                </p:oleObj>
              </mc:Choice>
              <mc:Fallback>
                <p:oleObj r:id="rId3" imgW="6277439" imgH="1358246" progId="MDLDrawOLE.MDLDrawObject.1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476672"/>
                        <a:ext cx="7371478" cy="1719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1368152" y="2734762"/>
            <a:ext cx="3563888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</a:t>
            </a:r>
            <a:r>
              <a:rPr kumimoji="0" lang="ro-RO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1%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  <a:r>
              <a:rPr kumimoji="0" lang="ro-RO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15% ulei volatil</a:t>
            </a:r>
            <a:endParaRPr kumimoji="0" lang="ro-RO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1" name="Picture 5" descr="http://4woman.ro/usercontent/2/2790/farmacia/cuisoa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5467" y="3167614"/>
            <a:ext cx="3678204" cy="28241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583" name="Picture 7" descr="http://www.infogradina.ro/mirodenii/cuisoarele-remediu-naturist-pentru-cresterea-potentei/217/2/flori-de-cuisoar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573016"/>
            <a:ext cx="3466356" cy="2599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2714612" y="4244797"/>
            <a:ext cx="3168352" cy="5040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Caryophylli flos</a:t>
            </a:r>
            <a:endParaRPr lang="ro-RO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9" name="Picture 13" descr="Image result for gei rhizom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92232"/>
            <a:ext cx="1835696" cy="161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73030743"/>
              </p:ext>
            </p:extLst>
          </p:nvPr>
        </p:nvGraphicFramePr>
        <p:xfrm>
          <a:off x="214282" y="285728"/>
          <a:ext cx="5000660" cy="3429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rame 2"/>
          <p:cNvSpPr/>
          <p:nvPr/>
        </p:nvSpPr>
        <p:spPr>
          <a:xfrm>
            <a:off x="6215074" y="214290"/>
            <a:ext cx="2286016" cy="1000132"/>
          </a:xfrm>
          <a:prstGeom prst="fra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CULOAREA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7215206" y="1357298"/>
            <a:ext cx="357190" cy="1000132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22" name="Picture 2" descr="C:\Users\Farmacognozie\Desktop\portocal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29322" y="2428868"/>
            <a:ext cx="2714628" cy="135731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5572132" y="3929066"/>
            <a:ext cx="3571868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Galben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intens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Auran</a:t>
            </a:r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aetheroleum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http://img04.elicriso.it/es/plantas_aromaticas/manzanilla_comun/1matricaria_chamomilla-f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3929066"/>
            <a:ext cx="1928826" cy="1862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00034" y="5715016"/>
            <a:ext cx="3857684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Albastru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Chamomillae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aetheroleum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25" name="Picture 5" descr="C:\Users\Farmacognozie\Desktop\1399116219-ulei-esential-scortisoara-solaris-10ml-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57752" y="4857760"/>
            <a:ext cx="1500198" cy="160021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1" name="TextBox 10"/>
          <p:cNvSpPr txBox="1"/>
          <p:nvPr/>
        </p:nvSpPr>
        <p:spPr>
          <a:xfrm>
            <a:off x="6504115" y="5196200"/>
            <a:ext cx="2571800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Roşietic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o-RO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conservare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ro-RO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Cinnamomi aetheroleum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9" descr="C:\Users\Lidia\Desktop\curs C15 poze vechi\ulei musetel german.bmp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46" y="4000504"/>
            <a:ext cx="1085850" cy="16287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00034" y="155982"/>
            <a:ext cx="6429420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Factorii care influenţează calitatea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uleiului volatil</a:t>
            </a:r>
            <a:endParaRPr kumimoji="0" lang="ro-RO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785786" y="1071546"/>
          <a:ext cx="7715304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rved Down Arrow 3"/>
          <p:cNvSpPr/>
          <p:nvPr/>
        </p:nvSpPr>
        <p:spPr>
          <a:xfrm>
            <a:off x="6643702" y="3143248"/>
            <a:ext cx="928694" cy="500066"/>
          </a:xfrm>
          <a:prstGeom prst="curved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00958" y="3643314"/>
            <a:ext cx="128588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GRECIA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urved Down Arrow 5"/>
          <p:cNvSpPr/>
          <p:nvPr/>
        </p:nvSpPr>
        <p:spPr>
          <a:xfrm>
            <a:off x="5357818" y="1285860"/>
            <a:ext cx="928694" cy="500066"/>
          </a:xfrm>
          <a:prstGeom prst="curved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57884" y="1857364"/>
            <a:ext cx="128588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SPANIA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86380" y="5857892"/>
            <a:ext cx="128588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MEXIC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urved Down Arrow 8"/>
          <p:cNvSpPr/>
          <p:nvPr/>
        </p:nvSpPr>
        <p:spPr>
          <a:xfrm>
            <a:off x="5072066" y="5143512"/>
            <a:ext cx="928694" cy="500066"/>
          </a:xfrm>
          <a:prstGeom prst="curved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5400000">
            <a:off x="1500166" y="3000372"/>
            <a:ext cx="785818" cy="642942"/>
          </a:xfrm>
          <a:prstGeom prst="curved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720" y="3643314"/>
            <a:ext cx="128588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TURCIA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9" descr="http://sfantatreimebc.org/pictura/wp-content/uploads/2011/04/Ulei-de-oregano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2330" y="357166"/>
            <a:ext cx="1907138" cy="1857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1" descr="http://www.wildflowers.co.il/images/320-pics/17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72" y="4500570"/>
            <a:ext cx="1857388" cy="1987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428596" y="1357299"/>
            <a:ext cx="284726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Originea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botanică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http://www.plantcare.com/oldSite/httpdocs/images/namedImages/Lemon_Verben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5140" y="4929198"/>
            <a:ext cx="2261381" cy="16960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Imagini pentru ULEIURI VOLATI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2" y="214290"/>
            <a:ext cx="2547897" cy="19109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41" name="Picture 9" descr="C:\Users\Farmacognozie\Desktop\uleiuri_volatile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7320" y="4143381"/>
            <a:ext cx="2279521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10355554"/>
              </p:ext>
            </p:extLst>
          </p:nvPr>
        </p:nvGraphicFramePr>
        <p:xfrm>
          <a:off x="0" y="214290"/>
          <a:ext cx="7715304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642918"/>
            <a:ext cx="284897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Chemovarietatea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82884" y="428604"/>
            <a:ext cx="362952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1038225" algn="l"/>
              </a:tabLst>
            </a:pPr>
            <a:r>
              <a:rPr lang="ro-RO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Thymus vulgaris </a:t>
            </a:r>
            <a:r>
              <a:rPr lang="ro-RO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(cimbru) </a:t>
            </a:r>
            <a:endParaRPr lang="en-US" sz="2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eft Brace 6"/>
          <p:cNvSpPr/>
          <p:nvPr/>
        </p:nvSpPr>
        <p:spPr>
          <a:xfrm>
            <a:off x="428596" y="1643050"/>
            <a:ext cx="357190" cy="4214842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57224" y="1928802"/>
            <a:ext cx="3714776" cy="37856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1038225" algn="l"/>
              </a:tabLst>
            </a:pPr>
            <a:r>
              <a:rPr lang="ro-RO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T. vulgaris </a:t>
            </a:r>
            <a:r>
              <a:rPr lang="ro-RO" sz="20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geran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ro-RO" sz="20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oliferum</a:t>
            </a:r>
            <a:endParaRPr lang="en-US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1038225" algn="l"/>
              </a:tabLst>
            </a:pPr>
            <a:r>
              <a:rPr lang="ro-RO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T. vulgaris </a:t>
            </a:r>
            <a:r>
              <a:rPr lang="ro-RO" sz="20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linaloliferum</a:t>
            </a:r>
            <a:endParaRPr lang="en-US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1038225" algn="l"/>
              </a:tabLst>
            </a:pPr>
            <a:r>
              <a:rPr lang="ro-RO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T. vulgaris </a:t>
            </a:r>
            <a:r>
              <a:rPr lang="ro-RO" sz="20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mircenoliferum</a:t>
            </a:r>
            <a:r>
              <a:rPr lang="ro-RO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US" sz="2000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1038225" algn="l"/>
              </a:tabLst>
            </a:pPr>
            <a:r>
              <a:rPr lang="en-US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o-RO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T. vulgaris </a:t>
            </a:r>
            <a:r>
              <a:rPr lang="ro-RO" sz="20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terpenoliferum</a:t>
            </a:r>
            <a:endParaRPr lang="en-US" sz="2000" b="1" i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1038225" algn="l"/>
              </a:tabLst>
            </a:pPr>
            <a:r>
              <a:rPr lang="en-US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o-RO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T. vulgaris </a:t>
            </a:r>
            <a:r>
              <a:rPr lang="ro-RO" sz="20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cineoliferum</a:t>
            </a:r>
            <a:r>
              <a:rPr lang="ro-RO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US" sz="2000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1038225" algn="l"/>
              </a:tabLst>
            </a:pPr>
            <a:r>
              <a:rPr lang="en-US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o-RO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T. vulgaris </a:t>
            </a:r>
            <a:r>
              <a:rPr lang="ro-RO" sz="2000" b="1" i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thujanoliferum</a:t>
            </a:r>
            <a:r>
              <a:rPr lang="ro-RO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US" sz="2000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1038225" algn="l"/>
              </a:tabLst>
            </a:pPr>
            <a:r>
              <a:rPr lang="en-US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o-RO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T. vulgaris </a:t>
            </a:r>
            <a:r>
              <a:rPr lang="ro-RO" sz="20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carvacroliferum</a:t>
            </a:r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US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1038225" algn="l"/>
              </a:tabLst>
            </a:pPr>
            <a:r>
              <a:rPr lang="en-US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o-RO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T. vulgaris </a:t>
            </a:r>
            <a:r>
              <a:rPr lang="ro-RO" sz="20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thymoliferum</a:t>
            </a:r>
            <a:endParaRPr lang="ro-RO" sz="20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http://www.elemental.ro/781-2346-large/ulei-esential-de-cimbru-bio-5-m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1142984"/>
            <a:ext cx="214314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http://www.infogradina.ro/plante-medicinale/cimbrul-si-cimbrisorul/441/1/cimbr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3786190"/>
            <a:ext cx="3113156" cy="2490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4" descr="http://www.topbeauty.ro/wp-content/uploads/2009/05/3307804988_cc355b2c8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1357298"/>
            <a:ext cx="2238375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00043"/>
            <a:ext cx="592935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Ciclul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evolutiv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şi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condiţiile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pedoclimatice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8066" name="Picture 2" descr="C:\Users\Farmacognozie\Desktop\descărcare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14422"/>
            <a:ext cx="2286016" cy="1521240"/>
          </a:xfrm>
          <a:prstGeom prst="rect">
            <a:avLst/>
          </a:prstGeom>
          <a:noFill/>
        </p:spPr>
      </p:pic>
      <p:pic>
        <p:nvPicPr>
          <p:cNvPr id="88067" name="Picture 3" descr="C:\Users\Farmacognozie\Desktop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82" y="1285860"/>
            <a:ext cx="1571636" cy="157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Left-Right Arrow 4"/>
          <p:cNvSpPr/>
          <p:nvPr/>
        </p:nvSpPr>
        <p:spPr>
          <a:xfrm>
            <a:off x="2428860" y="1357298"/>
            <a:ext cx="5000660" cy="1143008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Cantitatea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maximă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ulei</a:t>
            </a:r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 volatil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la </a:t>
            </a:r>
          </a:p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începutul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infloririi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http://img.tootoo.com/mytootoo/upload/50/500717/product/500717_ef0665a675d509740d1bac2c458880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429000"/>
            <a:ext cx="2286016" cy="22352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Curved Down Arrow 7"/>
          <p:cNvSpPr/>
          <p:nvPr/>
        </p:nvSpPr>
        <p:spPr>
          <a:xfrm>
            <a:off x="2714612" y="3214686"/>
            <a:ext cx="1357322" cy="857256"/>
          </a:xfrm>
          <a:prstGeom prst="curved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8071" name="Picture 7" descr="C:\Users\Farmacognozie\Desktop\220px-(-)-Menthol.sv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64" y="3000372"/>
            <a:ext cx="1629845" cy="200026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143372" y="3857628"/>
            <a:ext cx="2071702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MENTOL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urved Up Arrow 11"/>
          <p:cNvSpPr/>
          <p:nvPr/>
        </p:nvSpPr>
        <p:spPr>
          <a:xfrm>
            <a:off x="2714612" y="5643578"/>
            <a:ext cx="1285884" cy="928694"/>
          </a:xfrm>
          <a:prstGeom prst="curvedUp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1934" y="5643578"/>
            <a:ext cx="2071702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MENTOFURAN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8072" name="Picture 8" descr="C:\Users\Farmacognozie\Desktop\200px-Menthofuran.svg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2264" y="5286388"/>
            <a:ext cx="1905000" cy="1323975"/>
          </a:xfrm>
          <a:prstGeom prst="rect">
            <a:avLst/>
          </a:prstGeom>
          <a:noFill/>
        </p:spPr>
      </p:pic>
      <p:pic>
        <p:nvPicPr>
          <p:cNvPr id="88075" name="Picture 11" descr="C:\Users\Farmacognozie\Desktop\dec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86050" y="4214818"/>
            <a:ext cx="1214446" cy="1214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Users\Farmacognozie\Desktop\Laurus-nobilis-frui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0"/>
            <a:ext cx="4286280" cy="321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Curved Down Arrow 2"/>
          <p:cNvSpPr/>
          <p:nvPr/>
        </p:nvSpPr>
        <p:spPr>
          <a:xfrm>
            <a:off x="4929190" y="571480"/>
            <a:ext cx="1785950" cy="1143008"/>
          </a:xfrm>
          <a:prstGeom prst="curved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3504" y="2000240"/>
            <a:ext cx="3714776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Laurus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nobilis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frunzele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spre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sud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9091" name="Picture 3" descr="C:\Users\Farmacognozie\Desktop\652x450_136466-sfaturi-utile-pentru-a-cultiva-cu-succes-citrice-in-gradina-t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71876"/>
            <a:ext cx="3962406" cy="2777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9092" name="Picture 4" descr="C:\Users\Farmacognozie\Desktop\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2928934"/>
            <a:ext cx="3324225" cy="24955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Bent-Up Arrow 6"/>
          <p:cNvSpPr/>
          <p:nvPr/>
        </p:nvSpPr>
        <p:spPr>
          <a:xfrm rot="5400000">
            <a:off x="5036347" y="5536421"/>
            <a:ext cx="1071570" cy="857256"/>
          </a:xfrm>
          <a:prstGeom prst="bentUp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15074" y="6072206"/>
            <a:ext cx="250033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Citricele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climă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caldă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259632" y="242808"/>
            <a:ext cx="7128792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Relaţii între structura chimică şi acţiunea constituenţilor</a:t>
            </a:r>
            <a:endParaRPr kumimoji="0" lang="ro-R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57488" y="642918"/>
            <a:ext cx="424186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Franchomme, Jollois şi Penoel </a:t>
            </a:r>
            <a:endParaRPr lang="ro-RO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4" name="Picture 4" descr="http://1.bp.blogspot.com/-uR2QO6Dp5Eo/TZi1SvmZugI/AAAAAAAAAsE/amiNDkUxJxA/s1600/lama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4071942"/>
            <a:ext cx="2381267" cy="157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0726" name="Picture 6" descr="http://www.wallpapere.eu/data/media/12/www.wallpapere.eu-1_2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8144" y="4679164"/>
            <a:ext cx="2571768" cy="1928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311570805"/>
              </p:ext>
            </p:extLst>
          </p:nvPr>
        </p:nvGraphicFramePr>
        <p:xfrm>
          <a:off x="2357422" y="1571612"/>
          <a:ext cx="4429156" cy="3357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8370" name="Picture 2" descr="http://blog.suplimente-naturiste.com/wp-content/uploads/2011/12/oxidare-ionizare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15074" y="1785926"/>
            <a:ext cx="2652549" cy="1571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76" name="Picture 8" descr="C:\Users\Farmacognozie\Desktop\JAdvPharmTechRes_2011_2_1_3_79796_f4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2844" y="1428736"/>
            <a:ext cx="2571768" cy="2071702"/>
          </a:xfrm>
          <a:prstGeom prst="rect">
            <a:avLst/>
          </a:prstGeom>
          <a:noFill/>
        </p:spPr>
      </p:pic>
      <p:pic>
        <p:nvPicPr>
          <p:cNvPr id="58377" name="Picture 9" descr="C:\Users\Farmacognozie\Desktop\pin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387884" y="3717032"/>
            <a:ext cx="2209800" cy="15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4" name="Rectangle 3"/>
          <p:cNvSpPr/>
          <p:nvPr/>
        </p:nvSpPr>
        <p:spPr>
          <a:xfrm>
            <a:off x="2195736" y="6021288"/>
            <a:ext cx="4392488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Referențial electric</a:t>
            </a:r>
            <a:endParaRPr lang="ro-RO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9697" name="Object 1"/>
          <p:cNvGraphicFramePr>
            <a:graphicFrameLocks noChangeAspect="1"/>
          </p:cNvGraphicFramePr>
          <p:nvPr/>
        </p:nvGraphicFramePr>
        <p:xfrm>
          <a:off x="899592" y="548680"/>
          <a:ext cx="7519252" cy="4968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2" r:id="rId3" imgW="5388474" imgH="3564761" progId="MDLDrawOLE.MDLDrawObject.1">
                  <p:embed/>
                </p:oleObj>
              </mc:Choice>
              <mc:Fallback>
                <p:oleObj r:id="rId3" imgW="5388474" imgH="3564761" progId="MDLDrawOLE.MDLDrawObject.1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548680"/>
                        <a:ext cx="7519252" cy="49685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7608845" cy="570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1763688" y="6012577"/>
            <a:ext cx="612068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Referenţialul electric </a:t>
            </a:r>
            <a:endParaRPr kumimoji="0" lang="ro-RO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(adaptare după R. Jollois, P. Franchomme, D. Penoel şi Istudor V.)</a:t>
            </a:r>
            <a:endParaRPr kumimoji="0" lang="ro-RO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H="1">
            <a:off x="827584" y="3284984"/>
            <a:ext cx="69127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211960" y="1052736"/>
            <a:ext cx="2448272" cy="7920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Antispastic</a:t>
            </a:r>
            <a:endParaRPr lang="ro-RO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699792" y="1484784"/>
            <a:ext cx="1512168" cy="158417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Mucolitic</a:t>
            </a:r>
            <a:endParaRPr lang="en-US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Lipolitic</a:t>
            </a:r>
            <a:endParaRPr lang="en-US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Cicatrizant</a:t>
            </a:r>
            <a:endParaRPr lang="ro-RO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43608" y="1196752"/>
            <a:ext cx="1872208" cy="194421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Antilitiazic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Antiinfecíos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o-RO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843808" y="3861048"/>
            <a:ext cx="864096" cy="172819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2" name="Oval 11"/>
          <p:cNvSpPr/>
          <p:nvPr/>
        </p:nvSpPr>
        <p:spPr>
          <a:xfrm>
            <a:off x="2123728" y="3645024"/>
            <a:ext cx="864096" cy="21602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3" name="Oval 12"/>
          <p:cNvSpPr/>
          <p:nvPr/>
        </p:nvSpPr>
        <p:spPr>
          <a:xfrm>
            <a:off x="1259632" y="3789040"/>
            <a:ext cx="1152128" cy="201622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7" name="Oval 16"/>
          <p:cNvSpPr/>
          <p:nvPr/>
        </p:nvSpPr>
        <p:spPr>
          <a:xfrm>
            <a:off x="3923928" y="3356992"/>
            <a:ext cx="792088" cy="237626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8" name="Oval 17"/>
          <p:cNvSpPr/>
          <p:nvPr/>
        </p:nvSpPr>
        <p:spPr>
          <a:xfrm>
            <a:off x="4067944" y="3356992"/>
            <a:ext cx="576064" cy="144016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283968" y="188640"/>
            <a:ext cx="72008" cy="6408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7092280" y="2132856"/>
            <a:ext cx="1800200" cy="201622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Anti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histaminic</a:t>
            </a:r>
          </a:p>
          <a:p>
            <a:pPr algn="ctr"/>
            <a:r>
              <a:rPr lang="en-US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Antialergic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o-RO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28184" y="5085184"/>
            <a:ext cx="2304256" cy="8640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Expectorant </a:t>
            </a:r>
          </a:p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Antiparazitar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o-RO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Straight Arrow Connector 25"/>
          <p:cNvCxnSpPr>
            <a:stCxn id="24" idx="1"/>
          </p:cNvCxnSpPr>
          <p:nvPr/>
        </p:nvCxnSpPr>
        <p:spPr>
          <a:xfrm flipH="1" flipV="1">
            <a:off x="4499992" y="3789040"/>
            <a:ext cx="1728192" cy="17281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716016" y="5949280"/>
            <a:ext cx="2736304" cy="7647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Antiseptic</a:t>
            </a:r>
          </a:p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Antispastic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o-RO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4499992" y="5085184"/>
            <a:ext cx="216024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11560" y="5877272"/>
            <a:ext cx="3240360" cy="7200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Antiseptic </a:t>
            </a:r>
          </a:p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Imunostimulatoar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o-RO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5292080" y="3573016"/>
            <a:ext cx="2448272" cy="100811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Antiinflamator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Antiseptic </a:t>
            </a:r>
            <a:endParaRPr lang="ro-RO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0" name="AutoShape 10" descr="data:image/jpeg;base64,/9j/4AAQSkZJRgABAQAAAQABAAD/2wCEAAkGBhESERUUEBAVFRMVFhcZGBQWFRQYFhYcFxUXGBUZGhgZHSYfFx0jGRcVHy8gJCcpLCwsFR4xNTAqNSYrLCkBCQoKDgwOGg8PGikkHyUsLCwsLCwsLCkqLywsLCkpLCwsLC8sLCwsKSkpLCksLCwpLCotLCksLCwpLCwpLCwsKf/AABEIAMkA+wMBIgACEQEDEQH/xAAcAAEAAgMBAQEAAAAAAAAAAAAABQYDBAcBAgj/xAA6EAACAQIFAwMCAwcDAwUAAAABAgADEQQFEiExBkFREyJhMnFCgcEHFCORobHRUmKCFXLxFjNDkvD/xAAZAQEAAwEBAAAAAAAAAAAAAAAAAgMEAQX/xAAjEQADAAIDAAICAwEAAAAAAAAAAQIDERIhMQRBE1EyYXEU/9oADAMBAAIRAxEAPwDuMREAREQBERAEREAREQBERAEREAREQBERAEREAREQBERAEREAREQBERAEREAREQBERAEREAREQBERAEREARE8gHsTy8+XqAbk2nAfc8vPLyOq59RAch76A2q19tPO/wByJx0l6CSLRecvzDrV66KoJV0e+pTyvg/Ms/SfUbVmZKux5QW3KjY7+LyifkS64layJvRaonyjg8GfU0lgiIgCIiAIiIAiIgCIiAIiIAiIgCIiAIiIAiIgCLzwyOzfPKWHANQn3GwAFzxf8pxtJbYJG8ieoc3OHp6wmrfcb9+9+0gh16GqOgAC/gcmx47+DK/geq2FOvTr66vqAhWJ24On7CZq+RHiZW8iJ7BdVVHq4m2kIqakv/2gc/ztKvU6qr1SP4re0/a9uNp8061Y0FpekQhBuyodT3OrfbcXA4kMuEdHAIsD2OxH5GYsl1S1spu60i4p1jUrrSGvS17auNV7Agjtv3ka1aqnqU7lWNxY8f7h4II3vNLD0qlB9ZHuVtuNxbfn4mljc3rOyAs1lLaAbE2PIJlX81tvs5y67MdOqoYAm1gTf872kyufsKvqD2WQIFX8Kj57k7n85XcRl5VgRqYndj+gn1XwGJrPqp0HWkTZb/q1t5KVtdMq214dCyjrpdQVgEpAhVFiWIOwN/vL4pnNumsmpGoi19a1VsQCmlT3Fm7zpKieh8blrs14+Wuz2Iiai0REQBERAEREAREQBERAEREAREQBERAE8gmRH/qrClygrAut7gXO47feRbS9ON6NjN8yWlTJJsdLWPa4HF+05FnGZ1KlVCWJawAbkW8Me9j3lk6oztalRwdTUyAAre302HJHnzYys4cNTJLAMDYqxuAR/YGeX8jLyrS8KMlfRp+u3qsGXSw3INtx5HmSD1QwsqhbLdhc+/x/fj4mKq9N9Oqjqt7lNj/Rp7h1e5qIiMO2o2tbx2My8t9tFC68JzFZpUp0aNP1PdTAsUuOe1+81MywgxGlkcsxW51D3KV5B+Ld5EnFOrA0qZam+x08o3fY7AgyXwmHL1vTq1kouFNidtX8tpJc697Jctk3lWVivRqNUuzoAoAPFl8cH85BZdlnr1Fpjne7W+kfik/luGq4MVVqMPScK4qg+3Y2a57XU/0kRlWZUBXxHpsy0iDZyNyurcUxySePtL3jXGf2vSx60tmxnaYehWp0VpswsCzX3Yn6bX+bSRyfD6qrJ6fqaANiDZTbcA8X3lWxlPFYiqXp07Ds5ZfaALLffYgSf6Do1lc2rGqByur2pqO5I/EZxTNWn5/hGa3WtF/w1MFQdNuLAjcTZngns9aVo1iIiSAiIgCIiAIiIAiIgCIiAIiIAiIgCeGeyMznNWooSqFjpJB/Dcdie0jTSW2CL6kzfRq0V1AUAleWUg3v8ictxGLU1DUBs5JJA21XP1bTexmfJXfXUpgbENo9puTyT/qH8jInFUKdVW9KqtwCbk2tYXIt5nl3XO9/Rky3vww5jjVdQCWYC5JudRbbv9rbz4w+cIbC1ZbclkLIPt3AmljNCurFWYKoA0m12PFz337TXrY2rcIaxVTsze5iSewA22kuCaK/9JrHZgwFlrEr20iy28D4kx09kmLrqpVL0CdO+1tixYX5BO20rLYXSNKMSo3OrvOxZKKeNyyn6ezBNG2xVl2Iv23HPzJY8c1tE8a2+znn7xRoagrW1sQdyT7TZhY/MxYKghuRRPp6tmYjUO97X4mahSQV3p08OlaqrEeqS7LfvYfiN+5nj0aqlqoX20xZ27A8C3j7TPUcfPWQZv47MHRBYiolgUGq432It2+08wObhi59EPV0BaVMg2DE2v8AyvIzLg2IZVVWayMahC7K2qwa4+N5ZekipxaJVpjVTJG4729rD+U5McaWzqTbIrDdIVDWSniEdBUPIvpub8DjbxOjdM9JjB30VLq31DSLk9t5YNAPIn1aenGFLs0ziUnsRE0FoiIgCIiAIiIAiIgCIiAIiIAiIgCIiAeSK6kxYp0GJ02OxuwU2OxsTteSpnPv2hdSKFamBrQrvpIO99wbj+olWWuMnG9LZzbFo4ruEF6bdubfmO/zMLYdE9ztcgbqv9LmbOU59hjU0tRKqRYWPuB7c9pmLUVw1QVkY4h6v8NtyBTB3P6WmCZr7MWlXZ1TJ8pw+Ly+kNI0Oi30gA3HPbYyt5r+x5PTvSquXBJsQPdf6V+N+80ekOpHwVAqp9Skxvvs9InZrDhh3/KTuf8AVlemF9KpqCPc1ANnFvpI87y/82NLsv3OuyA6c/ZzX/e1TFLpoouuym4qWNrE9pd+muj3wr1G9dtFTUfTAsqknkebCTmVZilamGVlJsNVuxIvabsvmJ1tE5iV2iBfKkp2WnppUz9VQW1uxPAP9byHxXSn8IYdWvSeoXqudmIBuFAlUbNqy4t6YYsBiCyodxq1WUD/APdpLU+s6n7ylIkMisfVYL9R/wBKAdlO3zvKOUcnshzllmyTpqhh6LUqYuHvqY/URe4BPxNPqnJjTCYmgLNStqA7gd5ZMsqCogbQyX7MLH+U2nQWIIuD2l9Y5tFvFa6NXJs0SvSWoh5G48Ecib8oiE5bi7G/7tWO3+3/AMf2l4p1AQCDcHvO46+n6gmfcREtJCIiAIiIAiIgCIiAIiIAiIgCIiAIiIBrY/GJSQtUbSo7+L7Cce6oqIKrE1xUXksBp03P0gd517Nq6JSdqil1A3UC5PxacezXTWcsFRAPcaYX8lG/JsJi+VWlplWXwiFo0b+ovi4LKASBv+n5zWxmaMU1KgAO5v27bDxN+rlSVF1UnAvuee3a3a0wfuVO5GnUEVdQubH7W3/KY5pGPb8RtVsorph6VWmUdayksN10EbW+TNCnjqmysrL2t2Nv1+ZP4fMKai2h6a2FlILM33FthJTBYilvroo9xfYkafi/eRrIt9rom5TJ79nGaYf0Amu1diS4bYk8C3mwtLsHHY8TlDZfhtTVVDinpuw/0HsVYbXB8+YodT4kUHpIwZTf3k3YX5Orvfia8fyZlaZerU9MjMW5TE4hqe7O9QI3ddRszL82Nh4vJPpwVcIwVcMrVCeWB1EeF8SAxGZMrqxCjSoGkHcju21/nefOL6qxDqFBIQHnlt9rBuRtK+Tp7KFa3s7jl9dnQM6aGP4b3tNm0pnRnVxxLekqqEpoBqL3dtrDY8nzLkrAjYz0IpUjZL2tkfneUpiKTU37/Sf9JHBld6VzlqNQ4PE7MpsjHuOw/wAS4usrXVXTf7wuuntWQbHjUB2v/YyOSXvlPqDX2izgz2VTpTqn1P4Nf21l2321W/s3xLUDJRatbR1PZ7ERLDoiIgCIiAIiIAiIgCIiAIiIAnhMEyvZn1VSp4gUajAK6XDg3sb2sR2kapSts43o2+oc09LC1KqAvZT9Njbtq/LmUDqDE4Sogqlv4hopdhtpI4Jt9RuZs4rN6tLC1aTvoSiy0iV3LhibEfcSl4+jTCsquGDLpub7C4O3jcTBmyKnopuzMoAUENb1BqVtrn/j4MjMU3p1A6vu31AcW8GfVairPT9RGKoqKR/qtsACPO00sxW9RtChdJ2p/A537mVqZ30ZqXXRYsNm1cl0RzTYW3sGvfwx7T7xGLrbUqlQOamwLW47nSPp83kXQxlVgopoPUI8H8yO3HmbmLwhqWdyb7A6VO4XYgeAfMrpP+L8O72SOCzOp6DYVG2c3LnfUttwP5cyKxLFaZVdhcDST7rD6j8X3mX/AKzTVyFovcixI9pCjsPE0quNqteoWVKasF0kXIvwL8mO2kn4RbTXQoYihTpB/T0sSbBjqItxbyJ9WSuQyuoa26XsNhyO0x4hKJCiom/1c7c/hP6Tyvh0LEJsthZ+ADbbftJJEOyYy3Nmo20ohqIfYxXcg8m4tuL95Zcm69q0qaqaWtBcBiSCd+/aUWhXJQPtrU2IP4rdxOwdMYjDNhqaAI3sBI2J35v+ctxKnWk9GnFt9bNOl+0hDzQb8mUz6P7QKR39GoP5H9ZMVskwb/VQT8hb+00qvSWCP4Sv2Yy9znXjRo1RUuos3w9dvVpJUp1ha502DW4uQdj8yYyPr7SoXEgm341G/wDyH6iQeIwC1KxXCg6F2Lu1wd+ZPYbpCk6Waqdfm1gPgATNP5nW50QW29otOC6gw9X/ANusp+L2P8jN8NOTZpknoV0o+oGd/pt28X8X7TaRMZR71Vt8kiW/9VT1UhW/tHULxec8odW4tfqIb/uX/E36PXVT8dEH7Ej+8kvm4vsl+RF0nsjMlztMQpKggg7qeRJOaotUtomnsRESZ0REQBERAEREA1sfilp02dzZVBJ3txOOdU53Sq4hSuFdVIFyTyT9uJ0frisq4Y6yyi4ta3uPZd+BOZDMLowaoXqW2pquy/8ALvMPyrpdJFGV9aMGXZp6NcpUHq0mIJRm3BH0nfxPMzNNqwqCmqKG9qKRY27sfPxwJqV0plNZp+pVDAAAjSB+LfyJptQxLAk09IHC7bf5lG3rWyjb0bmNrFiXpv7VYbbabnsPNvMjXCizkEkNuPvzee1KitSChdwTqv5v/QT7o4dChJvqBABvyDt/edlKSDMFHEgOWYsD4B4+w7iWpa1VKV0dUTTf5Pfc9j9pWaWFD4hA6bGykdvveXmr08xTSOLW34knh/Ki3HHLZWS+kGqzFmqLZQ3G/G3bzNbF4yxATS+9mNrKSRvb4Ez5nkrUWs24FtG/I77dplrZLpQldRPIHz3hQ/P0R4V4iOwSFMQE2cVLgg//ABk8W+JYsRkjaCp08bgj2kfImnk2VNUxCh6fqaSt9wCBfufiTefZ3hqvsRWDq1kccML73+NpOdabZLH0m2QNHpglyqFVAsSzMQoJ2A+8mOl80GW13p4inqYgC6m5Avf+RkTVopq9lRiCb6VJvfghr7MZ94Kmpq6i9wDsXBuT2DASn8srtHOST2jrKdQ4NlB9YC44N7/2kRn+dqyaMKSzPsWANlBsP5mT+Bw+H9FahpKBpv7lsRtvsdxIbD5b661Kg9ms3S2wFvp28TRd5eKS1tmp7aPcu6dNNAvflvuf8cTzqKg+Hw5qIxBVlJ+1xe/xJPKs6S2iuwSqux1GwNu4v8SA656mo1KXo0n1kkFiu6gDe1+5vJq5WPoNpSVGmWq1TVdveWDX2AAB9u5lmoda1RVClhUU7W02/wDr5lJOLXU2pGNJLG9t/g2mds4YEF11XPsYe1tPyBvPP5ZFWzKq0dUp1aVRQalAKT2IF/6TG+T4VvwkfYzB0bVNeheqVLA7AH3AdtUnTli9p6UxGSU2jWtNGLKcop0bmnc6rbn4klMdGlpFpllswpWpRIRESYEREAREQBERAITq7Kv3jCvT2uRcE9iOJw3B9J11q3C1FIO7sbWHew7/AGn6HxNPUpErOKydrmV1CpkKhUcgy7LaaO6irdwSdJG257+ftJCvjXKuC4ZkAsALc/4klmtECsxSkw91nqMuwt3UdyfMp1au3qNpHJ3+x4E824btpmW54nzj1KkBmDNy1uN97HyZuYN/WsirZeL3sb9riYGwhvfTu3C+Jt5Bg2q1dCkI/YsbWK9jLUtorXpbOlOl6jVA1QJpDDYgm4t28Tp//Sl02AkfkGUuir6hDNYXIFgTLBNkQpN8zxRSM46XSo3uB5G4+JsP00NN7S1vhwTPvSJNSl2iRRct6eFLEGvew07i21+7fyE5/wBYZWUxDM1bVrs4f6RZuLAeLWnS/wBoTaKAKPpbWBZWsTfbjuJyrHCu7BymrRte90sOx8AGZcz0+KM2Vrw0KRaldmF9WwFyLf7hJvp6tpr+oR6gXc8jb/Vf48yCx2Y1i38RQ3yBt9pIpmHrVUpmw2A7gC9r8eP0lDX2ZU+y/wBTO6mLqCiGC07qSU3uObEy60sHawHAAE5xicfToLTXCNugILi13JBuZYsp/aPhtCrU1qwAB1LfjvtyJPBaVPk9s2TaXpn65w1P01LbE3F7fmDOe4iq1GoKda2lgCrbcHgg9xOhdaYqnUwXqKCytpKmx2ueT4E59nGGZ6S3UsF5Btx5X/Er+SkrX9kcv9GPHF1BLoVI2GkbH5txPrLKgqOuukl/9yNfbuN/6TTwFnqKlWsSjWILMQQeyzoWWZIraQw+kgjzt/eMeB0t77IY45dluygqaasoG4G4W17fE35io0wFAEyz0pWlo2IRESQEREAREQBERAEREAT5ZAZ9RAKv1HlWtSASL8kc/M51iukypNm27Wvcb+e87RWoBhYiRVbIQe0hUJ+kXKfpyzLulnFQOzE7bfeWTprpW1dnqIjqSNNxcj5lwoZGB2m/h8CFkVilBQkZ6aWE+4iWkhPDPZ4YBSM46XwL1vUq1nd3Y2U1Li45G3G3acs6kwbYeoy4Ws7JuSp2UC/03/FOxdS9GUqylqX8OqTfUL2J+R8zlvVGQPhtCsC7udrXIH3JmPImn4Z8q/SIzJ8QtRgtZgGsSoA2G17f4Ez+uWdAEUPcAMo/TzaeYDJgwKrcVFO5Pk/pJLB5JU1q2w27DjzaUcXVdFCxt/R91qwR/UpH6CvI7gb3HHMz6PUekaRC1j77mwRd+/gc7THg8vcsUdL0xUDE+dI2H9bzewXT7NWBCnQXttxpI/S1oeKvos4V6S3VHVj1MMFSkQlvc4HtaxCnT/sv3lO/f2eiilr2ZgFvuR9vE6q2U0VotTFO6sLEMSxsOBc72+JVsX0urVdajTwLC1jbj7S6sLrt+llY2ymJlTMbqhNyfbY3+QB5nXOh8vAw6M1Oz2sWJOogHvf6SPE0MDlh2DLcAgjzccG8uGFWw43O5lkYXL22SjEp7MwE9iJpLRERAEREAREQBERAEREAREQBERAEREAREQBFoiAYq9MkbSq51lWo+5b2NxLfMVXDhuRONJ9MFEwfTS6y4X3HYyYodPW7SxUsKq8CZQIUpdIeFfXIh4mWhkukyctE6DXXCC28xHLVvN2IBhTDKO0ygT2IAiIgCIiAIiIAiIgCIiAIiIAiIgCIiAIiIAiIgCIiAIiIAiIgCIiAIiIAiIgCIiAIiIAiIgCIi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61452" name="AutoShape 12" descr="data:image/jpeg;base64,/9j/4AAQSkZJRgABAQAAAQABAAD/2wCEAAkGBhAQEBAPDw8PEA8QFBQVFRAWDhAWFRUVFhAVFRgQFRYYGyYfGBkjGRIUIi8gIyctLSwyFR8xNTMqNSYrLSkBCQoKDgwOGQ8PGikkHiQsLCkvLykqLCksLCwvKSwsLDApKSwsLCwpLCwtLCksLCwsLCwpKSwsLywsLCwpLCwsKf/AABEIAOQA3QMBIgACEQEDEQH/xAAbAAEAAQUBAAAAAAAAAAAAAAAAAQIEBQYHA//EAEAQAAICAQMCBQEFBQMMAwEAAAECAAMRBBIhBTEGEyJBUWEUIzKBkQdCUnGhYnLBFTNTgpKio7GzwtHhg7LxJP/EABkBAQADAQEAAAAAAAAAAAAAAAABAwQCBf/EAC4RAQACAgEDAgMGBwAAAAAAAAABAgMRIRIxQSJxUbHRBBORweHwIzJCUnKhsv/aAAwDAQACEQMRAD8A7cIgRAREQEREBERAZiRJgIiRAmJEQJiIgIiICIiAiIgIiICIiBESYxACIiAiIgIiICIiAiREAYiWnVtU1VF1qLuaut2VecEhSRnHOM98e2YHPvH/AIlxqq1ou9NVVgZksBAewshBCn8a7R37FhKPDPjewaotqbR5OoB/E2EQ11My7MthQcY98kj5zNI1N7222WNs22FmKIgVNzHcdhHzuPck/nKb9QrOEADZUHLZ7BgSw54YbQcf3gZ5lctptNt8Sw/eTvbsfhHxkNcbFKeW4y6gcjy8qBuP8WW5/pNlnDPDV616mu9mfy6cWsFJy21MqgGQCSzKo/vH2zOqVeNdL9mTU2P5QdHYVEg2HY+xlVR+I7iBxxzNmLL1Ry0Y8m45bBImN6D1+rWVC2on4ZDjchyfS2OM8Z/kRMlLonfMLonZJkRJExEQEREBERAREQEREBERAREQEiTEBERAieGtpZ0ZVKAsCPXXvUgjBVl3DIP857zG6/xHpaHFdtyIxOOc4U4BwxHC8MDziRMxEcolz/xX0c0rjZptODjL1eYeSw9rM47YxtIw3zgjWh0rcBYdmRnG1SDtZGXcqHB7kHaPccfi4v8AxJ+0pNSltQ0zVWYDVNvFmWVkby2VQMZC2jcMgeng5M1azr9uprTT11+XZdYqllbIANqhAh7liSmWP1x34869d29MxpjtrfDNW6F6696ivL/gr8xd7AF1FhXJZa/u2w2Of6jH6XU3vhLgmK8qgVeADY7sue55c9+RNg16XrbYlj+aKWdVDCvcqeYWXaV52HkjOcHOMciWTVYZmwQqjGSMe5LMc+20L/tSvcVmYcT31DYP2faqqjUM1hs3WKtS4A8sbnGWYkj4XkfX6Tqk494Z8QaWlzbqqLgaypqIYNuYlhkVjAXaMElmI5E6xoOo1XoLKLa7azkB0YMMjuMj3m77PbddNWGfTpcxAMmaFyJMRAREQEREBERAREQEREBERAREQERIMBOXftI8O+XY+sTIrswbcsgAs9FaBQBvJYfGeR7DtunW/Gmj0bNXdb96FLeUq5Y+nITnChmHYEjMwPirxJ03U6fbYXuwtd6VoArk+Zs2Kz4UWAFwV7gE/lRmit6zWZVZNWjTk79JV1ywAHfIKrjkeoNjg9v6TMdB6M7X0KrhrS4dMgb2NbLcCzAgA4UkZGWGc+xl1q+o6VqqqaKLEau1mssuKszgAik5UAAFWYkAYU/J9UzP7Our6dtddS5+/XCVZAIYkWWW7cfvKEwSeBgjPqAOGtJm0ViWescxDZtdpdNdqEudNgNF62ZHqramyqzDY+FezkZyGBHBEwuv8O2IgdasBsMVPqZeBhTnjIUKDx3X6TK+NNdXpHo1LqzhyU8pSo3uoDIDk4wSFBPPC9jwJZ2/tJT7Hbe2mbz0Na+T5mULWlwv3mASPu2JG3OMfXGm1a2mYt3j6LrdM8S1NtIbLVpCZZyFBJXG4nADDjAPbOff2nUfB1VFemroospdkVWsFdqWYe0b8kr3BzwT3AHecdu68eoML8ClRtU0KzbQ64O8c5JJckH4OPbM9P8AKFgHl12PVVZg+kld+10IO0DspUYPPJOO5leO/wB3afKqlopLvcnM4Z0vqurr2KmotRaVsWtQ4wquWJJyMFssTuPIwO2J2bozWmio37PNKgttOV+nOTk4xk5POcGa8eWLzqGimSL9l7JgRLVhERAREQERIgTERAREQEREBERAZmJ6115aEsKbLr6wD9nFyiwruXcQvLcKScY5x9ZlHBwcHB+fj6ziXiXousF9ovL3tXjdbiwgggbWBwAM7hwDgEEe0pzZJpHEK8lprHCjxD4nr1dvmWqKbMBc+cxrIVeAAR6G3FvfHI98y1p0ALJuyKmOHsClgqsrAW4A9YDFTxniULowpG8qSc+k5JPbPBbPuO3+MyCXKowiLWowPxbVBLYGPYEk9p5V8k755lj5nmWAs6bY6767GDYCk4YA/UKwBKnJ7D96bH4F8CNdqBc2aq9O6sTgbi+4WLUueO20k47EY78XWg6ZTpnN1tldTGssumN+fMABOBQQVAJGM9vibf4N6ofKRrERF1DYyqqFS5R5ZpYDgEitcEcHt3PN2H1W9XZZSkdXKnx/01tR9kpXGWtsOCOMLSWz/Sc9/wAlvvAsVlCsfT/DYuF3H6gBsN9Tj3nV+q2Kuq0rOcJWmpdm+AKgCf0M1nr2mK1jUPuV7rQ2w8LWrqxFbD3bCpknsRgYxLM1fVa0fviHWWveWkdSC1kJixd2MvsO3nA+QfYDHGMe2MS0sapDlrFTdjLbw7fHrYE7QPg4x8TMatGswjAndkAF1HqwT6Sc45A+kx2j8ParUXNTWA59TIDlT6GXcgZht3LuHcj2+koruZUREy27wL4edrvMsrFmn249eCqtgMr1gj1Z4+mDOoKJivDVOoTS0Lq8faFXDncGyQxAJI4J27c4/r3mVnqY6dMN1K9MaVRKcxmWO1USmVCAiIgJEmRAmIiAiIgIiICIkQGJ4a3QV3Ia7UDqecEdj8j4P1Ew/WPHGk0rtW7s9ijJRAGP4gCpOcBhnOCRwJRo/HmjtsepbCCoBVipxZlNxCe+5exB95xN671Mw56q9ttb8eeBTYdOdLUcVlydoXhmZMN/F7fOBjtNN1X7NepXNpw+8VtawYl0PklQuLyA34cF8Y54P8QnVuieN9Lqi4DeUBYtdZsYL5u78GzOPUcH09xx8zPlQZVGKlp6ocdFbTuHGW8Na27U37abFB1O17WD7W+9wbNzAb1AUnIGMbQO4B6P0Xw4K9I2mtKsbTYzsuQA1jZGz42gJj+7mZv7MO8rCya4K1mZ+JXHFeWpvY2pt0qWfiFR84fO20hx/ItTj+TTM9R6clyNXaiuj91PY85B+hB5BHaeGh0YGr1DZP7vHxvPmHH+sT+syWq1NdSGy10rrGMuzBVG5goyT8kgfnOMFJ1abeZ+XH1THnbGp0hMk7FBPfCgZ4x/yAH5Tz6112npunLlMs2dlS+k2PgZ9WMDAxkn2HGTgTT9Z+1W1dSippqxpg5V/Mcq5yXUP5h4rUYVjle2R9Zr/ja57dQ9wZWqu8t6nRiUsr8ralqg9jgEH4OfpJtkrWu6OLZIiu6urUeLtK2n0+oZ9i6lWNakNuLIpLoOO42sMnAPGO4mE6b+1PTWbjZW9KqtBzuV8tb+JABg4QAkn3Cnjtnlul1zmtadpAV3YW73yxdK1KAYwAqV1n9f5Si6gEqQAABkAjnJGO3xjAGce/zK5+0WVTnnw6s/7VNGFU7LizWbSmF3KmRm44J9jwn4jj85tnTeo16ipL6W3V2DKttZTwSDkHkEEEY+k4X0fp/nWrU6XkNj01Kpsxnk+rAx/PgTuug0aU1V0oMJWqqowo4AxnCgD68D3l+K9rd12K827riSJAkiXLkxEQEREBERAREQEREBIkyIHMPH3h4/aHtFbGu3DbgMgNjBBHJByM5/tcdppK6Ig5DA4OefYfunI7jPY/8AqdN/ab0S6+pGRnamv1PWMellOVuAHJYZI47Dn5nMOpLdUqvY+0NnBdzlwc+rBXcwOD6s9x3yJ5menrYctdWWz7lsyow1LAbT8oysD3+XU/yM674S8cU2oar7VSylBh3Y77USpd+ofjC5bdxmcq6doSN2Q/bJZ7N49VZYEP8AXDEds4JGRiXXVdG1DUr9nuQ6gM4cIVBUegnHc9/w98Y9iMxivNLTrsilprPDsnh7xXptchahmBXburdCrru3YB9icIx4J4Ey7Th/QbNmqqsrQPbTk1rk4e1/uEUfTdZuP0B+s7cucDPJHc4xk/OPab8WTrhqx36oa11nrg0R1d5QWECgLX5gTczYGAxB7Ak8AnCmaX4r8bHV1JWdO1ab9xO8N2VNuQAPdrM+3APv6dn8Y6YvVryGdfKWm0hEDMwRMmse4z8jtj4zNE0O21doDEld23ucHHKnABHI+nMwZMlorNfEzPzlRktbtHn6sLfbX90pVnD2qpUMFLcjADEcZY4yAcDPedL6j4SZem1VXOtt2krX17AAzA4ZFAH4SDsAxztXMwng3we321NVcm2rTI5Ullx5m44Jx8Kd3P8ATM3o7blOq1HGlqDPXWQcFVUn7TYvucAlVPYc9zxZhrE49fF1jp6Z25b1ID0pVXhK1KoCVYjcQXufuDY5Xng4CqoGBk4a7eh4VyWHDewOeQ2eTkZHzz3nt4o6wdZqX1FdTUUjgehEYoDxny8knudxyR7YE8vC+jt1Vi0vZSljDNbXNhXO5V8vheW9fb32+x5kRHnuqmNzw3z9k3TNTl9QxerTDICeWmy4kFSynAI2leT78DPedOlp03p9VFa1UIqVjJAXOOTktkkk5z3zLqb6V6Y02Ur0xpIlYlIlQnTsiIgIiICIiAiIgIiICRJiBivEmuto01ltKbrFHHvtBODYR+8B32+85LrrDaxttstsJ4Aayx8ZckIm/ccZbjnjI98TsnU0c1WCv/ObG2+oD1Y459jOVazT30t59iWVncVyV25Y5yCBxzg+2OJg+2TaNaZ81ZnT10elYpRuoP3ZO0sQPuw24U2DB3puzgYyoz9JjdZ0r7Q9t6F/Wd53HL1i1jaK3QgbkO8lWXHBOCDkT0TrTiwWFyvZSNw2sBkgYI4IycYP/mbp0567K6bqsfaKQawpwPOrByaAexOMEDuGX4JJyYp6p6ZlxFd8S0nSaCypg6swdd+LBnIJUKCOM5+9LfOUzMt4cSz7XpVV7D5bKSrWgnyxUUZiGYZAQ9uSAcibW/SqdTYXAVk8qtlyv+kawE4PY4qQH3GMT06X4WposNoBZxnaWOdmQQ23+YbGTk49+TNFMF+qJ3xtMYrbjnhd9OOdTq//AIf+l/7ntpOg6elrHqqRGtO5yByx+pPtyeOwzPHpo/8A6dV9RUf+HiZaasHNZ/yt/wBSviGu3NuazTBN265iyggZXy6m2sf3VJYZOO3HJODa+NHK6R2utG0Mn3aqFVibFAQd2Y+4HY7eQPbOdOqDb7v9KxI/uL6UH6DP+tNX/aL0LU3+S9KvcqEKKFUZDNuzeTntxWv0BJ4GZXMTOObfHt7ePq5tHplzPqDq9mxbbFDDhAyorADnA288fGc9yOZGj6cbLPLpRrLWB4CsxIAyQoUc4Azj6fnMmvT7tHqUNlTL5dgDqaVcFCwVlXf6WBV8BgR+IYInWOn+CtDp3WyrTjzEPpdndypG7kbiecORn4A+BK8WGbRqWemKbPHwH0i7TaNK73cuTuCMxPlKVULSAQNmAOVHGc4mxiU4lQm+I1GmyI1GkyZAkyUkREBERAREQEREBESMwJiMxAYmM610CnVoEuUnaSVYNhlJGCR7dvkGZImMyJiJjUjmGq/Z3bXaChOoJLYOAiogPpQkn8Z7k8Djt8b/AKTpaJQlBVSqoFKkAgkDk4P1yfzmQzKZVTBSkzMeXMViGH0mmGnt2c7L+xLEkOC7bMn+IMxH1B+RMrieWt0wsQqeM9mHdSDkMPqCAfylOg1JsQFuHGVcfDqcN+Wef5ERSOiejx3j8061wstNxq7h/FWh/TaP8ZedQsK1uV/ERtX+83pH9SJaNxrF/t1Efo2f+2XOpO6ypPglyPog4/3mH6Sms6reI/umPxn9UR5XNNIVVUdlAUfyAx/hPXEhZWJrh0pkSoyJKUASYkiBIiIhBERAREQEREBERAgyGcDkkAfOZMsdbSjsrN6hQS5Ubid23KjYM7uMnGCc7ccwKOrdXWj0kgO6WsmectXWXI2Ll24GfSD2+SM+XT+pPipLN1zWoWF6adkqyP3DuYlWODgH49pjesdQexV1OgrTUX1DbhifuvMdchq+CH9BDc7lAPBzg4TqC1U6dNUFo07bPNGmyPJz5tTMwCBeGO5jvLEYYhSd043yjbYv8uagF1srqrawOKENqCwWBC61WruK5KBn9LcBGnsPElZqpZWS17HqrIqsUhTaCQ3rwcYBIyMmadrejt1AmvRXVslbVuxtu1FjVNdS1d1Svgpagr8rgN23jI3gihur6munqAu02kI0d9a0otYDjUvchq27F2vg2lgQN3Kg7iWxHVKNy6At2DSllpW1izbNq5YBWyjbcjC715B5Kj55vZqWi8WhNCjaty+oVFFxUeWqF1Zkucgg11ttwD3zkEBgwG102blVsY3AHGVOMjOMgkH8jidxO3USqlh/m7/7N4/4ij/Ff/rL+WvUNOXT08OpDKfhl5H/AI/OV5YnW47xz+/fsStNfxqNO3yWX9QB/wBxlxpvVba38O2sfkNzf1b+kseo376q7RwVdSR7g85H64l70nmvf/Gzv/tOSP6YmSsxbNqO383+tfNz5X4EqkAyZ6DokSYgRJiICIiAiIgIkRmBMREBERA87bAMZBOSBwpPc4ycdh9ZgerdBqbKvqNRVVqLP82j7Qb3wQ4fBK8pkAnbux74mwmeFlAOO4wwbj5DZ/5yJGimiyjUEnX2YrrUqj6OxfQN+K7rUAyoVdy5OTiwHb3nnX0rQ/Z26dqdZo/Ma6y3yRcGFeaslWPobG0Ft+F5bndzu3nqNypWzN+FQWJLlFG1S+53/cXKDJ+s5x4kalL69tOqbW2W79V5RssRKW0we1aiVFb+k+klc8E8EAyu0RDmeGX8QvWLb9XVrSG09TPXWnlbVuVyHVsMDYXNaIyMM8cMORLDovX600Ol+z7tTrK6SRQ6lMs9XmNqdq15tP3bMOQzB295dUH7SN7VGu1bLWq1C1NcVCV1aV7WFde26wuzDBzjYrDKqCc9Vo9NbZptZXtrp03mGvCItdhupX75D74BIzjnn4k6nwezCeAejMmosv3h6GoUVhN3lIGtLtpzuJO9HBznn1NnkzedNpkrRa60VEQYVFAAA+ABLLpY07gW6V0NTsbD5TKUdrEVt7Y9yCrcYzuyc5mTnVa9MaTEaUkSmekpInTphupaYrvIHofG4D2IIIbH8xzL3pX+ZrHwoH545/rLi2sMpB7EEH85juj2kGypvxI2fyJwf94H9Zj6Yx5on4xMfm57SyokyJM2Ok5iRAhCYiICIiAiIMCJEGRmEq4iIQRIkwIMonoRKCISt9XU7ACtwh3KWJrD5QN6kxkYLLkbvbPYzEvo9NrhcqtarVWlLHWwq5IUsamJyTXi5sI3AzwBgGZ2SqyNIabp/Cdbaq9BZb5NI0oQC98J5dRB0tibsupQ1sSfxbu+VOdo1AVs+nzGrAdVOwgOCxQjJyGyO/HbvCdMrW+zUgfe2pXWx/s1lyv/AFD+glwKxktgZOATgZIGcAn6ZP6mIjRpbdH6cunpSpVRcDLbEVFLnlmCrwMsTL6QBJkhIkxApmH6j9zal/7p4f8AljBP6AH/AFJmZ4azTCxCp9/f4Psf1lOfHN6cd45j3gmNvVW//ZMxfRtQRmh+Gr/D9V+PyyPyKzJkzrFkjJWLQRO1USAZMsSmJEmEEREBERAgyiVmUQl6REQgiIgJBkxApxJEmISgxiTEIIiICIiAkESYMDEdYpKlb04ZSM/Hxz9OSD9D9Jf6bUCxA69j7e4Pup+oMrurDAg9jMPomNFpqbOxyMH69lP5/hP1CzJb+Dk6v6bd/fx+PZHaWaEqlMkTW6TJiBAREQgiIgQZRKzKDCXpERCCIiAiIgIiICIiAiIgIiICIiBBll1DRCwD5B/UHuP0/riXplDTm9YvHTJ3UqZWplEqWdJekSJMIIiICIiBBlBlcoMJVyYiEEREBERAREQEREBIkRAmIiEpiIhAZ5tJiEqJKxECsSREQhMREBERAgyIiEv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3287180371"/>
              </p:ext>
            </p:extLst>
          </p:nvPr>
        </p:nvGraphicFramePr>
        <p:xfrm>
          <a:off x="357158" y="1857364"/>
          <a:ext cx="4857784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ounded Rectangle 13"/>
          <p:cNvSpPr/>
          <p:nvPr/>
        </p:nvSpPr>
        <p:spPr>
          <a:xfrm>
            <a:off x="1571604" y="285728"/>
            <a:ext cx="5857916" cy="428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Mecanism de acțiune</a:t>
            </a:r>
            <a:endParaRPr lang="en-US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82" name="Picture 2" descr="C:\Users\Farmacognozie\Desktop\Thymus_vulgaris_9038_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72066" y="1714488"/>
            <a:ext cx="2143140" cy="12858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3" name="Picture 3" descr="C:\Users\Farmacognozie\Desktop\cytrus limonu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768" y="1539692"/>
            <a:ext cx="2000232" cy="1447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4" name="Picture 4" descr="C:\Users\Farmacognozie\Desktop\cuisoare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14942" y="2928934"/>
            <a:ext cx="1643074" cy="1643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5" name="Picture 5" descr="C:\Users\Farmacognozie\Desktop\MARAR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00892" y="4857760"/>
            <a:ext cx="2143108" cy="17144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6" name="Picture 6" descr="C:\Users\Farmacognozie\Desktop\Thymus_serpyllum_ssp._serpyllum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57818" y="4857760"/>
            <a:ext cx="1751004" cy="17510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688" name="AutoShape 8" descr="Cinnamomum zeylanicum, Cinnamomum verum, Cinnamon&#10;&#10;Click to see full-size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690" name="AutoShape 10" descr="Cinnamomum zeylanicum, Cinnamomum verum, Cinnamon&#10;&#10;Click to see full-size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692" name="AutoShape 12" descr="Cinnamomum zeylanicum, Cinnamomum verum, Cinnam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694" name="Picture 14" descr="C:\Users\Farmacognozie\Desktop\cinnamomum3496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048486" y="3071810"/>
            <a:ext cx="2095514" cy="1571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Right Arrow Callout 24"/>
          <p:cNvSpPr/>
          <p:nvPr/>
        </p:nvSpPr>
        <p:spPr>
          <a:xfrm rot="5400000">
            <a:off x="1994247" y="720341"/>
            <a:ext cx="928694" cy="1202476"/>
          </a:xfrm>
          <a:prstGeom prst="right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DIRECT</a:t>
            </a:r>
            <a:endParaRPr lang="en-US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armacognozie\Desktop\aromatherapy-bottl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500306"/>
            <a:ext cx="2241192" cy="2286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le 2"/>
          <p:cNvSpPr/>
          <p:nvPr/>
        </p:nvSpPr>
        <p:spPr>
          <a:xfrm>
            <a:off x="2063120" y="285728"/>
            <a:ext cx="5017760" cy="428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Mecanism</a:t>
            </a:r>
            <a:r>
              <a:rPr lang="en-US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acţiune</a:t>
            </a:r>
            <a:endParaRPr lang="en-US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ight Arrow Callout 3"/>
          <p:cNvSpPr/>
          <p:nvPr/>
        </p:nvSpPr>
        <p:spPr>
          <a:xfrm>
            <a:off x="2526912" y="3409537"/>
            <a:ext cx="2125091" cy="821537"/>
          </a:xfrm>
          <a:prstGeom prst="right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INDIRECT</a:t>
            </a:r>
            <a:endParaRPr lang="en-US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6802" name="Picture 2" descr="C:\Users\Farmacognozie\Desktop\hormone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42984"/>
            <a:ext cx="3643338" cy="2571768"/>
          </a:xfrm>
          <a:prstGeom prst="rect">
            <a:avLst/>
          </a:prstGeom>
          <a:noFill/>
        </p:spPr>
      </p:pic>
      <p:pic>
        <p:nvPicPr>
          <p:cNvPr id="76803" name="Picture 3" descr="C:\Users\Farmacognozie\Desktop\nature08933-f3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000504"/>
            <a:ext cx="3571900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15937388"/>
              </p:ext>
            </p:extLst>
          </p:nvPr>
        </p:nvGraphicFramePr>
        <p:xfrm>
          <a:off x="285720" y="228599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1714480" y="857232"/>
            <a:ext cx="5857916" cy="8572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SIMILITUDINE STRUCTURALĂ CU </a:t>
            </a:r>
            <a:endParaRPr lang="ro-RO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DERIVAŢI ENDOGENI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72264" y="2071678"/>
            <a:ext cx="2286016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ACŢIUNE 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TERAPEUTICĂ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880710" y="5500702"/>
            <a:ext cx="1857388" cy="10001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724128" y="4143380"/>
            <a:ext cx="500066" cy="50006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538" name="Picture 2" descr="Image result for semnul exclamarii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72" y="3455931"/>
            <a:ext cx="1524000" cy="122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Farmacognozie\Desktop\transfuzia sanguina istori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285728"/>
            <a:ext cx="4286280" cy="3430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5779" name="Picture 3" descr="C:\Users\Farmacognozie\Desktop\Istoric-si-personalitati_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4143380"/>
            <a:ext cx="5500694" cy="24837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5780" name="Picture 4" descr="C:\Users\Farmacognozie\Desktop\istori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857496"/>
            <a:ext cx="3429024" cy="3429024"/>
          </a:xfrm>
          <a:prstGeom prst="rect">
            <a:avLst/>
          </a:prstGeom>
          <a:noFill/>
        </p:spPr>
      </p:pic>
      <p:pic>
        <p:nvPicPr>
          <p:cNvPr id="75781" name="Picture 5" descr="C:\Users\Farmacognozie\Desktop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285728"/>
            <a:ext cx="3028950" cy="1514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rved Left Arrow 6"/>
          <p:cNvSpPr/>
          <p:nvPr/>
        </p:nvSpPr>
        <p:spPr>
          <a:xfrm>
            <a:off x="2000232" y="1785926"/>
            <a:ext cx="642942" cy="857256"/>
          </a:xfrm>
          <a:prstGeom prst="curved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242596"/>
              </p:ext>
            </p:extLst>
          </p:nvPr>
        </p:nvGraphicFramePr>
        <p:xfrm>
          <a:off x="1000100" y="2428868"/>
          <a:ext cx="6786610" cy="2376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7" r:id="rId3" imgW="4938838" imgH="1806935" progId="MDLDrawOLE.MDLDrawObject.1">
                  <p:embed/>
                </p:oleObj>
              </mc:Choice>
              <mc:Fallback>
                <p:oleObj r:id="rId3" imgW="4938838" imgH="1806935" progId="MDLDrawOLE.MDLDrawObject.1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00" y="2428868"/>
                        <a:ext cx="6786610" cy="23762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0" descr="http://www.psmicrographs.co.uk/_assets/uploads/clary-sage-oil-glands--salvia-sclarea--80015811-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4193207"/>
            <a:ext cx="2786082" cy="1927969"/>
          </a:xfrm>
          <a:prstGeom prst="rect">
            <a:avLst/>
          </a:prstGeom>
          <a:noFill/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329539989"/>
              </p:ext>
            </p:extLst>
          </p:nvPr>
        </p:nvGraphicFramePr>
        <p:xfrm>
          <a:off x="642910" y="214290"/>
          <a:ext cx="7643866" cy="260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053826" y="5463689"/>
            <a:ext cx="275853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Salviae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sclareae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folium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3" name="Picture 13" descr="Related imag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356992"/>
            <a:ext cx="942975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24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9421639"/>
              </p:ext>
            </p:extLst>
          </p:nvPr>
        </p:nvGraphicFramePr>
        <p:xfrm>
          <a:off x="214283" y="2000240"/>
          <a:ext cx="7000924" cy="2736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2" r:id="rId3" imgW="5083796" imgH="2076869" progId="MDLDrawOLE.MDLDrawObject.1">
                  <p:embed/>
                </p:oleObj>
              </mc:Choice>
              <mc:Fallback>
                <p:oleObj r:id="rId3" imgW="5083796" imgH="2076869" progId="MDLDrawOLE.MDLDrawObject.1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3" y="2000240"/>
                        <a:ext cx="7000924" cy="27363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4" descr="http://chestofbooks.com/health/materia-medica-drugs/Textbook-Materia-Medica/images/Fig-66-Anise-fruit-Transverse-section-indicating-the-p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5000636"/>
            <a:ext cx="1833116" cy="1643098"/>
          </a:xfrm>
          <a:prstGeom prst="rect">
            <a:avLst/>
          </a:prstGeom>
          <a:noFill/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994191872"/>
              </p:ext>
            </p:extLst>
          </p:nvPr>
        </p:nvGraphicFramePr>
        <p:xfrm>
          <a:off x="642910" y="214290"/>
          <a:ext cx="7643866" cy="2000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7429520" y="3714752"/>
            <a:ext cx="1428760" cy="5715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86050" y="4221088"/>
            <a:ext cx="178595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Anisi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fructus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urved Left Arrow 11"/>
          <p:cNvSpPr/>
          <p:nvPr/>
        </p:nvSpPr>
        <p:spPr>
          <a:xfrm rot="19987588">
            <a:off x="7895885" y="2163702"/>
            <a:ext cx="714380" cy="1285884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44208" y="4874447"/>
            <a:ext cx="2729717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OPII</a:t>
            </a:r>
            <a:endParaRPr lang="ro-RO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GRAVIDE</a:t>
            </a:r>
            <a:endParaRPr lang="ro-RO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TUMORI MAMAR</a:t>
            </a:r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E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TUMORI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GENITALE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78" name="Picture 14" descr="Image result for semnul exclamarii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238505"/>
            <a:ext cx="142875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37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pic>
        <p:nvPicPr>
          <p:cNvPr id="60432" name="Picture 16" descr="http://t0.gstatic.com/images?q=tbn:ANd9GcRLIoa49B1PK-F0lp6VYYbeA0KusGqCDyqALpePI8F9B9e35j1jU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2643182"/>
            <a:ext cx="2500298" cy="3429024"/>
          </a:xfrm>
          <a:prstGeom prst="rect">
            <a:avLst/>
          </a:prstGeom>
          <a:noFill/>
        </p:spPr>
      </p:pic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6853776"/>
              </p:ext>
            </p:extLst>
          </p:nvPr>
        </p:nvGraphicFramePr>
        <p:xfrm>
          <a:off x="571472" y="2143116"/>
          <a:ext cx="5786478" cy="4410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58" r:id="rId4" imgW="4329312" imgH="3663539" progId="MDLDrawOLE.MDLDrawObject.1">
                  <p:embed/>
                </p:oleObj>
              </mc:Choice>
              <mc:Fallback>
                <p:oleObj r:id="rId4" imgW="4329312" imgH="3663539" progId="MDLDrawOLE.MDLDrawObject.1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2143116"/>
                        <a:ext cx="5786478" cy="44103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003026461"/>
              </p:ext>
            </p:extLst>
          </p:nvPr>
        </p:nvGraphicFramePr>
        <p:xfrm>
          <a:off x="642910" y="214290"/>
          <a:ext cx="7643866" cy="2000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Round Diagonal Corner Rectangle 10"/>
          <p:cNvSpPr/>
          <p:nvPr/>
        </p:nvSpPr>
        <p:spPr>
          <a:xfrm>
            <a:off x="498952" y="4357694"/>
            <a:ext cx="2786082" cy="1714512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o-RO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apiolul din pătrunjel (</a:t>
            </a:r>
            <a:r>
              <a:rPr lang="ro-RO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Petroselinum sativum apioliferum</a:t>
            </a:r>
            <a:r>
              <a:rPr lang="ro-RO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), safrolul şi </a:t>
            </a:r>
            <a:r>
              <a:rPr lang="ro-RO" dirty="0" smtClean="0">
                <a:solidFill>
                  <a:schemeClr val="tx1"/>
                </a:solidFill>
                <a:latin typeface="Symbol" pitchFamily="18" charset="2"/>
                <a:ea typeface="Times New Roman" pitchFamily="18" charset="0"/>
                <a:cs typeface="Times New Roman" pitchFamily="18" charset="0"/>
              </a:rPr>
              <a:t>b</a:t>
            </a:r>
            <a:r>
              <a:rPr lang="ro-RO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-azarona (</a:t>
            </a:r>
            <a:r>
              <a:rPr lang="ro-RO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Acorus calamus</a:t>
            </a:r>
            <a:r>
              <a:rPr lang="ro-RO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lang="ro-RO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60435" name="Picture 19" descr="Image result for semnul exclamarii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996952"/>
            <a:ext cx="8572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357422" y="357166"/>
            <a:ext cx="4929222" cy="64294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Acţiuni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şi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întrebuinţări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071670" y="1643050"/>
            <a:ext cx="100013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57488" y="1412776"/>
            <a:ext cx="6034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dependent de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natura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contituenţilor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majoritari</a:t>
            </a:r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42844" y="2714620"/>
            <a:ext cx="2052892" cy="7143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Administrare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71736" y="2714620"/>
            <a:ext cx="1986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cronobiologic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60032" y="2250738"/>
            <a:ext cx="40324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uleiuri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cu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acţiune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tonic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stimulentă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uleiuri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cu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acţiune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calmant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relaxantă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7" name="Left Brace 16"/>
          <p:cNvSpPr/>
          <p:nvPr/>
        </p:nvSpPr>
        <p:spPr>
          <a:xfrm>
            <a:off x="4572000" y="2292063"/>
            <a:ext cx="500066" cy="1500198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214282" y="1285860"/>
            <a:ext cx="1500198" cy="5715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Acţiune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82" name="Picture 2" descr="Image result for semnul exclamari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951" y="379226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2195736" y="3071810"/>
            <a:ext cx="3760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" name="TextBox 1"/>
          <p:cNvSpPr txBox="1"/>
          <p:nvPr/>
        </p:nvSpPr>
        <p:spPr>
          <a:xfrm>
            <a:off x="539552" y="3933056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Uleiurile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volatile cu prop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o-RO" sz="240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strogenice se adm. </a:t>
            </a:r>
            <a:r>
              <a:rPr lang="ro-RO" sz="24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a femeile tinere în faza de preovulație. </a:t>
            </a:r>
            <a:endParaRPr lang="ro-RO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79512" y="1849384"/>
            <a:ext cx="1800200" cy="5715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Toxicitate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15816" y="1529497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administrate timp îndelungat, anumiţi constituenţi chimici activi din uleiurile volatile induc efecte adverse.</a:t>
            </a:r>
            <a:endParaRPr lang="en-US" sz="2000" b="1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034106" y="2276872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30" name="Diagram 29"/>
          <p:cNvGraphicFramePr/>
          <p:nvPr>
            <p:extLst>
              <p:ext uri="{D42A27DB-BD31-4B8C-83A1-F6EECF244321}">
                <p14:modId xmlns:p14="http://schemas.microsoft.com/office/powerpoint/2010/main" val="2575807541"/>
              </p:ext>
            </p:extLst>
          </p:nvPr>
        </p:nvGraphicFramePr>
        <p:xfrm>
          <a:off x="0" y="3140968"/>
          <a:ext cx="8892480" cy="178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Oval 7"/>
          <p:cNvSpPr/>
          <p:nvPr/>
        </p:nvSpPr>
        <p:spPr>
          <a:xfrm>
            <a:off x="2857488" y="4550084"/>
            <a:ext cx="1533055" cy="159356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sp>
      <p:grpSp>
        <p:nvGrpSpPr>
          <p:cNvPr id="10" name="Group 9"/>
          <p:cNvGrpSpPr/>
          <p:nvPr/>
        </p:nvGrpSpPr>
        <p:grpSpPr>
          <a:xfrm>
            <a:off x="4396267" y="4500570"/>
            <a:ext cx="1533055" cy="1593560"/>
            <a:chOff x="7357052" y="96194"/>
            <a:chExt cx="1533055" cy="1593560"/>
          </a:xfrm>
        </p:grpSpPr>
        <p:sp>
          <p:nvSpPr>
            <p:cNvPr id="11" name="Oval 10"/>
            <p:cNvSpPr/>
            <p:nvPr/>
          </p:nvSpPr>
          <p:spPr>
            <a:xfrm>
              <a:off x="7357052" y="96194"/>
              <a:ext cx="1533055" cy="159356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12" name="Oval 4"/>
            <p:cNvSpPr/>
            <p:nvPr/>
          </p:nvSpPr>
          <p:spPr>
            <a:xfrm>
              <a:off x="7581563" y="329565"/>
              <a:ext cx="1308544" cy="11268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4793" tIns="22860" rIns="74793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err="1" smtClean="0">
                  <a:latin typeface="Times New Roman" pitchFamily="18" charset="0"/>
                  <a:cs typeface="Times New Roman" pitchFamily="18" charset="0"/>
                </a:rPr>
                <a:t>Aldehide</a:t>
              </a:r>
              <a:endParaRPr lang="en-US" sz="2000" b="1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>
                  <a:latin typeface="Times New Roman" pitchFamily="18" charset="0"/>
                  <a:cs typeface="Times New Roman" pitchFamily="18" charset="0"/>
                </a:rPr>
                <a:t>C10</a:t>
              </a:r>
              <a:endParaRPr lang="en-US" sz="20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214678" y="5143512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Fenoli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620688"/>
            <a:ext cx="5789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Uleiurile volatile se administrează diluate!</a:t>
            </a:r>
            <a:endParaRPr lang="ro-RO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33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Farmacognozie\Desktop\pyramids_of_giz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4857760"/>
            <a:ext cx="2786083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857884" y="214291"/>
            <a:ext cx="285752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EGIPTUL ANTIC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6803" name="Picture 3" descr="C:\Users\Farmacognozie\Desktop\piramid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28604"/>
            <a:ext cx="3643338" cy="24301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extBox 6"/>
          <p:cNvSpPr txBox="1"/>
          <p:nvPr/>
        </p:nvSpPr>
        <p:spPr>
          <a:xfrm>
            <a:off x="3714744" y="939492"/>
            <a:ext cx="52149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cea mai bogată tradiţie în utilizarea odorantelor naturale;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fumigaţii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extracţia principiilor active (tehnica maceraţiei în grăsimi vegetale sau animale)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uleiul de ben (seminţele de </a:t>
            </a:r>
            <a:r>
              <a:rPr lang="ro-RO" sz="2400" i="1" dirty="0" smtClean="0">
                <a:latin typeface="Times New Roman" pitchFamily="18" charset="0"/>
                <a:cs typeface="Times New Roman" pitchFamily="18" charset="0"/>
              </a:rPr>
              <a:t>Moringa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400" i="1" dirty="0" smtClean="0">
                <a:latin typeface="Times New Roman" pitchFamily="18" charset="0"/>
                <a:cs typeface="Times New Roman" pitchFamily="18" charset="0"/>
              </a:rPr>
              <a:t>oleifera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);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coloranţi naturali: şofran, pastel (</a:t>
            </a:r>
            <a:r>
              <a:rPr lang="ro-RO" sz="2400" i="1" dirty="0" smtClean="0">
                <a:latin typeface="Times New Roman" pitchFamily="18" charset="0"/>
                <a:cs typeface="Times New Roman" pitchFamily="18" charset="0"/>
              </a:rPr>
              <a:t>Isatis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400" i="1" dirty="0" smtClean="0">
                <a:latin typeface="Times New Roman" pitchFamily="18" charset="0"/>
                <a:cs typeface="Times New Roman" pitchFamily="18" charset="0"/>
              </a:rPr>
              <a:t>tinctoria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), indigo (</a:t>
            </a:r>
            <a:r>
              <a:rPr lang="ro-RO" sz="2400" i="1" dirty="0" smtClean="0">
                <a:latin typeface="Times New Roman" pitchFamily="18" charset="0"/>
                <a:cs typeface="Times New Roman" pitchFamily="18" charset="0"/>
              </a:rPr>
              <a:t>Indigofera tinctoria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), henna (</a:t>
            </a:r>
            <a:r>
              <a:rPr lang="ro-RO" sz="2400" i="1" dirty="0" smtClean="0">
                <a:latin typeface="Times New Roman" pitchFamily="18" charset="0"/>
                <a:cs typeface="Times New Roman" pitchFamily="18" charset="0"/>
              </a:rPr>
              <a:t>Lawsonia inermis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);</a:t>
            </a:r>
            <a:endParaRPr lang="en-US" sz="2400" dirty="0"/>
          </a:p>
        </p:txBody>
      </p:sp>
      <p:pic>
        <p:nvPicPr>
          <p:cNvPr id="8" name="Picture 2" descr="http://t3.gstatic.com/images?q=tbn:ANd9GcQHnZb7VY6uAtzO5SZwmdjDIIH0g76x9gRvbuxx4Vqi_rtfTrM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357562"/>
            <a:ext cx="3126544" cy="2573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Curved Down Arrow 8"/>
          <p:cNvSpPr/>
          <p:nvPr/>
        </p:nvSpPr>
        <p:spPr>
          <a:xfrm>
            <a:off x="3500430" y="4929198"/>
            <a:ext cx="1285884" cy="928694"/>
          </a:xfrm>
          <a:prstGeom prst="curved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0430" y="6072206"/>
            <a:ext cx="2357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KOSMETICON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Farmacognozie\Desktop\greek_olymp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4696136" cy="2714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4" descr="http://www.descopera.org/wp-content/uploads/temp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714752"/>
            <a:ext cx="4241632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7827" name="Picture 3" descr="C:\Users\Farmacognozie\Desktop\images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1071546"/>
            <a:ext cx="3401125" cy="1928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57224" y="4572008"/>
            <a:ext cx="292895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GRECIA ANTICĂ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158" y="285728"/>
            <a:ext cx="564360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Odorantel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 au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 origine divină (metamorfoză dictată de divinitate – legenda lui Narcis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(Echo, Nemesis),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 Hyacinth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(Apollo, Zephyrus,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iacintul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, Daphne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Cupidon,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Apollo)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, Myrrhei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Aphrodita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smirna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Adonis,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Cyniras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);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apare o diversitate a tehnicilor de extracţie;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Aristotel: dulci, acide, austere, grase, acerbe, feti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e;</a:t>
            </a:r>
            <a:br>
              <a:rPr lang="ro-RO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Tratat al parfumurilor 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(Apoloniu din Herofile)</a:t>
            </a:r>
            <a:br>
              <a:rPr lang="ro-RO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Istoria naturală (Teofrast)</a:t>
            </a:r>
            <a:endParaRPr lang="ro-RO" sz="2400" dirty="0"/>
          </a:p>
        </p:txBody>
      </p:sp>
      <p:pic>
        <p:nvPicPr>
          <p:cNvPr id="3" name="Picture 4" descr="http://flower-arrangement-advisor.com/images/dark_blue_iris_flow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9394" y="4653136"/>
            <a:ext cx="1996375" cy="19963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Picture 8" descr="http://www.gradinamea.ro/_files/Image/articole/original/M_hyacinthus_oriental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214290"/>
            <a:ext cx="2846777" cy="37862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 descr="http://www.about-garden.com/images_data/240_narc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5769" y="3871931"/>
            <a:ext cx="2643206" cy="26148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Farmacognozie\Desktop\42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4200" y="3500438"/>
            <a:ext cx="3412114" cy="22328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Picture 6" descr="http://2.bp.blogspot.com/_XUxFIczeO4U/R6LluU9MxJI/AAAAAAAAACA/qU_1Zn_yz2U/s400/colosseum-from-the-t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642918"/>
            <a:ext cx="2983125" cy="2714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851" name="Picture 3" descr="C:\Users\Farmacognozie\Desktop\bgl_ancient_rome.jpg"/>
          <p:cNvPicPr>
            <a:picLocks noChangeAspect="1" noChangeArrowheads="1"/>
          </p:cNvPicPr>
          <p:nvPr/>
        </p:nvPicPr>
        <p:blipFill>
          <a:blip r:embed="rId4"/>
          <a:srcRect r="6400" b="5066"/>
          <a:stretch>
            <a:fillRect/>
          </a:stretch>
        </p:blipFill>
        <p:spPr bwMode="auto">
          <a:xfrm>
            <a:off x="294175" y="427464"/>
            <a:ext cx="5572164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4357686" y="3284984"/>
            <a:ext cx="4572000" cy="34163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influenţa religiei greceşti;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extind utilizarea materiilor prime odorante şi a extractelor în domeniul farmaceutic (Pliniu în Istoria Naturală – 32 de utilizări ale trandafirului, 21 - crinului, 17 - violetei, 25 – mentei sălbatice,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sunt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descrise proprietăţile apelor aromate).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Users\Farmacognozie\Desktop\orientul-mijlociu-81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14356"/>
            <a:ext cx="4628466" cy="27146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9875" name="Picture 3" descr="C:\Users\Farmacognozie\Desktop\jodhpur-ind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86190"/>
            <a:ext cx="4071966" cy="27146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TextBox 3"/>
          <p:cNvSpPr txBox="1"/>
          <p:nvPr/>
        </p:nvSpPr>
        <p:spPr>
          <a:xfrm>
            <a:off x="857224" y="4572008"/>
            <a:ext cx="292895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ORIENT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9876" name="Picture 4" descr="C:\Users\Farmacognozie\Desktop\descărcare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5" y="714356"/>
            <a:ext cx="3719563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Farmacognozie\Desktop\Lemn-de-Santal-pulbe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214290"/>
            <a:ext cx="4107061" cy="2143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rved Down Arrow 2"/>
          <p:cNvSpPr/>
          <p:nvPr/>
        </p:nvSpPr>
        <p:spPr>
          <a:xfrm>
            <a:off x="3857620" y="357166"/>
            <a:ext cx="1357322" cy="857256"/>
          </a:xfrm>
          <a:prstGeom prst="curvedDownArrow">
            <a:avLst>
              <a:gd name="adj1" fmla="val 28231"/>
              <a:gd name="adj2" fmla="val 50000"/>
              <a:gd name="adj3" fmla="val 25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628" y="1285860"/>
            <a:ext cx="307183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LEMN SANTAL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4282" y="2276872"/>
            <a:ext cx="8643998" cy="41549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India – enfleurage la rece (pe seminţe de sesam a florilor de iasomie);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iasomia, santalul, paciuli, vetiverul, cuişoarele, moscul, costusul, agarul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ü"/>
            </a:pP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1568 descoperirea întâmplătoare a uleiului de trandafir;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 distilarea uleiurilor – practică curentă;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 China - </a:t>
            </a:r>
            <a:r>
              <a:rPr lang="ro-RO" sz="24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inastia Song (960-1276), rafinamentul în domeniul parfumurilor;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plantele aromatice pătrund treptat în medicina tradiţională (sec. XVI, Pen Tsao descrie peste 2000 de plante medicinale şi 20 de uleiuri eterice);</a:t>
            </a:r>
          </a:p>
          <a:p>
            <a:pPr>
              <a:buFont typeface="Wingdings" pitchFamily="2" charset="2"/>
              <a:buChar char="ü"/>
            </a:pPr>
            <a:r>
              <a:rPr lang="ro-RO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400" dirty="0" smtClean="0">
                <a:latin typeface="Times New Roman" pitchFamily="18" charset="0"/>
                <a:cs typeface="Times New Roman" pitchFamily="18" charset="0"/>
              </a:rPr>
              <a:t>uleiul de iasomie (tonic general), uleiul de trandafir (tonic digestiv), ulei de ghimbir (malarie, tuse)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o-RO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7225</TotalTime>
  <Words>701</Words>
  <Application>Microsoft Office PowerPoint</Application>
  <PresentationFormat>On-screen Show (4:3)</PresentationFormat>
  <Paragraphs>167</Paragraphs>
  <Slides>34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Angles</vt:lpstr>
      <vt:lpstr>MDLDrawOLE.MDLDrawObject.1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Cerasela</dc:creator>
  <cp:lastModifiedBy>Ligia</cp:lastModifiedBy>
  <cp:revision>1133</cp:revision>
  <dcterms:created xsi:type="dcterms:W3CDTF">2011-10-17T19:20:14Z</dcterms:created>
  <dcterms:modified xsi:type="dcterms:W3CDTF">2018-04-18T08:47:48Z</dcterms:modified>
</cp:coreProperties>
</file>