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551" r:id="rId2"/>
    <p:sldId id="454" r:id="rId3"/>
    <p:sldId id="493" r:id="rId4"/>
    <p:sldId id="494" r:id="rId5"/>
    <p:sldId id="552" r:id="rId6"/>
    <p:sldId id="495" r:id="rId7"/>
    <p:sldId id="553" r:id="rId8"/>
    <p:sldId id="554" r:id="rId9"/>
    <p:sldId id="496" r:id="rId10"/>
    <p:sldId id="555" r:id="rId11"/>
    <p:sldId id="593" r:id="rId12"/>
    <p:sldId id="497" r:id="rId13"/>
    <p:sldId id="556" r:id="rId14"/>
    <p:sldId id="498" r:id="rId15"/>
    <p:sldId id="558" r:id="rId16"/>
    <p:sldId id="557" r:id="rId17"/>
    <p:sldId id="559" r:id="rId18"/>
    <p:sldId id="501" r:id="rId19"/>
    <p:sldId id="502" r:id="rId20"/>
    <p:sldId id="560" r:id="rId21"/>
    <p:sldId id="561" r:id="rId22"/>
    <p:sldId id="562" r:id="rId23"/>
    <p:sldId id="504" r:id="rId24"/>
    <p:sldId id="564" r:id="rId25"/>
    <p:sldId id="563" r:id="rId26"/>
    <p:sldId id="422" r:id="rId27"/>
    <p:sldId id="509" r:id="rId28"/>
    <p:sldId id="565" r:id="rId29"/>
    <p:sldId id="566" r:id="rId30"/>
    <p:sldId id="567" r:id="rId31"/>
    <p:sldId id="569" r:id="rId32"/>
    <p:sldId id="570" r:id="rId33"/>
    <p:sldId id="571" r:id="rId34"/>
    <p:sldId id="573" r:id="rId35"/>
    <p:sldId id="572" r:id="rId36"/>
    <p:sldId id="574" r:id="rId37"/>
    <p:sldId id="575" r:id="rId38"/>
    <p:sldId id="576" r:id="rId39"/>
    <p:sldId id="577" r:id="rId40"/>
    <p:sldId id="578" r:id="rId41"/>
    <p:sldId id="579" r:id="rId42"/>
    <p:sldId id="580" r:id="rId43"/>
    <p:sldId id="516" r:id="rId44"/>
    <p:sldId id="582" r:id="rId45"/>
    <p:sldId id="581" r:id="rId46"/>
    <p:sldId id="584" r:id="rId47"/>
    <p:sldId id="585" r:id="rId48"/>
    <p:sldId id="519" r:id="rId49"/>
    <p:sldId id="586" r:id="rId50"/>
    <p:sldId id="587" r:id="rId51"/>
    <p:sldId id="588" r:id="rId52"/>
    <p:sldId id="528" r:id="rId53"/>
    <p:sldId id="589" r:id="rId54"/>
    <p:sldId id="590" r:id="rId55"/>
    <p:sldId id="522" r:id="rId56"/>
    <p:sldId id="523" r:id="rId57"/>
    <p:sldId id="591" r:id="rId58"/>
    <p:sldId id="592" r:id="rId59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3F9A5"/>
    <a:srgbClr val="8EF456"/>
    <a:srgbClr val="D0FCE5"/>
    <a:srgbClr val="CCFFCC"/>
    <a:srgbClr val="F3FBD5"/>
    <a:srgbClr val="FFFFCC"/>
    <a:srgbClr val="5DB61A"/>
    <a:srgbClr val="F7FEB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1" autoAdjust="0"/>
    <p:restoredTop sz="94660"/>
  </p:normalViewPr>
  <p:slideViewPr>
    <p:cSldViewPr>
      <p:cViewPr varScale="1">
        <p:scale>
          <a:sx n="65" d="100"/>
          <a:sy n="65" d="100"/>
        </p:scale>
        <p:origin x="-18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898EF6-7950-4DAB-BFCE-BC187EAB6A5A}" type="doc">
      <dgm:prSet loTypeId="urn:microsoft.com/office/officeart/2005/8/layout/arrow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29DE6E0-CAC1-4032-9899-E97EE90474F4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ACŢIUNE GENERALĂ</a:t>
          </a:r>
        </a:p>
        <a:p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ANTIINFLAMATOARE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AE167039-BB4D-4BAC-AADB-1F4E6946FFE1}" type="parTrans" cxnId="{2029276A-88E4-4F0E-8504-E10BE7B7C2FE}">
      <dgm:prSet/>
      <dgm:spPr/>
      <dgm:t>
        <a:bodyPr/>
        <a:lstStyle/>
        <a:p>
          <a:endParaRPr lang="en-US"/>
        </a:p>
      </dgm:t>
    </dgm:pt>
    <dgm:pt modelId="{F7D4FCA6-B1E9-48D5-A053-B4ED0D1B11C6}" type="sibTrans" cxnId="{2029276A-88E4-4F0E-8504-E10BE7B7C2FE}">
      <dgm:prSet/>
      <dgm:spPr/>
      <dgm:t>
        <a:bodyPr/>
        <a:lstStyle/>
        <a:p>
          <a:endParaRPr lang="en-US"/>
        </a:p>
      </dgm:t>
    </dgm:pt>
    <dgm:pt modelId="{54EE5C4D-65EE-465B-B66F-514AD518B29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ACŢIUNI SPECIFICE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BE4A1B-D75E-42CB-80C7-050835D09A14}" type="parTrans" cxnId="{0936B57B-861A-4358-B12A-8D01FB7DED47}">
      <dgm:prSet/>
      <dgm:spPr/>
      <dgm:t>
        <a:bodyPr/>
        <a:lstStyle/>
        <a:p>
          <a:endParaRPr lang="en-US"/>
        </a:p>
      </dgm:t>
    </dgm:pt>
    <dgm:pt modelId="{CD2DC068-C5F1-4266-B0E8-5AE87817B04D}" type="sibTrans" cxnId="{0936B57B-861A-4358-B12A-8D01FB7DED47}">
      <dgm:prSet/>
      <dgm:spPr/>
      <dgm:t>
        <a:bodyPr/>
        <a:lstStyle/>
        <a:p>
          <a:endParaRPr lang="en-US"/>
        </a:p>
      </dgm:t>
    </dgm:pt>
    <dgm:pt modelId="{BF3F21B0-008B-4C2C-A2AB-715167CF4FF6}" type="pres">
      <dgm:prSet presAssocID="{24898EF6-7950-4DAB-BFCE-BC187EAB6A5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4118E2-7DA4-4E57-ADCD-ACD25EFE87BE}" type="pres">
      <dgm:prSet presAssocID="{D29DE6E0-CAC1-4032-9899-E97EE90474F4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05DFA-1A81-47DD-AD6F-CBBF6646C68B}" type="pres">
      <dgm:prSet presAssocID="{54EE5C4D-65EE-465B-B66F-514AD518B292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4ED83A-C7B9-416E-BFD9-0231C10D9229}" type="presOf" srcId="{54EE5C4D-65EE-465B-B66F-514AD518B292}" destId="{86D05DFA-1A81-47DD-AD6F-CBBF6646C68B}" srcOrd="0" destOrd="0" presId="urn:microsoft.com/office/officeart/2005/8/layout/arrow5"/>
    <dgm:cxn modelId="{EADC5FAC-04F6-4099-9E71-63AD1E4904ED}" type="presOf" srcId="{D29DE6E0-CAC1-4032-9899-E97EE90474F4}" destId="{C34118E2-7DA4-4E57-ADCD-ACD25EFE87BE}" srcOrd="0" destOrd="0" presId="urn:microsoft.com/office/officeart/2005/8/layout/arrow5"/>
    <dgm:cxn modelId="{2029276A-88E4-4F0E-8504-E10BE7B7C2FE}" srcId="{24898EF6-7950-4DAB-BFCE-BC187EAB6A5A}" destId="{D29DE6E0-CAC1-4032-9899-E97EE90474F4}" srcOrd="0" destOrd="0" parTransId="{AE167039-BB4D-4BAC-AADB-1F4E6946FFE1}" sibTransId="{F7D4FCA6-B1E9-48D5-A053-B4ED0D1B11C6}"/>
    <dgm:cxn modelId="{0936B57B-861A-4358-B12A-8D01FB7DED47}" srcId="{24898EF6-7950-4DAB-BFCE-BC187EAB6A5A}" destId="{54EE5C4D-65EE-465B-B66F-514AD518B292}" srcOrd="1" destOrd="0" parTransId="{EABE4A1B-D75E-42CB-80C7-050835D09A14}" sibTransId="{CD2DC068-C5F1-4266-B0E8-5AE87817B04D}"/>
    <dgm:cxn modelId="{4EB90124-10DB-44C3-904F-AF40BBEAC872}" type="presOf" srcId="{24898EF6-7950-4DAB-BFCE-BC187EAB6A5A}" destId="{BF3F21B0-008B-4C2C-A2AB-715167CF4FF6}" srcOrd="0" destOrd="0" presId="urn:microsoft.com/office/officeart/2005/8/layout/arrow5"/>
    <dgm:cxn modelId="{5862408A-23AD-42A2-96C1-0102BEC0F02F}" type="presParOf" srcId="{BF3F21B0-008B-4C2C-A2AB-715167CF4FF6}" destId="{C34118E2-7DA4-4E57-ADCD-ACD25EFE87BE}" srcOrd="0" destOrd="0" presId="urn:microsoft.com/office/officeart/2005/8/layout/arrow5"/>
    <dgm:cxn modelId="{F4C6136D-881F-48F3-A403-76A3F02D8620}" type="presParOf" srcId="{BF3F21B0-008B-4C2C-A2AB-715167CF4FF6}" destId="{86D05DFA-1A81-47DD-AD6F-CBBF6646C68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589764D-2C38-4336-ADE6-C8A40A29CA11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4D45787F-9311-4E07-A0FC-CF0BD53B7C73}">
      <dgm:prSet phldrT="[Text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PRINCIPII AMARE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541E47AF-C77B-4F99-A7EB-4A80047988FC}" type="parTrans" cxnId="{568C11F3-9C8E-41E5-999A-B2E5C2784351}">
      <dgm:prSet/>
      <dgm:spPr/>
      <dgm:t>
        <a:bodyPr/>
        <a:lstStyle/>
        <a:p>
          <a:endParaRPr lang="en-US"/>
        </a:p>
      </dgm:t>
    </dgm:pt>
    <dgm:pt modelId="{55C3F569-786A-493A-BE99-0FCEF67244F7}" type="sibTrans" cxnId="{568C11F3-9C8E-41E5-999A-B2E5C2784351}">
      <dgm:prSet/>
      <dgm:spPr/>
      <dgm:t>
        <a:bodyPr/>
        <a:lstStyle/>
        <a:p>
          <a:endParaRPr lang="en-US"/>
        </a:p>
      </dgm:t>
    </dgm:pt>
    <dgm:pt modelId="{E5B8C012-2A36-4C58-B474-A17E387A6EA5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acțiune orexigenă</a:t>
          </a:r>
        </a:p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stimularea digestiei</a:t>
          </a:r>
          <a:endParaRPr lang="en-US" b="1" dirty="0"/>
        </a:p>
      </dgm:t>
    </dgm:pt>
    <dgm:pt modelId="{47DAE867-4A84-4ADC-A537-99CF0807E16C}" type="parTrans" cxnId="{07A4782A-9828-4D06-99A8-2105FD003434}">
      <dgm:prSet/>
      <dgm:spPr/>
      <dgm:t>
        <a:bodyPr/>
        <a:lstStyle/>
        <a:p>
          <a:endParaRPr lang="en-US"/>
        </a:p>
      </dgm:t>
    </dgm:pt>
    <dgm:pt modelId="{3D86380B-0339-4FEA-9B88-6EBF909E7935}" type="sibTrans" cxnId="{07A4782A-9828-4D06-99A8-2105FD003434}">
      <dgm:prSet/>
      <dgm:spPr/>
      <dgm:t>
        <a:bodyPr/>
        <a:lstStyle/>
        <a:p>
          <a:endParaRPr lang="en-US"/>
        </a:p>
      </dgm:t>
    </dgm:pt>
    <dgm:pt modelId="{31049771-904F-4557-9424-76BE2778253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anorexie</a:t>
          </a:r>
        </a:p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tulburări dispeptice</a:t>
          </a:r>
          <a:endParaRPr lang="en-US" sz="2000" b="1" dirty="0"/>
        </a:p>
      </dgm:t>
    </dgm:pt>
    <dgm:pt modelId="{D061747B-8D6E-413F-BD60-720318A28424}" type="parTrans" cxnId="{4EF67922-986C-4DF9-89B6-87C6FC386905}">
      <dgm:prSet/>
      <dgm:spPr/>
      <dgm:t>
        <a:bodyPr/>
        <a:lstStyle/>
        <a:p>
          <a:endParaRPr lang="en-US"/>
        </a:p>
      </dgm:t>
    </dgm:pt>
    <dgm:pt modelId="{4A2D554D-3AA6-4DAC-A9AF-16DF8F6F727C}" type="sibTrans" cxnId="{4EF67922-986C-4DF9-89B6-87C6FC386905}">
      <dgm:prSet/>
      <dgm:spPr/>
      <dgm:t>
        <a:bodyPr/>
        <a:lstStyle/>
        <a:p>
          <a:endParaRPr lang="en-US"/>
        </a:p>
      </dgm:t>
    </dgm:pt>
    <dgm:pt modelId="{747B34B8-0190-4C86-AE6F-E6CAC9240FB2}" type="pres">
      <dgm:prSet presAssocID="{0589764D-2C38-4336-ADE6-C8A40A29CA11}" presName="linearFlow" presStyleCnt="0">
        <dgm:presLayoutVars>
          <dgm:resizeHandles val="exact"/>
        </dgm:presLayoutVars>
      </dgm:prSet>
      <dgm:spPr/>
    </dgm:pt>
    <dgm:pt modelId="{D6516D57-40EF-4510-A9C3-432B512F79BE}" type="pres">
      <dgm:prSet presAssocID="{4D45787F-9311-4E07-A0FC-CF0BD53B7C73}" presName="node" presStyleLbl="node1" presStyleIdx="0" presStyleCnt="3" custScaleX="203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78C93-4EE7-4317-98A9-239545D0ECFF}" type="pres">
      <dgm:prSet presAssocID="{55C3F569-786A-493A-BE99-0FCEF67244F7}" presName="sibTrans" presStyleLbl="sibTrans2D1" presStyleIdx="0" presStyleCnt="2"/>
      <dgm:spPr/>
      <dgm:t>
        <a:bodyPr/>
        <a:lstStyle/>
        <a:p>
          <a:endParaRPr lang="ro-RO"/>
        </a:p>
      </dgm:t>
    </dgm:pt>
    <dgm:pt modelId="{0DE5D218-0D56-4113-AA36-9761F1159F39}" type="pres">
      <dgm:prSet presAssocID="{55C3F569-786A-493A-BE99-0FCEF67244F7}" presName="connectorText" presStyleLbl="sibTrans2D1" presStyleIdx="0" presStyleCnt="2"/>
      <dgm:spPr/>
      <dgm:t>
        <a:bodyPr/>
        <a:lstStyle/>
        <a:p>
          <a:endParaRPr lang="ro-RO"/>
        </a:p>
      </dgm:t>
    </dgm:pt>
    <dgm:pt modelId="{E506D541-9A3E-45EF-9B0D-0ECAE4809852}" type="pres">
      <dgm:prSet presAssocID="{E5B8C012-2A36-4C58-B474-A17E387A6EA5}" presName="node" presStyleLbl="node1" presStyleIdx="1" presStyleCnt="3" custScaleX="195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C728A-7E41-4168-BCA9-E79DB15EF444}" type="pres">
      <dgm:prSet presAssocID="{3D86380B-0339-4FEA-9B88-6EBF909E7935}" presName="sibTrans" presStyleLbl="sibTrans2D1" presStyleIdx="1" presStyleCnt="2"/>
      <dgm:spPr/>
      <dgm:t>
        <a:bodyPr/>
        <a:lstStyle/>
        <a:p>
          <a:endParaRPr lang="ro-RO"/>
        </a:p>
      </dgm:t>
    </dgm:pt>
    <dgm:pt modelId="{3B2CAD77-E813-4141-B1E8-0F58C7C0FC7D}" type="pres">
      <dgm:prSet presAssocID="{3D86380B-0339-4FEA-9B88-6EBF909E7935}" presName="connectorText" presStyleLbl="sibTrans2D1" presStyleIdx="1" presStyleCnt="2"/>
      <dgm:spPr/>
      <dgm:t>
        <a:bodyPr/>
        <a:lstStyle/>
        <a:p>
          <a:endParaRPr lang="ro-RO"/>
        </a:p>
      </dgm:t>
    </dgm:pt>
    <dgm:pt modelId="{93B3C2F9-6B23-42D0-B98D-DCF95460ADF7}" type="pres">
      <dgm:prSet presAssocID="{31049771-904F-4557-9424-76BE2778253B}" presName="node" presStyleLbl="node1" presStyleIdx="2" presStyleCnt="3" custScaleX="17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717A26-BEED-4DA9-942F-E79DF3E810BB}" type="presOf" srcId="{0589764D-2C38-4336-ADE6-C8A40A29CA11}" destId="{747B34B8-0190-4C86-AE6F-E6CAC9240FB2}" srcOrd="0" destOrd="0" presId="urn:microsoft.com/office/officeart/2005/8/layout/process2"/>
    <dgm:cxn modelId="{C40E6A5F-E9C0-479D-B7B4-47FBD2FEF826}" type="presOf" srcId="{3D86380B-0339-4FEA-9B88-6EBF909E7935}" destId="{781C728A-7E41-4168-BCA9-E79DB15EF444}" srcOrd="0" destOrd="0" presId="urn:microsoft.com/office/officeart/2005/8/layout/process2"/>
    <dgm:cxn modelId="{BDB42BCB-847D-42D8-85A8-B55FEAF00381}" type="presOf" srcId="{E5B8C012-2A36-4C58-B474-A17E387A6EA5}" destId="{E506D541-9A3E-45EF-9B0D-0ECAE4809852}" srcOrd="0" destOrd="0" presId="urn:microsoft.com/office/officeart/2005/8/layout/process2"/>
    <dgm:cxn modelId="{07A4782A-9828-4D06-99A8-2105FD003434}" srcId="{0589764D-2C38-4336-ADE6-C8A40A29CA11}" destId="{E5B8C012-2A36-4C58-B474-A17E387A6EA5}" srcOrd="1" destOrd="0" parTransId="{47DAE867-4A84-4ADC-A537-99CF0807E16C}" sibTransId="{3D86380B-0339-4FEA-9B88-6EBF909E7935}"/>
    <dgm:cxn modelId="{4EF67922-986C-4DF9-89B6-87C6FC386905}" srcId="{0589764D-2C38-4336-ADE6-C8A40A29CA11}" destId="{31049771-904F-4557-9424-76BE2778253B}" srcOrd="2" destOrd="0" parTransId="{D061747B-8D6E-413F-BD60-720318A28424}" sibTransId="{4A2D554D-3AA6-4DAC-A9AF-16DF8F6F727C}"/>
    <dgm:cxn modelId="{76250740-6E68-466C-AA28-36F6B24DB341}" type="presOf" srcId="{55C3F569-786A-493A-BE99-0FCEF67244F7}" destId="{F1378C93-4EE7-4317-98A9-239545D0ECFF}" srcOrd="0" destOrd="0" presId="urn:microsoft.com/office/officeart/2005/8/layout/process2"/>
    <dgm:cxn modelId="{7A9F3D3C-4558-4508-8FE5-F8A17A0C0645}" type="presOf" srcId="{3D86380B-0339-4FEA-9B88-6EBF909E7935}" destId="{3B2CAD77-E813-4141-B1E8-0F58C7C0FC7D}" srcOrd="1" destOrd="0" presId="urn:microsoft.com/office/officeart/2005/8/layout/process2"/>
    <dgm:cxn modelId="{6DD58D74-4BB8-4929-A651-8B103216F0CB}" type="presOf" srcId="{55C3F569-786A-493A-BE99-0FCEF67244F7}" destId="{0DE5D218-0D56-4113-AA36-9761F1159F39}" srcOrd="1" destOrd="0" presId="urn:microsoft.com/office/officeart/2005/8/layout/process2"/>
    <dgm:cxn modelId="{2DF2E25B-E155-47B6-AA8B-A910E9D3EA24}" type="presOf" srcId="{31049771-904F-4557-9424-76BE2778253B}" destId="{93B3C2F9-6B23-42D0-B98D-DCF95460ADF7}" srcOrd="0" destOrd="0" presId="urn:microsoft.com/office/officeart/2005/8/layout/process2"/>
    <dgm:cxn modelId="{D53C9DDD-5FB1-4ACA-B74E-4D307710A93C}" type="presOf" srcId="{4D45787F-9311-4E07-A0FC-CF0BD53B7C73}" destId="{D6516D57-40EF-4510-A9C3-432B512F79BE}" srcOrd="0" destOrd="0" presId="urn:microsoft.com/office/officeart/2005/8/layout/process2"/>
    <dgm:cxn modelId="{568C11F3-9C8E-41E5-999A-B2E5C2784351}" srcId="{0589764D-2C38-4336-ADE6-C8A40A29CA11}" destId="{4D45787F-9311-4E07-A0FC-CF0BD53B7C73}" srcOrd="0" destOrd="0" parTransId="{541E47AF-C77B-4F99-A7EB-4A80047988FC}" sibTransId="{55C3F569-786A-493A-BE99-0FCEF67244F7}"/>
    <dgm:cxn modelId="{0A13CAAD-B65B-44D0-9BE3-D5A917BEE5DD}" type="presParOf" srcId="{747B34B8-0190-4C86-AE6F-E6CAC9240FB2}" destId="{D6516D57-40EF-4510-A9C3-432B512F79BE}" srcOrd="0" destOrd="0" presId="urn:microsoft.com/office/officeart/2005/8/layout/process2"/>
    <dgm:cxn modelId="{D2C6A1E2-5243-40E9-86CE-00167FCC540C}" type="presParOf" srcId="{747B34B8-0190-4C86-AE6F-E6CAC9240FB2}" destId="{F1378C93-4EE7-4317-98A9-239545D0ECFF}" srcOrd="1" destOrd="0" presId="urn:microsoft.com/office/officeart/2005/8/layout/process2"/>
    <dgm:cxn modelId="{315284EB-14D2-42CB-B644-076DCFBA5F5B}" type="presParOf" srcId="{F1378C93-4EE7-4317-98A9-239545D0ECFF}" destId="{0DE5D218-0D56-4113-AA36-9761F1159F39}" srcOrd="0" destOrd="0" presId="urn:microsoft.com/office/officeart/2005/8/layout/process2"/>
    <dgm:cxn modelId="{D373B497-CCEC-42F0-B186-1B7E00193A35}" type="presParOf" srcId="{747B34B8-0190-4C86-AE6F-E6CAC9240FB2}" destId="{E506D541-9A3E-45EF-9B0D-0ECAE4809852}" srcOrd="2" destOrd="0" presId="urn:microsoft.com/office/officeart/2005/8/layout/process2"/>
    <dgm:cxn modelId="{DE95E01E-9D9E-4B42-87E8-04E87ADC5559}" type="presParOf" srcId="{747B34B8-0190-4C86-AE6F-E6CAC9240FB2}" destId="{781C728A-7E41-4168-BCA9-E79DB15EF444}" srcOrd="3" destOrd="0" presId="urn:microsoft.com/office/officeart/2005/8/layout/process2"/>
    <dgm:cxn modelId="{DAFA18E0-47BB-4F19-A00D-673826EA0027}" type="presParOf" srcId="{781C728A-7E41-4168-BCA9-E79DB15EF444}" destId="{3B2CAD77-E813-4141-B1E8-0F58C7C0FC7D}" srcOrd="0" destOrd="0" presId="urn:microsoft.com/office/officeart/2005/8/layout/process2"/>
    <dgm:cxn modelId="{0EF60AD5-E52F-4BA4-A578-438CB8546399}" type="presParOf" srcId="{747B34B8-0190-4C86-AE6F-E6CAC9240FB2}" destId="{93B3C2F9-6B23-42D0-B98D-DCF95460ADF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25C31F-E621-4A32-A9FF-4F3BF8EF302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77A7D9C-1DDA-4622-96F0-6375AF69B5D0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principii amare</a:t>
          </a:r>
          <a:endParaRPr kumimoji="0" lang="ro-RO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rtl="0"/>
          <a:r>
            <a:rPr kumimoji="0" lang="ro-RO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AFC-uri</a:t>
          </a:r>
          <a:endParaRPr lang="en-US" sz="2400" b="1" dirty="0"/>
        </a:p>
      </dgm:t>
    </dgm:pt>
    <dgm:pt modelId="{B833E78D-61D2-44B8-8FF0-1066D41A0722}" type="parTrans" cxnId="{C4577533-0532-4295-9BF0-7F36542B5DED}">
      <dgm:prSet/>
      <dgm:spPr/>
      <dgm:t>
        <a:bodyPr/>
        <a:lstStyle/>
        <a:p>
          <a:endParaRPr lang="en-US"/>
        </a:p>
      </dgm:t>
    </dgm:pt>
    <dgm:pt modelId="{E024E007-3D7D-44D1-B676-77DE51472D3F}" type="sibTrans" cxnId="{C4577533-0532-4295-9BF0-7F36542B5DED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006EC7A-ECCB-474D-9415-EC5104E312CF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orexigenă, colecistochinetică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FEBBE5-FBCA-4A82-A06F-E63CA37F3B3A}" type="parTrans" cxnId="{5870383D-2EC2-4C93-A075-7C254980459D}">
      <dgm:prSet/>
      <dgm:spPr/>
      <dgm:t>
        <a:bodyPr/>
        <a:lstStyle/>
        <a:p>
          <a:endParaRPr lang="en-US"/>
        </a:p>
      </dgm:t>
    </dgm:pt>
    <dgm:pt modelId="{14F417BF-F260-42DB-BF06-6585E5E4FA94}" type="sibTrans" cxnId="{5870383D-2EC2-4C93-A075-7C254980459D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328CE6E-0515-43E4-854E-5BB7818E52B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anorexie, dispepsii</a:t>
          </a:r>
          <a:endParaRPr lang="en-US" sz="2400" b="1" dirty="0"/>
        </a:p>
      </dgm:t>
    </dgm:pt>
    <dgm:pt modelId="{6F30F63F-06C8-4176-83C7-FB2A6B36F438}" type="parTrans" cxnId="{40169352-710A-4A13-8376-2EA57527FDFC}">
      <dgm:prSet/>
      <dgm:spPr/>
      <dgm:t>
        <a:bodyPr/>
        <a:lstStyle/>
        <a:p>
          <a:endParaRPr lang="en-US"/>
        </a:p>
      </dgm:t>
    </dgm:pt>
    <dgm:pt modelId="{BCBE2BF9-CC62-4A61-841B-70143376F70F}" type="sibTrans" cxnId="{40169352-710A-4A13-8376-2EA57527FDFC}">
      <dgm:prSet/>
      <dgm:spPr/>
      <dgm:t>
        <a:bodyPr/>
        <a:lstStyle/>
        <a:p>
          <a:endParaRPr lang="en-US"/>
        </a:p>
      </dgm:t>
    </dgm:pt>
    <dgm:pt modelId="{A114D2E7-F76D-4116-9B37-80DF58CDF351}" type="pres">
      <dgm:prSet presAssocID="{B125C31F-E621-4A32-A9FF-4F3BF8EF3021}" presName="linearFlow" presStyleCnt="0">
        <dgm:presLayoutVars>
          <dgm:resizeHandles val="exact"/>
        </dgm:presLayoutVars>
      </dgm:prSet>
      <dgm:spPr/>
    </dgm:pt>
    <dgm:pt modelId="{901250C5-3B6C-47C3-81C1-6F999334E489}" type="pres">
      <dgm:prSet presAssocID="{977A7D9C-1DDA-4622-96F0-6375AF69B5D0}" presName="node" presStyleLbl="node1" presStyleIdx="0" presStyleCnt="3" custScaleX="140906" custScaleY="195190" custLinFactNeighborX="2304" custLinFactNeighborY="3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2602C4-13A1-4FBA-817A-7F87B087981F}" type="pres">
      <dgm:prSet presAssocID="{E024E007-3D7D-44D1-B676-77DE51472D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8F0DA11-D528-4258-9AB8-800F471A2990}" type="pres">
      <dgm:prSet presAssocID="{E024E007-3D7D-44D1-B676-77DE51472D3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654BFA21-017E-45AF-9001-335273363756}" type="pres">
      <dgm:prSet presAssocID="{4006EC7A-ECCB-474D-9415-EC5104E312C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99F39E-3AD5-4C4E-8EDC-D7FB2145B458}" type="pres">
      <dgm:prSet presAssocID="{14F417BF-F260-42DB-BF06-6585E5E4FA9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4D64752-4EAD-4A24-8229-0BA6926D36CA}" type="pres">
      <dgm:prSet presAssocID="{14F417BF-F260-42DB-BF06-6585E5E4FA9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103C427-8BAC-41E2-8D97-68066665BC6D}" type="pres">
      <dgm:prSet presAssocID="{1328CE6E-0515-43E4-854E-5BB7818E52B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32A109-094C-43A0-9046-3E078DA3B279}" type="presOf" srcId="{E024E007-3D7D-44D1-B676-77DE51472D3F}" destId="{962602C4-13A1-4FBA-817A-7F87B087981F}" srcOrd="0" destOrd="0" presId="urn:microsoft.com/office/officeart/2005/8/layout/process2"/>
    <dgm:cxn modelId="{40169352-710A-4A13-8376-2EA57527FDFC}" srcId="{B125C31F-E621-4A32-A9FF-4F3BF8EF3021}" destId="{1328CE6E-0515-43E4-854E-5BB7818E52BD}" srcOrd="2" destOrd="0" parTransId="{6F30F63F-06C8-4176-83C7-FB2A6B36F438}" sibTransId="{BCBE2BF9-CC62-4A61-841B-70143376F70F}"/>
    <dgm:cxn modelId="{885BD98B-6417-4596-8EFF-654ED5DE168D}" type="presOf" srcId="{4006EC7A-ECCB-474D-9415-EC5104E312CF}" destId="{654BFA21-017E-45AF-9001-335273363756}" srcOrd="0" destOrd="0" presId="urn:microsoft.com/office/officeart/2005/8/layout/process2"/>
    <dgm:cxn modelId="{C4577533-0532-4295-9BF0-7F36542B5DED}" srcId="{B125C31F-E621-4A32-A9FF-4F3BF8EF3021}" destId="{977A7D9C-1DDA-4622-96F0-6375AF69B5D0}" srcOrd="0" destOrd="0" parTransId="{B833E78D-61D2-44B8-8FF0-1066D41A0722}" sibTransId="{E024E007-3D7D-44D1-B676-77DE51472D3F}"/>
    <dgm:cxn modelId="{E237F2F3-9847-40E3-B7B6-A001691F92CE}" type="presOf" srcId="{14F417BF-F260-42DB-BF06-6585E5E4FA94}" destId="{F4D64752-4EAD-4A24-8229-0BA6926D36CA}" srcOrd="1" destOrd="0" presId="urn:microsoft.com/office/officeart/2005/8/layout/process2"/>
    <dgm:cxn modelId="{9393A6D8-12CE-4AD2-9B5A-386906E7AFE5}" type="presOf" srcId="{1328CE6E-0515-43E4-854E-5BB7818E52BD}" destId="{E103C427-8BAC-41E2-8D97-68066665BC6D}" srcOrd="0" destOrd="0" presId="urn:microsoft.com/office/officeart/2005/8/layout/process2"/>
    <dgm:cxn modelId="{B6B5ADA3-E9B4-46A3-A902-881FDA4FD89C}" type="presOf" srcId="{14F417BF-F260-42DB-BF06-6585E5E4FA94}" destId="{5199F39E-3AD5-4C4E-8EDC-D7FB2145B458}" srcOrd="0" destOrd="0" presId="urn:microsoft.com/office/officeart/2005/8/layout/process2"/>
    <dgm:cxn modelId="{A2F7AB53-7B1C-4614-9905-04C391807551}" type="presOf" srcId="{B125C31F-E621-4A32-A9FF-4F3BF8EF3021}" destId="{A114D2E7-F76D-4116-9B37-80DF58CDF351}" srcOrd="0" destOrd="0" presId="urn:microsoft.com/office/officeart/2005/8/layout/process2"/>
    <dgm:cxn modelId="{8321631F-B154-4D6A-BC0E-64FE40D8AD2E}" type="presOf" srcId="{977A7D9C-1DDA-4622-96F0-6375AF69B5D0}" destId="{901250C5-3B6C-47C3-81C1-6F999334E489}" srcOrd="0" destOrd="0" presId="urn:microsoft.com/office/officeart/2005/8/layout/process2"/>
    <dgm:cxn modelId="{5870383D-2EC2-4C93-A075-7C254980459D}" srcId="{B125C31F-E621-4A32-A9FF-4F3BF8EF3021}" destId="{4006EC7A-ECCB-474D-9415-EC5104E312CF}" srcOrd="1" destOrd="0" parTransId="{A2FEBBE5-FBCA-4A82-A06F-E63CA37F3B3A}" sibTransId="{14F417BF-F260-42DB-BF06-6585E5E4FA94}"/>
    <dgm:cxn modelId="{C61E82D8-4BBD-4881-AB26-9D8BBA1793D5}" type="presOf" srcId="{E024E007-3D7D-44D1-B676-77DE51472D3F}" destId="{C8F0DA11-D528-4258-9AB8-800F471A2990}" srcOrd="1" destOrd="0" presId="urn:microsoft.com/office/officeart/2005/8/layout/process2"/>
    <dgm:cxn modelId="{71E9FC88-D5D3-4F8F-9480-A556899064B3}" type="presParOf" srcId="{A114D2E7-F76D-4116-9B37-80DF58CDF351}" destId="{901250C5-3B6C-47C3-81C1-6F999334E489}" srcOrd="0" destOrd="0" presId="urn:microsoft.com/office/officeart/2005/8/layout/process2"/>
    <dgm:cxn modelId="{58E8525B-B03A-4C8F-AA49-030066F549DB}" type="presParOf" srcId="{A114D2E7-F76D-4116-9B37-80DF58CDF351}" destId="{962602C4-13A1-4FBA-817A-7F87B087981F}" srcOrd="1" destOrd="0" presId="urn:microsoft.com/office/officeart/2005/8/layout/process2"/>
    <dgm:cxn modelId="{B2EBE517-0B8F-40D9-991E-3CB576A6181C}" type="presParOf" srcId="{962602C4-13A1-4FBA-817A-7F87B087981F}" destId="{C8F0DA11-D528-4258-9AB8-800F471A2990}" srcOrd="0" destOrd="0" presId="urn:microsoft.com/office/officeart/2005/8/layout/process2"/>
    <dgm:cxn modelId="{6F8927EB-4F93-474C-8B4F-1F6F81FD2D15}" type="presParOf" srcId="{A114D2E7-F76D-4116-9B37-80DF58CDF351}" destId="{654BFA21-017E-45AF-9001-335273363756}" srcOrd="2" destOrd="0" presId="urn:microsoft.com/office/officeart/2005/8/layout/process2"/>
    <dgm:cxn modelId="{EBF1107E-9287-4777-9EDC-D390E9A4CA10}" type="presParOf" srcId="{A114D2E7-F76D-4116-9B37-80DF58CDF351}" destId="{5199F39E-3AD5-4C4E-8EDC-D7FB2145B458}" srcOrd="3" destOrd="0" presId="urn:microsoft.com/office/officeart/2005/8/layout/process2"/>
    <dgm:cxn modelId="{245AE7FC-141C-4649-84EC-51C579C9E0B8}" type="presParOf" srcId="{5199F39E-3AD5-4C4E-8EDC-D7FB2145B458}" destId="{F4D64752-4EAD-4A24-8229-0BA6926D36CA}" srcOrd="0" destOrd="0" presId="urn:microsoft.com/office/officeart/2005/8/layout/process2"/>
    <dgm:cxn modelId="{1E5C2B6E-6178-41FA-A76E-49BF5B8F0C84}" type="presParOf" srcId="{A114D2E7-F76D-4116-9B37-80DF58CDF351}" destId="{E103C427-8BAC-41E2-8D97-68066665BC6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C45B40-4E12-418B-BA31-FB1EECD8EF54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89290B74-8F29-4818-A94B-011E315EE685}">
      <dgm:prSet phldrT="[Text]" custT="1"/>
      <dgm:spPr/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orexigenă, colagogă </a:t>
          </a:r>
          <a:endParaRPr lang="ro-RO" sz="2000" dirty="0"/>
        </a:p>
      </dgm:t>
    </dgm:pt>
    <dgm:pt modelId="{6BB0DD50-31B7-4784-8B83-5B3C5534B297}" type="parTrans" cxnId="{A31C0043-96DC-4A1E-8FDF-5C802A185B11}">
      <dgm:prSet/>
      <dgm:spPr/>
      <dgm:t>
        <a:bodyPr/>
        <a:lstStyle/>
        <a:p>
          <a:endParaRPr lang="ro-RO"/>
        </a:p>
      </dgm:t>
    </dgm:pt>
    <dgm:pt modelId="{3DD8CD18-A494-4B46-B52A-13E975C73FF7}" type="sibTrans" cxnId="{A31C0043-96DC-4A1E-8FDF-5C802A185B11}">
      <dgm:prSet/>
      <dgm:spPr/>
      <dgm:t>
        <a:bodyPr/>
        <a:lstStyle/>
        <a:p>
          <a:endParaRPr lang="ro-RO"/>
        </a:p>
      </dgm:t>
    </dgm:pt>
    <dgm:pt modelId="{E4D7C729-3D8A-452C-8C5D-83677AFD53B6}">
      <dgm:prSet phldrT="[Text]" custT="1"/>
      <dgm:spPr/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principii amare (</a:t>
          </a:r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me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n</a:t>
          </a:r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iantozidă, mentiafolin, foliamentin)</a:t>
          </a:r>
          <a:endParaRPr lang="ro-RO" sz="2000" dirty="0"/>
        </a:p>
      </dgm:t>
    </dgm:pt>
    <dgm:pt modelId="{F0036E10-06F6-43C6-946C-22DACF8D9CB5}" type="parTrans" cxnId="{C3040162-E8CB-429F-B3E2-1A375012402D}">
      <dgm:prSet/>
      <dgm:spPr/>
      <dgm:t>
        <a:bodyPr/>
        <a:lstStyle/>
        <a:p>
          <a:endParaRPr lang="ro-RO"/>
        </a:p>
      </dgm:t>
    </dgm:pt>
    <dgm:pt modelId="{766D190F-55CA-41A3-92EF-4DE469B92AC0}" type="sibTrans" cxnId="{C3040162-E8CB-429F-B3E2-1A375012402D}">
      <dgm:prSet/>
      <dgm:spPr/>
      <dgm:t>
        <a:bodyPr/>
        <a:lstStyle/>
        <a:p>
          <a:endParaRPr lang="ro-RO"/>
        </a:p>
      </dgm:t>
    </dgm:pt>
    <dgm:pt modelId="{5FE41F12-2393-435B-BFCD-FDE306480BDF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antipiretic</a:t>
          </a:r>
          <a:r>
            <a:rPr lang="ro-RO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ă</a:t>
          </a:r>
          <a:endParaRPr lang="ro-RO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9F1165-B029-4A25-B991-02D3B290C2E8}" type="parTrans" cxnId="{6FC30303-9D74-4759-99D7-28FD3DFB04EE}">
      <dgm:prSet/>
      <dgm:spPr/>
      <dgm:t>
        <a:bodyPr/>
        <a:lstStyle/>
        <a:p>
          <a:endParaRPr lang="ro-RO"/>
        </a:p>
      </dgm:t>
    </dgm:pt>
    <dgm:pt modelId="{570D871F-97B1-4952-AE9F-DA90A5D47E0F}" type="sibTrans" cxnId="{6FC30303-9D74-4759-99D7-28FD3DFB04EE}">
      <dgm:prSet/>
      <dgm:spPr/>
      <dgm:t>
        <a:bodyPr/>
        <a:lstStyle/>
        <a:p>
          <a:endParaRPr lang="ro-RO"/>
        </a:p>
      </dgm:t>
    </dgm:pt>
    <dgm:pt modelId="{D05F429F-31E3-44BB-96C2-3C7132905A89}">
      <dgm:prSet phldrT="[Text]" custT="1"/>
      <dgm:spPr/>
      <dgm:t>
        <a:bodyPr/>
        <a:lstStyle/>
        <a:p>
          <a:r>
            <a:rPr lang="ro-RO" sz="2000" dirty="0" smtClean="0"/>
            <a:t>?</a:t>
          </a:r>
          <a:endParaRPr lang="ro-RO" sz="2000" dirty="0"/>
        </a:p>
      </dgm:t>
    </dgm:pt>
    <dgm:pt modelId="{00454798-5775-4709-B86E-727885C931CD}" type="parTrans" cxnId="{EA7AAB18-DD4B-4179-B239-20098E53A105}">
      <dgm:prSet/>
      <dgm:spPr/>
      <dgm:t>
        <a:bodyPr/>
        <a:lstStyle/>
        <a:p>
          <a:endParaRPr lang="ro-RO"/>
        </a:p>
      </dgm:t>
    </dgm:pt>
    <dgm:pt modelId="{447B24BF-3664-4170-993D-4E545F8E6DED}" type="sibTrans" cxnId="{EA7AAB18-DD4B-4179-B239-20098E53A105}">
      <dgm:prSet/>
      <dgm:spPr/>
      <dgm:t>
        <a:bodyPr/>
        <a:lstStyle/>
        <a:p>
          <a:endParaRPr lang="ro-RO"/>
        </a:p>
      </dgm:t>
    </dgm:pt>
    <dgm:pt modelId="{5C7835EF-7DE4-4108-8ACB-CDB0E7FCCC91}">
      <dgm:prSet phldrT="[Text]" custT="1"/>
      <dgm:spPr/>
      <dgm:t>
        <a:bodyPr/>
        <a:lstStyle/>
        <a:p>
          <a:r>
            <a:rPr lang="ro-RO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antii</a:t>
          </a:r>
          <a:r>
            <a: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</a:t>
          </a:r>
          <a:r>
            <a:rPr lang="ro-RO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flamatoare</a:t>
          </a:r>
          <a:endParaRPr lang="ro-RO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C807C8-1138-47B0-8FB8-8202A61153C9}" type="parTrans" cxnId="{6A46553E-87F0-43F9-8112-7A17CC511705}">
      <dgm:prSet/>
      <dgm:spPr/>
      <dgm:t>
        <a:bodyPr/>
        <a:lstStyle/>
        <a:p>
          <a:endParaRPr lang="ro-RO"/>
        </a:p>
      </dgm:t>
    </dgm:pt>
    <dgm:pt modelId="{AED20B5E-1580-4933-94E3-A8A910793DD1}" type="sibTrans" cxnId="{6A46553E-87F0-43F9-8112-7A17CC511705}">
      <dgm:prSet/>
      <dgm:spPr/>
      <dgm:t>
        <a:bodyPr/>
        <a:lstStyle/>
        <a:p>
          <a:endParaRPr lang="ro-RO"/>
        </a:p>
      </dgm:t>
    </dgm:pt>
    <dgm:pt modelId="{B6EEDE76-1145-4D58-9E29-B37992FE4FCF}">
      <dgm:prSet phldrT="[Text]" custT="1"/>
      <dgm:spPr/>
      <dgm:t>
        <a:bodyPr/>
        <a:lstStyle/>
        <a:p>
          <a:r>
            <a:rPr lang="ro-RO" sz="2000" dirty="0" smtClean="0"/>
            <a:t>?</a:t>
          </a:r>
          <a:endParaRPr lang="ro-RO" sz="2000" dirty="0"/>
        </a:p>
      </dgm:t>
    </dgm:pt>
    <dgm:pt modelId="{309F11D0-1E8C-4CFC-9854-F1E0897BB5A7}" type="parTrans" cxnId="{66DB783C-90E8-440C-A51F-4F016BC69072}">
      <dgm:prSet/>
      <dgm:spPr/>
      <dgm:t>
        <a:bodyPr/>
        <a:lstStyle/>
        <a:p>
          <a:endParaRPr lang="ro-RO"/>
        </a:p>
      </dgm:t>
    </dgm:pt>
    <dgm:pt modelId="{6469BE27-0BDC-4F4D-9C6D-3C5C6D8559DE}" type="sibTrans" cxnId="{66DB783C-90E8-440C-A51F-4F016BC69072}">
      <dgm:prSet/>
      <dgm:spPr/>
      <dgm:t>
        <a:bodyPr/>
        <a:lstStyle/>
        <a:p>
          <a:endParaRPr lang="ro-RO"/>
        </a:p>
      </dgm:t>
    </dgm:pt>
    <dgm:pt modelId="{FCE651A4-E837-4F5E-A932-488F678A6A31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AFC-uri</a:t>
          </a:r>
          <a:endParaRPr lang="ro-RO" sz="2000" dirty="0"/>
        </a:p>
      </dgm:t>
    </dgm:pt>
    <dgm:pt modelId="{5AB9F5DE-5ADA-4C80-B43F-BBB8C77CF0FD}" type="parTrans" cxnId="{3C16E114-6CE6-4E43-81A1-01B8B12EEF23}">
      <dgm:prSet/>
      <dgm:spPr/>
      <dgm:t>
        <a:bodyPr/>
        <a:lstStyle/>
        <a:p>
          <a:endParaRPr lang="ro-RO"/>
        </a:p>
      </dgm:t>
    </dgm:pt>
    <dgm:pt modelId="{64FB1263-2BA3-4680-919F-C15DC0C88EA1}" type="sibTrans" cxnId="{3C16E114-6CE6-4E43-81A1-01B8B12EEF23}">
      <dgm:prSet/>
      <dgm:spPr/>
      <dgm:t>
        <a:bodyPr/>
        <a:lstStyle/>
        <a:p>
          <a:endParaRPr lang="ro-RO"/>
        </a:p>
      </dgm:t>
    </dgm:pt>
    <dgm:pt modelId="{92110028-EE57-4067-9C1C-2CEFF76B1F24}">
      <dgm:prSet phldrT="[Text]" custT="1"/>
      <dgm:spPr/>
      <dgm:t>
        <a:bodyPr/>
        <a:lstStyle/>
        <a:p>
          <a:endParaRPr lang="ro-RO" sz="2000" dirty="0"/>
        </a:p>
      </dgm:t>
    </dgm:pt>
    <dgm:pt modelId="{E2B468E2-1E6A-4F68-8FD4-D0DA12A82C4C}" type="parTrans" cxnId="{458F3A75-6A67-487C-86D8-34086C2DB3B0}">
      <dgm:prSet/>
      <dgm:spPr/>
      <dgm:t>
        <a:bodyPr/>
        <a:lstStyle/>
        <a:p>
          <a:endParaRPr lang="ro-RO"/>
        </a:p>
      </dgm:t>
    </dgm:pt>
    <dgm:pt modelId="{84B3C110-F528-4C98-91A8-BDE456179BAE}" type="sibTrans" cxnId="{458F3A75-6A67-487C-86D8-34086C2DB3B0}">
      <dgm:prSet/>
      <dgm:spPr/>
      <dgm:t>
        <a:bodyPr/>
        <a:lstStyle/>
        <a:p>
          <a:endParaRPr lang="ro-RO"/>
        </a:p>
      </dgm:t>
    </dgm:pt>
    <dgm:pt modelId="{C9AAF905-70BD-40C6-8C24-E058AF5642A1}" type="pres">
      <dgm:prSet presAssocID="{BEC45B40-4E12-418B-BA31-FB1EECD8EF5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23DD8C93-30C5-400A-A4B7-6D2FAE7009C3}" type="pres">
      <dgm:prSet presAssocID="{89290B74-8F29-4818-A94B-011E315EE685}" presName="circle1" presStyleLbl="node1" presStyleIdx="0" presStyleCnt="3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</a:gradFill>
      </dgm:spPr>
    </dgm:pt>
    <dgm:pt modelId="{366782D2-81CA-4531-8809-F568C68B0AD7}" type="pres">
      <dgm:prSet presAssocID="{89290B74-8F29-4818-A94B-011E315EE685}" presName="space" presStyleCnt="0"/>
      <dgm:spPr/>
    </dgm:pt>
    <dgm:pt modelId="{186A3905-C6CA-4209-BEB5-5D060F114340}" type="pres">
      <dgm:prSet presAssocID="{89290B74-8F29-4818-A94B-011E315EE685}" presName="rect1" presStyleLbl="alignAcc1" presStyleIdx="0" presStyleCnt="3"/>
      <dgm:spPr/>
      <dgm:t>
        <a:bodyPr/>
        <a:lstStyle/>
        <a:p>
          <a:endParaRPr lang="ro-RO"/>
        </a:p>
      </dgm:t>
    </dgm:pt>
    <dgm:pt modelId="{10F37CE0-15DA-4A91-9730-20E82F8F0CCC}" type="pres">
      <dgm:prSet presAssocID="{5FE41F12-2393-435B-BFCD-FDE306480BDF}" presName="vertSpace2" presStyleLbl="node1" presStyleIdx="0" presStyleCnt="3"/>
      <dgm:spPr/>
    </dgm:pt>
    <dgm:pt modelId="{5C683780-3BE2-47DA-8162-F2A3CCCDB9DF}" type="pres">
      <dgm:prSet presAssocID="{5FE41F12-2393-435B-BFCD-FDE306480BDF}" presName="circle2" presStyleLbl="node1" presStyleIdx="1" presStyleCnt="3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</a:gradFill>
      </dgm:spPr>
    </dgm:pt>
    <dgm:pt modelId="{EE207B8E-EB61-4884-8C24-6B1BD5049A37}" type="pres">
      <dgm:prSet presAssocID="{5FE41F12-2393-435B-BFCD-FDE306480BDF}" presName="rect2" presStyleLbl="alignAcc1" presStyleIdx="1" presStyleCnt="3" custScaleY="83115"/>
      <dgm:spPr/>
      <dgm:t>
        <a:bodyPr/>
        <a:lstStyle/>
        <a:p>
          <a:endParaRPr lang="ro-RO"/>
        </a:p>
      </dgm:t>
    </dgm:pt>
    <dgm:pt modelId="{B7792684-E64D-4A3B-9A41-652DD656D5D6}" type="pres">
      <dgm:prSet presAssocID="{5C7835EF-7DE4-4108-8ACB-CDB0E7FCCC91}" presName="vertSpace3" presStyleLbl="node1" presStyleIdx="1" presStyleCnt="3"/>
      <dgm:spPr/>
    </dgm:pt>
    <dgm:pt modelId="{3F808B79-6EA5-4ABC-8798-E180F63E2117}" type="pres">
      <dgm:prSet presAssocID="{5C7835EF-7DE4-4108-8ACB-CDB0E7FCCC91}" presName="circle3" presStyleLbl="node1" presStyleIdx="2" presStyleCnt="3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</a:gradFill>
      </dgm:spPr>
    </dgm:pt>
    <dgm:pt modelId="{B2D18759-F4F7-4DFD-9F5C-D1510E727A2E}" type="pres">
      <dgm:prSet presAssocID="{5C7835EF-7DE4-4108-8ACB-CDB0E7FCCC91}" presName="rect3" presStyleLbl="alignAcc1" presStyleIdx="2" presStyleCnt="3"/>
      <dgm:spPr/>
      <dgm:t>
        <a:bodyPr/>
        <a:lstStyle/>
        <a:p>
          <a:endParaRPr lang="ro-RO"/>
        </a:p>
      </dgm:t>
    </dgm:pt>
    <dgm:pt modelId="{3666AD41-12FB-47E1-9FB8-EC614BD7932C}" type="pres">
      <dgm:prSet presAssocID="{89290B74-8F29-4818-A94B-011E315EE68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5E66AE07-FA1E-4AAE-A690-3780D05232E3}" type="pres">
      <dgm:prSet presAssocID="{89290B74-8F29-4818-A94B-011E315EE685}" presName="rect1ChTx" presStyleLbl="alignAcc1" presStyleIdx="2" presStyleCnt="3" custScaleX="103107" custScaleY="167470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D9DA7C4-FD46-4FE7-AEF7-CBAED07AC28E}" type="pres">
      <dgm:prSet presAssocID="{5FE41F12-2393-435B-BFCD-FDE306480BDF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F3B7750A-A73F-4FDB-B674-97543ACB2D99}" type="pres">
      <dgm:prSet presAssocID="{5FE41F12-2393-435B-BFCD-FDE306480BDF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E654CEC-7547-43D6-880F-B4BC85C799D2}" type="pres">
      <dgm:prSet presAssocID="{5C7835EF-7DE4-4108-8ACB-CDB0E7FCCC91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89B2919-F5A2-4AF2-B13F-979AFA5F4D82}" type="pres">
      <dgm:prSet presAssocID="{5C7835EF-7DE4-4108-8ACB-CDB0E7FCCC91}" presName="rect3ChTx" presStyleLbl="alignAcc1" presStyleIdx="2" presStyleCnt="3" custScaleY="100000" custLinFactNeighborX="886" custLinFactNeighborY="-192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1AA0C58D-3195-4A3E-AC93-E4865733013E}" type="presOf" srcId="{92110028-EE57-4067-9C1C-2CEFF76B1F24}" destId="{5E66AE07-FA1E-4AAE-A690-3780D05232E3}" srcOrd="0" destOrd="0" presId="urn:microsoft.com/office/officeart/2005/8/layout/target3"/>
    <dgm:cxn modelId="{AA110EFD-8494-4A62-9D97-6261A5740DC8}" type="presOf" srcId="{D05F429F-31E3-44BB-96C2-3C7132905A89}" destId="{F3B7750A-A73F-4FDB-B674-97543ACB2D99}" srcOrd="0" destOrd="0" presId="urn:microsoft.com/office/officeart/2005/8/layout/target3"/>
    <dgm:cxn modelId="{E79D4D5C-E776-4D15-B55E-3F167607DD54}" type="presOf" srcId="{E4D7C729-3D8A-452C-8C5D-83677AFD53B6}" destId="{5E66AE07-FA1E-4AAE-A690-3780D05232E3}" srcOrd="0" destOrd="1" presId="urn:microsoft.com/office/officeart/2005/8/layout/target3"/>
    <dgm:cxn modelId="{7395BDEE-6454-408E-A4B2-7E3BED3A4132}" type="presOf" srcId="{89290B74-8F29-4818-A94B-011E315EE685}" destId="{186A3905-C6CA-4209-BEB5-5D060F114340}" srcOrd="0" destOrd="0" presId="urn:microsoft.com/office/officeart/2005/8/layout/target3"/>
    <dgm:cxn modelId="{66DB783C-90E8-440C-A51F-4F016BC69072}" srcId="{5C7835EF-7DE4-4108-8ACB-CDB0E7FCCC91}" destId="{B6EEDE76-1145-4D58-9E29-B37992FE4FCF}" srcOrd="0" destOrd="0" parTransId="{309F11D0-1E8C-4CFC-9854-F1E0897BB5A7}" sibTransId="{6469BE27-0BDC-4F4D-9C6D-3C5C6D8559DE}"/>
    <dgm:cxn modelId="{6A46553E-87F0-43F9-8112-7A17CC511705}" srcId="{BEC45B40-4E12-418B-BA31-FB1EECD8EF54}" destId="{5C7835EF-7DE4-4108-8ACB-CDB0E7FCCC91}" srcOrd="2" destOrd="0" parTransId="{ACC807C8-1138-47B0-8FB8-8202A61153C9}" sibTransId="{AED20B5E-1580-4933-94E3-A8A910793DD1}"/>
    <dgm:cxn modelId="{B2CEE802-1D15-47B5-B69E-B250291460F4}" type="presOf" srcId="{5C7835EF-7DE4-4108-8ACB-CDB0E7FCCC91}" destId="{B2D18759-F4F7-4DFD-9F5C-D1510E727A2E}" srcOrd="0" destOrd="0" presId="urn:microsoft.com/office/officeart/2005/8/layout/target3"/>
    <dgm:cxn modelId="{C3040162-E8CB-429F-B3E2-1A375012402D}" srcId="{89290B74-8F29-4818-A94B-011E315EE685}" destId="{E4D7C729-3D8A-452C-8C5D-83677AFD53B6}" srcOrd="1" destOrd="0" parTransId="{F0036E10-06F6-43C6-946C-22DACF8D9CB5}" sibTransId="{766D190F-55CA-41A3-92EF-4DE469B92AC0}"/>
    <dgm:cxn modelId="{6FC30303-9D74-4759-99D7-28FD3DFB04EE}" srcId="{BEC45B40-4E12-418B-BA31-FB1EECD8EF54}" destId="{5FE41F12-2393-435B-BFCD-FDE306480BDF}" srcOrd="1" destOrd="0" parTransId="{BA9F1165-B029-4A25-B991-02D3B290C2E8}" sibTransId="{570D871F-97B1-4952-AE9F-DA90A5D47E0F}"/>
    <dgm:cxn modelId="{EA7AAB18-DD4B-4179-B239-20098E53A105}" srcId="{5FE41F12-2393-435B-BFCD-FDE306480BDF}" destId="{D05F429F-31E3-44BB-96C2-3C7132905A89}" srcOrd="0" destOrd="0" parTransId="{00454798-5775-4709-B86E-727885C931CD}" sibTransId="{447B24BF-3664-4170-993D-4E545F8E6DED}"/>
    <dgm:cxn modelId="{458F3A75-6A67-487C-86D8-34086C2DB3B0}" srcId="{89290B74-8F29-4818-A94B-011E315EE685}" destId="{92110028-EE57-4067-9C1C-2CEFF76B1F24}" srcOrd="0" destOrd="0" parTransId="{E2B468E2-1E6A-4F68-8FD4-D0DA12A82C4C}" sibTransId="{84B3C110-F528-4C98-91A8-BDE456179BAE}"/>
    <dgm:cxn modelId="{777C7873-348F-461C-8629-A70FCE8A9EA1}" type="presOf" srcId="{89290B74-8F29-4818-A94B-011E315EE685}" destId="{3666AD41-12FB-47E1-9FB8-EC614BD7932C}" srcOrd="1" destOrd="0" presId="urn:microsoft.com/office/officeart/2005/8/layout/target3"/>
    <dgm:cxn modelId="{C038BFA9-B482-429E-8BB2-532ED7E6EAD9}" type="presOf" srcId="{5C7835EF-7DE4-4108-8ACB-CDB0E7FCCC91}" destId="{AE654CEC-7547-43D6-880F-B4BC85C799D2}" srcOrd="1" destOrd="0" presId="urn:microsoft.com/office/officeart/2005/8/layout/target3"/>
    <dgm:cxn modelId="{10619CF9-9832-4DDF-B5DE-50C1437E794B}" type="presOf" srcId="{B6EEDE76-1145-4D58-9E29-B37992FE4FCF}" destId="{789B2919-F5A2-4AF2-B13F-979AFA5F4D82}" srcOrd="0" destOrd="0" presId="urn:microsoft.com/office/officeart/2005/8/layout/target3"/>
    <dgm:cxn modelId="{30AC3F48-9EE3-4826-95A5-382179957652}" type="presOf" srcId="{BEC45B40-4E12-418B-BA31-FB1EECD8EF54}" destId="{C9AAF905-70BD-40C6-8C24-E058AF5642A1}" srcOrd="0" destOrd="0" presId="urn:microsoft.com/office/officeart/2005/8/layout/target3"/>
    <dgm:cxn modelId="{A31C0043-96DC-4A1E-8FDF-5C802A185B11}" srcId="{BEC45B40-4E12-418B-BA31-FB1EECD8EF54}" destId="{89290B74-8F29-4818-A94B-011E315EE685}" srcOrd="0" destOrd="0" parTransId="{6BB0DD50-31B7-4784-8B83-5B3C5534B297}" sibTransId="{3DD8CD18-A494-4B46-B52A-13E975C73FF7}"/>
    <dgm:cxn modelId="{B91AB812-583B-40A7-8813-7CBDDCA24D5A}" type="presOf" srcId="{5FE41F12-2393-435B-BFCD-FDE306480BDF}" destId="{EE207B8E-EB61-4884-8C24-6B1BD5049A37}" srcOrd="0" destOrd="0" presId="urn:microsoft.com/office/officeart/2005/8/layout/target3"/>
    <dgm:cxn modelId="{3C16E114-6CE6-4E43-81A1-01B8B12EEF23}" srcId="{89290B74-8F29-4818-A94B-011E315EE685}" destId="{FCE651A4-E837-4F5E-A932-488F678A6A31}" srcOrd="2" destOrd="0" parTransId="{5AB9F5DE-5ADA-4C80-B43F-BBB8C77CF0FD}" sibTransId="{64FB1263-2BA3-4680-919F-C15DC0C88EA1}"/>
    <dgm:cxn modelId="{FA3CF78E-9E5C-47A0-881B-ED83E06F60A7}" type="presOf" srcId="{FCE651A4-E837-4F5E-A932-488F678A6A31}" destId="{5E66AE07-FA1E-4AAE-A690-3780D05232E3}" srcOrd="0" destOrd="2" presId="urn:microsoft.com/office/officeart/2005/8/layout/target3"/>
    <dgm:cxn modelId="{52164087-0D8E-49AF-A618-47B3F7BEAFB7}" type="presOf" srcId="{5FE41F12-2393-435B-BFCD-FDE306480BDF}" destId="{9D9DA7C4-FD46-4FE7-AEF7-CBAED07AC28E}" srcOrd="1" destOrd="0" presId="urn:microsoft.com/office/officeart/2005/8/layout/target3"/>
    <dgm:cxn modelId="{B687D2CA-BF64-45A3-B509-E422CBBF005F}" type="presParOf" srcId="{C9AAF905-70BD-40C6-8C24-E058AF5642A1}" destId="{23DD8C93-30C5-400A-A4B7-6D2FAE7009C3}" srcOrd="0" destOrd="0" presId="urn:microsoft.com/office/officeart/2005/8/layout/target3"/>
    <dgm:cxn modelId="{C6267D1E-0DBF-4CB0-B77F-38D7AB777421}" type="presParOf" srcId="{C9AAF905-70BD-40C6-8C24-E058AF5642A1}" destId="{366782D2-81CA-4531-8809-F568C68B0AD7}" srcOrd="1" destOrd="0" presId="urn:microsoft.com/office/officeart/2005/8/layout/target3"/>
    <dgm:cxn modelId="{B76379BA-0C68-4669-88EE-57156C4C1C74}" type="presParOf" srcId="{C9AAF905-70BD-40C6-8C24-E058AF5642A1}" destId="{186A3905-C6CA-4209-BEB5-5D060F114340}" srcOrd="2" destOrd="0" presId="urn:microsoft.com/office/officeart/2005/8/layout/target3"/>
    <dgm:cxn modelId="{E6548CC6-D47B-47D5-97D0-F73317771FCB}" type="presParOf" srcId="{C9AAF905-70BD-40C6-8C24-E058AF5642A1}" destId="{10F37CE0-15DA-4A91-9730-20E82F8F0CCC}" srcOrd="3" destOrd="0" presId="urn:microsoft.com/office/officeart/2005/8/layout/target3"/>
    <dgm:cxn modelId="{FF4F0007-8866-4C5E-8A8A-92A21E7967F9}" type="presParOf" srcId="{C9AAF905-70BD-40C6-8C24-E058AF5642A1}" destId="{5C683780-3BE2-47DA-8162-F2A3CCCDB9DF}" srcOrd="4" destOrd="0" presId="urn:microsoft.com/office/officeart/2005/8/layout/target3"/>
    <dgm:cxn modelId="{8257DC34-CC7E-4892-AD3D-DC67FB631FDF}" type="presParOf" srcId="{C9AAF905-70BD-40C6-8C24-E058AF5642A1}" destId="{EE207B8E-EB61-4884-8C24-6B1BD5049A37}" srcOrd="5" destOrd="0" presId="urn:microsoft.com/office/officeart/2005/8/layout/target3"/>
    <dgm:cxn modelId="{52E78795-6BA6-4D15-8B06-FB02D5D28DB5}" type="presParOf" srcId="{C9AAF905-70BD-40C6-8C24-E058AF5642A1}" destId="{B7792684-E64D-4A3B-9A41-652DD656D5D6}" srcOrd="6" destOrd="0" presId="urn:microsoft.com/office/officeart/2005/8/layout/target3"/>
    <dgm:cxn modelId="{7F422C47-0897-4A7A-8BFF-165FB0F955FD}" type="presParOf" srcId="{C9AAF905-70BD-40C6-8C24-E058AF5642A1}" destId="{3F808B79-6EA5-4ABC-8798-E180F63E2117}" srcOrd="7" destOrd="0" presId="urn:microsoft.com/office/officeart/2005/8/layout/target3"/>
    <dgm:cxn modelId="{563CCCB9-AA6C-4B60-915C-89D5E6ED5C6F}" type="presParOf" srcId="{C9AAF905-70BD-40C6-8C24-E058AF5642A1}" destId="{B2D18759-F4F7-4DFD-9F5C-D1510E727A2E}" srcOrd="8" destOrd="0" presId="urn:microsoft.com/office/officeart/2005/8/layout/target3"/>
    <dgm:cxn modelId="{3E207792-80A8-44FD-B9A9-F447F9F3A320}" type="presParOf" srcId="{C9AAF905-70BD-40C6-8C24-E058AF5642A1}" destId="{3666AD41-12FB-47E1-9FB8-EC614BD7932C}" srcOrd="9" destOrd="0" presId="urn:microsoft.com/office/officeart/2005/8/layout/target3"/>
    <dgm:cxn modelId="{7F09AB87-6C71-4E71-8370-71A1D09E8C0F}" type="presParOf" srcId="{C9AAF905-70BD-40C6-8C24-E058AF5642A1}" destId="{5E66AE07-FA1E-4AAE-A690-3780D05232E3}" srcOrd="10" destOrd="0" presId="urn:microsoft.com/office/officeart/2005/8/layout/target3"/>
    <dgm:cxn modelId="{D7545220-F1E9-4C70-9014-9AA25954FD3F}" type="presParOf" srcId="{C9AAF905-70BD-40C6-8C24-E058AF5642A1}" destId="{9D9DA7C4-FD46-4FE7-AEF7-CBAED07AC28E}" srcOrd="11" destOrd="0" presId="urn:microsoft.com/office/officeart/2005/8/layout/target3"/>
    <dgm:cxn modelId="{53135E03-8B7C-4D33-AC33-22D98D874429}" type="presParOf" srcId="{C9AAF905-70BD-40C6-8C24-E058AF5642A1}" destId="{F3B7750A-A73F-4FDB-B674-97543ACB2D99}" srcOrd="12" destOrd="0" presId="urn:microsoft.com/office/officeart/2005/8/layout/target3"/>
    <dgm:cxn modelId="{B7A7F103-B1C6-4E6C-8941-1E6A034AFABB}" type="presParOf" srcId="{C9AAF905-70BD-40C6-8C24-E058AF5642A1}" destId="{AE654CEC-7547-43D6-880F-B4BC85C799D2}" srcOrd="13" destOrd="0" presId="urn:microsoft.com/office/officeart/2005/8/layout/target3"/>
    <dgm:cxn modelId="{D534747C-B288-4DDE-8808-69D4967A99A4}" type="presParOf" srcId="{C9AAF905-70BD-40C6-8C24-E058AF5642A1}" destId="{789B2919-F5A2-4AF2-B13F-979AFA5F4D82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28ACC29-95D8-4730-AFDF-0664B28D714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D32B47-EB8B-4350-9CBD-E04C2F0A0F40}">
      <dgm:prSet phldrT="[Text]" custT="1"/>
      <dgm:spPr/>
      <dgm:t>
        <a:bodyPr/>
        <a:lstStyle/>
        <a:p>
          <a:r>
            <a:rPr lang="ro-RO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neurotoxică</a:t>
          </a:r>
          <a:r>
            <a:rPr lang="ro-RO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o-RO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abortivă</a:t>
          </a:r>
          <a:endParaRPr lang="en-US" sz="2400" dirty="0"/>
        </a:p>
      </dgm:t>
    </dgm:pt>
    <dgm:pt modelId="{9862F317-8E40-43FF-936D-62FB0575E14C}" type="parTrans" cxnId="{3DDBB4EC-6528-4275-ADE3-5894B6103193}">
      <dgm:prSet/>
      <dgm:spPr/>
      <dgm:t>
        <a:bodyPr/>
        <a:lstStyle/>
        <a:p>
          <a:endParaRPr lang="en-US"/>
        </a:p>
      </dgm:t>
    </dgm:pt>
    <dgm:pt modelId="{E265CF30-43BD-4959-892F-5A7F0D7E938C}" type="sibTrans" cxnId="{3DDBB4EC-6528-4275-ADE3-5894B6103193}">
      <dgm:prSet/>
      <dgm:spPr/>
      <dgm:t>
        <a:bodyPr/>
        <a:lstStyle/>
        <a:p>
          <a:endParaRPr lang="en-US"/>
        </a:p>
      </dgm:t>
    </dgm:pt>
    <dgm:pt modelId="{4EDA57D4-023E-427E-BDF9-00CE5F88758B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Max. 3,0 mg tuionă / zi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B22BEED-F131-4B57-B1A7-B67CE42D3DC0}" type="parTrans" cxnId="{0BDF7F3B-CE30-4F5D-BC11-D19C34AB356F}">
      <dgm:prSet/>
      <dgm:spPr/>
      <dgm:t>
        <a:bodyPr/>
        <a:lstStyle/>
        <a:p>
          <a:endParaRPr lang="en-US"/>
        </a:p>
      </dgm:t>
    </dgm:pt>
    <dgm:pt modelId="{FA88F557-A542-4B7C-A434-32624E9CE4D7}" type="sibTrans" cxnId="{0BDF7F3B-CE30-4F5D-BC11-D19C34AB356F}">
      <dgm:prSet/>
      <dgm:spPr/>
      <dgm:t>
        <a:bodyPr/>
        <a:lstStyle/>
        <a:p>
          <a:endParaRPr lang="en-US"/>
        </a:p>
      </dgm:t>
    </dgm:pt>
    <dgm:pt modelId="{A7AA6994-7086-4F6B-BB8F-D76732608EFE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Max. 2 săptămâni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E3A86A9-75D8-434E-9ED9-9AE951CBBB12}" type="parTrans" cxnId="{6D9912D0-F640-4F6E-8E4A-2B22967F1CCA}">
      <dgm:prSet/>
      <dgm:spPr/>
      <dgm:t>
        <a:bodyPr/>
        <a:lstStyle/>
        <a:p>
          <a:endParaRPr lang="en-US"/>
        </a:p>
      </dgm:t>
    </dgm:pt>
    <dgm:pt modelId="{08EECDB5-C7F3-424A-96C8-F5DEE55C67B1}" type="sibTrans" cxnId="{6D9912D0-F640-4F6E-8E4A-2B22967F1CCA}">
      <dgm:prSet/>
      <dgm:spPr/>
      <dgm:t>
        <a:bodyPr/>
        <a:lstStyle/>
        <a:p>
          <a:endParaRPr lang="en-US"/>
        </a:p>
      </dgm:t>
    </dgm:pt>
    <dgm:pt modelId="{791F3BEB-67E7-46F4-9EE8-CAA265E134E0}" type="pres">
      <dgm:prSet presAssocID="{728ACC29-95D8-4730-AFDF-0664B28D714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38B463-5487-4EBB-830B-CB786ABA4C84}" type="pres">
      <dgm:prSet presAssocID="{18D32B47-EB8B-4350-9CBD-E04C2F0A0F40}" presName="hierRoot1" presStyleCnt="0"/>
      <dgm:spPr/>
    </dgm:pt>
    <dgm:pt modelId="{F936FDD9-68FC-4482-8956-5CCE8023143C}" type="pres">
      <dgm:prSet presAssocID="{18D32B47-EB8B-4350-9CBD-E04C2F0A0F40}" presName="composite" presStyleCnt="0"/>
      <dgm:spPr/>
    </dgm:pt>
    <dgm:pt modelId="{19DB6C62-A38B-45A0-9E59-E378288EEF65}" type="pres">
      <dgm:prSet presAssocID="{18D32B47-EB8B-4350-9CBD-E04C2F0A0F40}" presName="background" presStyleLbl="node0" presStyleIdx="0" presStyleCnt="1"/>
      <dgm:spPr/>
    </dgm:pt>
    <dgm:pt modelId="{8483113D-30FA-4C92-BE91-19581CB7DDC6}" type="pres">
      <dgm:prSet presAssocID="{18D32B47-EB8B-4350-9CBD-E04C2F0A0F40}" presName="text" presStyleLbl="fgAcc0" presStyleIdx="0" presStyleCnt="1" custScaleX="132028" custLinFactNeighborX="1187" custLinFactNeighborY="36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46475F-CCE8-40A5-8DE1-4C2E81EA3ED6}" type="pres">
      <dgm:prSet presAssocID="{18D32B47-EB8B-4350-9CBD-E04C2F0A0F40}" presName="hierChild2" presStyleCnt="0"/>
      <dgm:spPr/>
    </dgm:pt>
    <dgm:pt modelId="{89283517-7516-428E-B1BC-3A753D9AE66B}" type="pres">
      <dgm:prSet presAssocID="{3B22BEED-F131-4B57-B1A7-B67CE42D3DC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EE2DDCA-A6E4-460B-A376-D89C8CC2EE00}" type="pres">
      <dgm:prSet presAssocID="{4EDA57D4-023E-427E-BDF9-00CE5F88758B}" presName="hierRoot2" presStyleCnt="0"/>
      <dgm:spPr/>
    </dgm:pt>
    <dgm:pt modelId="{B63A678A-8A87-49C8-8948-A9ED502617C6}" type="pres">
      <dgm:prSet presAssocID="{4EDA57D4-023E-427E-BDF9-00CE5F88758B}" presName="composite2" presStyleCnt="0"/>
      <dgm:spPr/>
    </dgm:pt>
    <dgm:pt modelId="{AFB27A72-A746-429B-AB0A-9F2690FBA8FC}" type="pres">
      <dgm:prSet presAssocID="{4EDA57D4-023E-427E-BDF9-00CE5F88758B}" presName="background2" presStyleLbl="node2" presStyleIdx="0" presStyleCnt="2"/>
      <dgm:spPr/>
    </dgm:pt>
    <dgm:pt modelId="{3E3D1AD7-4BF1-4BD1-890D-AAADAC7F7F5D}" type="pres">
      <dgm:prSet presAssocID="{4EDA57D4-023E-427E-BDF9-00CE5F88758B}" presName="text2" presStyleLbl="fgAcc2" presStyleIdx="0" presStyleCnt="2" custScaleX="138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65B2C-F0A2-4BF4-ABC6-C1DCE1C6D912}" type="pres">
      <dgm:prSet presAssocID="{4EDA57D4-023E-427E-BDF9-00CE5F88758B}" presName="hierChild3" presStyleCnt="0"/>
      <dgm:spPr/>
    </dgm:pt>
    <dgm:pt modelId="{DA685C8A-2919-403F-9A88-0B0605B14520}" type="pres">
      <dgm:prSet presAssocID="{9E3A86A9-75D8-434E-9ED9-9AE951CBBB1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96AAB12-32B8-4D26-9528-B458EA17C218}" type="pres">
      <dgm:prSet presAssocID="{A7AA6994-7086-4F6B-BB8F-D76732608EFE}" presName="hierRoot2" presStyleCnt="0"/>
      <dgm:spPr/>
    </dgm:pt>
    <dgm:pt modelId="{A7B1D077-8DAF-4AF4-B17D-CCA0027902FF}" type="pres">
      <dgm:prSet presAssocID="{A7AA6994-7086-4F6B-BB8F-D76732608EFE}" presName="composite2" presStyleCnt="0"/>
      <dgm:spPr/>
    </dgm:pt>
    <dgm:pt modelId="{B6F7A75A-87B1-427A-BEE8-9148D3368AE1}" type="pres">
      <dgm:prSet presAssocID="{A7AA6994-7086-4F6B-BB8F-D76732608EFE}" presName="background2" presStyleLbl="node2" presStyleIdx="1" presStyleCnt="2"/>
      <dgm:spPr/>
    </dgm:pt>
    <dgm:pt modelId="{47228D56-1807-45C8-AB97-926AD0264F02}" type="pres">
      <dgm:prSet presAssocID="{A7AA6994-7086-4F6B-BB8F-D76732608EFE}" presName="text2" presStyleLbl="fgAcc2" presStyleIdx="1" presStyleCnt="2" custScaleX="1285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9BE060-E3CB-4540-B285-84D6F1C887E4}" type="pres">
      <dgm:prSet presAssocID="{A7AA6994-7086-4F6B-BB8F-D76732608EFE}" presName="hierChild3" presStyleCnt="0"/>
      <dgm:spPr/>
    </dgm:pt>
  </dgm:ptLst>
  <dgm:cxnLst>
    <dgm:cxn modelId="{0BDF7F3B-CE30-4F5D-BC11-D19C34AB356F}" srcId="{18D32B47-EB8B-4350-9CBD-E04C2F0A0F40}" destId="{4EDA57D4-023E-427E-BDF9-00CE5F88758B}" srcOrd="0" destOrd="0" parTransId="{3B22BEED-F131-4B57-B1A7-B67CE42D3DC0}" sibTransId="{FA88F557-A542-4B7C-A434-32624E9CE4D7}"/>
    <dgm:cxn modelId="{31068708-11FA-420B-9B06-FAC605E291D3}" type="presOf" srcId="{18D32B47-EB8B-4350-9CBD-E04C2F0A0F40}" destId="{8483113D-30FA-4C92-BE91-19581CB7DDC6}" srcOrd="0" destOrd="0" presId="urn:microsoft.com/office/officeart/2005/8/layout/hierarchy1"/>
    <dgm:cxn modelId="{6D9912D0-F640-4F6E-8E4A-2B22967F1CCA}" srcId="{18D32B47-EB8B-4350-9CBD-E04C2F0A0F40}" destId="{A7AA6994-7086-4F6B-BB8F-D76732608EFE}" srcOrd="1" destOrd="0" parTransId="{9E3A86A9-75D8-434E-9ED9-9AE951CBBB12}" sibTransId="{08EECDB5-C7F3-424A-96C8-F5DEE55C67B1}"/>
    <dgm:cxn modelId="{E40D49DB-A571-49AB-8593-23C52379D616}" type="presOf" srcId="{3B22BEED-F131-4B57-B1A7-B67CE42D3DC0}" destId="{89283517-7516-428E-B1BC-3A753D9AE66B}" srcOrd="0" destOrd="0" presId="urn:microsoft.com/office/officeart/2005/8/layout/hierarchy1"/>
    <dgm:cxn modelId="{179EEAA7-7947-4B47-9297-39A4D023A637}" type="presOf" srcId="{4EDA57D4-023E-427E-BDF9-00CE5F88758B}" destId="{3E3D1AD7-4BF1-4BD1-890D-AAADAC7F7F5D}" srcOrd="0" destOrd="0" presId="urn:microsoft.com/office/officeart/2005/8/layout/hierarchy1"/>
    <dgm:cxn modelId="{3DDBB4EC-6528-4275-ADE3-5894B6103193}" srcId="{728ACC29-95D8-4730-AFDF-0664B28D7143}" destId="{18D32B47-EB8B-4350-9CBD-E04C2F0A0F40}" srcOrd="0" destOrd="0" parTransId="{9862F317-8E40-43FF-936D-62FB0575E14C}" sibTransId="{E265CF30-43BD-4959-892F-5A7F0D7E938C}"/>
    <dgm:cxn modelId="{0992B42D-7CE9-44DA-9E9D-FBFEFDFFDE02}" type="presOf" srcId="{9E3A86A9-75D8-434E-9ED9-9AE951CBBB12}" destId="{DA685C8A-2919-403F-9A88-0B0605B14520}" srcOrd="0" destOrd="0" presId="urn:microsoft.com/office/officeart/2005/8/layout/hierarchy1"/>
    <dgm:cxn modelId="{B9C1EADF-3D23-4CBD-A981-5EB6D106FDF1}" type="presOf" srcId="{A7AA6994-7086-4F6B-BB8F-D76732608EFE}" destId="{47228D56-1807-45C8-AB97-926AD0264F02}" srcOrd="0" destOrd="0" presId="urn:microsoft.com/office/officeart/2005/8/layout/hierarchy1"/>
    <dgm:cxn modelId="{45CFD107-A7D6-4E27-8CB7-F559FD75A788}" type="presOf" srcId="{728ACC29-95D8-4730-AFDF-0664B28D7143}" destId="{791F3BEB-67E7-46F4-9EE8-CAA265E134E0}" srcOrd="0" destOrd="0" presId="urn:microsoft.com/office/officeart/2005/8/layout/hierarchy1"/>
    <dgm:cxn modelId="{F991CBC4-B2F7-41A5-B917-52D63525EB69}" type="presParOf" srcId="{791F3BEB-67E7-46F4-9EE8-CAA265E134E0}" destId="{FE38B463-5487-4EBB-830B-CB786ABA4C84}" srcOrd="0" destOrd="0" presId="urn:microsoft.com/office/officeart/2005/8/layout/hierarchy1"/>
    <dgm:cxn modelId="{86DF77E0-8A91-45DE-9465-F7652C9996C3}" type="presParOf" srcId="{FE38B463-5487-4EBB-830B-CB786ABA4C84}" destId="{F936FDD9-68FC-4482-8956-5CCE8023143C}" srcOrd="0" destOrd="0" presId="urn:microsoft.com/office/officeart/2005/8/layout/hierarchy1"/>
    <dgm:cxn modelId="{D04F0120-9696-436D-90CB-9D41B7D3BE11}" type="presParOf" srcId="{F936FDD9-68FC-4482-8956-5CCE8023143C}" destId="{19DB6C62-A38B-45A0-9E59-E378288EEF65}" srcOrd="0" destOrd="0" presId="urn:microsoft.com/office/officeart/2005/8/layout/hierarchy1"/>
    <dgm:cxn modelId="{2A3BC308-B4CA-495B-AEDE-BB98B8826ED5}" type="presParOf" srcId="{F936FDD9-68FC-4482-8956-5CCE8023143C}" destId="{8483113D-30FA-4C92-BE91-19581CB7DDC6}" srcOrd="1" destOrd="0" presId="urn:microsoft.com/office/officeart/2005/8/layout/hierarchy1"/>
    <dgm:cxn modelId="{EB8532DF-408B-4AD0-B41E-6D7462519AF0}" type="presParOf" srcId="{FE38B463-5487-4EBB-830B-CB786ABA4C84}" destId="{4D46475F-CCE8-40A5-8DE1-4C2E81EA3ED6}" srcOrd="1" destOrd="0" presId="urn:microsoft.com/office/officeart/2005/8/layout/hierarchy1"/>
    <dgm:cxn modelId="{87859139-7E02-4C90-A1D7-BCF19D4B5B95}" type="presParOf" srcId="{4D46475F-CCE8-40A5-8DE1-4C2E81EA3ED6}" destId="{89283517-7516-428E-B1BC-3A753D9AE66B}" srcOrd="0" destOrd="0" presId="urn:microsoft.com/office/officeart/2005/8/layout/hierarchy1"/>
    <dgm:cxn modelId="{4F8E3866-F9E0-42BD-94CB-D788D1765DF2}" type="presParOf" srcId="{4D46475F-CCE8-40A5-8DE1-4C2E81EA3ED6}" destId="{9EE2DDCA-A6E4-460B-A376-D89C8CC2EE00}" srcOrd="1" destOrd="0" presId="urn:microsoft.com/office/officeart/2005/8/layout/hierarchy1"/>
    <dgm:cxn modelId="{9B2B4FC7-1548-4E8C-B69D-25DBFC4620E2}" type="presParOf" srcId="{9EE2DDCA-A6E4-460B-A376-D89C8CC2EE00}" destId="{B63A678A-8A87-49C8-8948-A9ED502617C6}" srcOrd="0" destOrd="0" presId="urn:microsoft.com/office/officeart/2005/8/layout/hierarchy1"/>
    <dgm:cxn modelId="{87077384-2875-4895-B32B-39962D1BFA1A}" type="presParOf" srcId="{B63A678A-8A87-49C8-8948-A9ED502617C6}" destId="{AFB27A72-A746-429B-AB0A-9F2690FBA8FC}" srcOrd="0" destOrd="0" presId="urn:microsoft.com/office/officeart/2005/8/layout/hierarchy1"/>
    <dgm:cxn modelId="{75C4C504-FC1C-4DDF-92F3-BF381204CE27}" type="presParOf" srcId="{B63A678A-8A87-49C8-8948-A9ED502617C6}" destId="{3E3D1AD7-4BF1-4BD1-890D-AAADAC7F7F5D}" srcOrd="1" destOrd="0" presId="urn:microsoft.com/office/officeart/2005/8/layout/hierarchy1"/>
    <dgm:cxn modelId="{3FCC2F81-61AC-4177-BC94-A23720F9D3B0}" type="presParOf" srcId="{9EE2DDCA-A6E4-460B-A376-D89C8CC2EE00}" destId="{AFC65B2C-F0A2-4BF4-ABC6-C1DCE1C6D912}" srcOrd="1" destOrd="0" presId="urn:microsoft.com/office/officeart/2005/8/layout/hierarchy1"/>
    <dgm:cxn modelId="{BBD4533B-B8B4-4B43-B496-6DF3A64A2C56}" type="presParOf" srcId="{4D46475F-CCE8-40A5-8DE1-4C2E81EA3ED6}" destId="{DA685C8A-2919-403F-9A88-0B0605B14520}" srcOrd="2" destOrd="0" presId="urn:microsoft.com/office/officeart/2005/8/layout/hierarchy1"/>
    <dgm:cxn modelId="{B4553C2A-8247-4EF1-9C20-3293CF08206C}" type="presParOf" srcId="{4D46475F-CCE8-40A5-8DE1-4C2E81EA3ED6}" destId="{096AAB12-32B8-4D26-9528-B458EA17C218}" srcOrd="3" destOrd="0" presId="urn:microsoft.com/office/officeart/2005/8/layout/hierarchy1"/>
    <dgm:cxn modelId="{788ECC11-E1CD-44D0-97BE-E49443C70204}" type="presParOf" srcId="{096AAB12-32B8-4D26-9528-B458EA17C218}" destId="{A7B1D077-8DAF-4AF4-B17D-CCA0027902FF}" srcOrd="0" destOrd="0" presId="urn:microsoft.com/office/officeart/2005/8/layout/hierarchy1"/>
    <dgm:cxn modelId="{0EC3480C-B41D-418C-92C4-9F372079D29E}" type="presParOf" srcId="{A7B1D077-8DAF-4AF4-B17D-CCA0027902FF}" destId="{B6F7A75A-87B1-427A-BEE8-9148D3368AE1}" srcOrd="0" destOrd="0" presId="urn:microsoft.com/office/officeart/2005/8/layout/hierarchy1"/>
    <dgm:cxn modelId="{BC8F40FC-AC8D-4CEF-85C5-876F844C9123}" type="presParOf" srcId="{A7B1D077-8DAF-4AF4-B17D-CCA0027902FF}" destId="{47228D56-1807-45C8-AB97-926AD0264F02}" srcOrd="1" destOrd="0" presId="urn:microsoft.com/office/officeart/2005/8/layout/hierarchy1"/>
    <dgm:cxn modelId="{522DA8B4-6731-400D-BDAB-DFDD81E164DC}" type="presParOf" srcId="{096AAB12-32B8-4D26-9528-B458EA17C218}" destId="{0C9BE060-E3CB-4540-B285-84D6F1C887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17EC48A-44AC-4B1C-B618-65FDF54A3B02}" type="doc">
      <dgm:prSet loTypeId="urn:microsoft.com/office/officeart/2005/8/layout/lProcess1" loCatId="process" qsTypeId="urn:microsoft.com/office/officeart/2005/8/quickstyle/simple3" qsCatId="simple" csTypeId="urn:microsoft.com/office/officeart/2005/8/colors/colorful1#4" csCatId="colorful" phldr="1"/>
      <dgm:spPr/>
      <dgm:t>
        <a:bodyPr/>
        <a:lstStyle/>
        <a:p>
          <a:endParaRPr lang="ro-RO"/>
        </a:p>
      </dgm:t>
    </dgm:pt>
    <dgm:pt modelId="{EE1184E8-B267-4617-81D5-93BFA522B40B}">
      <dgm:prSet phldrT="[Text]" custT="1"/>
      <dgm:spPr/>
      <dgm:t>
        <a:bodyPr/>
        <a:lstStyle/>
        <a:p>
          <a:r>
            <a:rPr lang="ro-RO" sz="2000" b="1" i="0" dirty="0" smtClean="0">
              <a:latin typeface="Times New Roman" pitchFamily="18" charset="0"/>
              <a:cs typeface="Times New Roman" pitchFamily="18" charset="0"/>
            </a:rPr>
            <a:t>Contraindicaţii</a:t>
          </a:r>
          <a:endParaRPr lang="ro-RO" sz="2000" b="1" i="0" dirty="0">
            <a:latin typeface="Times New Roman" pitchFamily="18" charset="0"/>
            <a:cs typeface="Times New Roman" pitchFamily="18" charset="0"/>
          </a:endParaRPr>
        </a:p>
      </dgm:t>
    </dgm:pt>
    <dgm:pt modelId="{3B8C9DAE-ED89-4331-A50D-09FC9B19FD94}" type="parTrans" cxnId="{F1CFF3ED-D3CE-436A-8255-803152FAB793}">
      <dgm:prSet/>
      <dgm:spPr/>
      <dgm:t>
        <a:bodyPr/>
        <a:lstStyle/>
        <a:p>
          <a:endParaRPr lang="ro-RO"/>
        </a:p>
      </dgm:t>
    </dgm:pt>
    <dgm:pt modelId="{D7A47B25-D86A-404F-932E-D0445AA7B51E}" type="sibTrans" cxnId="{F1CFF3ED-D3CE-436A-8255-803152FAB793}">
      <dgm:prSet/>
      <dgm:spPr/>
      <dgm:t>
        <a:bodyPr/>
        <a:lstStyle/>
        <a:p>
          <a:endParaRPr lang="ro-RO"/>
        </a:p>
      </dgm:t>
    </dgm:pt>
    <dgm:pt modelId="{F5052D20-76E5-4018-9A36-5592402EF61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Ulcer/gastrită hiperacide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2CB0E963-F802-439E-A282-8AA92814C920}" type="parTrans" cxnId="{B2FB58EE-537E-470C-9851-13735B36C823}">
      <dgm:prSet/>
      <dgm:spPr/>
      <dgm:t>
        <a:bodyPr/>
        <a:lstStyle/>
        <a:p>
          <a:endParaRPr lang="ro-RO"/>
        </a:p>
      </dgm:t>
    </dgm:pt>
    <dgm:pt modelId="{C211529C-0978-4EDA-8DDE-F4E8513E8315}" type="sibTrans" cxnId="{B2FB58EE-537E-470C-9851-13735B36C823}">
      <dgm:prSet/>
      <dgm:spPr/>
      <dgm:t>
        <a:bodyPr/>
        <a:lstStyle/>
        <a:p>
          <a:endParaRPr lang="ro-RO"/>
        </a:p>
      </dgm:t>
    </dgm:pt>
    <dgm:pt modelId="{5D834F2D-B5E5-44F2-9011-15A08DFAEFD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Afecţiuni hepatice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EF0C61F4-C472-409A-A7B1-FF90A656CDDD}" type="parTrans" cxnId="{92704458-70DA-4469-978E-F35A00A0CDAF}">
      <dgm:prSet/>
      <dgm:spPr/>
      <dgm:t>
        <a:bodyPr/>
        <a:lstStyle/>
        <a:p>
          <a:endParaRPr lang="ro-RO"/>
        </a:p>
      </dgm:t>
    </dgm:pt>
    <dgm:pt modelId="{E56E93EF-C8D7-405D-BF2F-F8096167C47A}" type="sibTrans" cxnId="{92704458-70DA-4469-978E-F35A00A0CDAF}">
      <dgm:prSet/>
      <dgm:spPr/>
      <dgm:t>
        <a:bodyPr/>
        <a:lstStyle/>
        <a:p>
          <a:endParaRPr lang="ro-RO"/>
        </a:p>
      </dgm:t>
    </dgm:pt>
    <dgm:pt modelId="{89760291-A65B-4494-BA13-6A2DCF725690}">
      <dgm:prSet phldrT="[Text]" custT="1"/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Precau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ţii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6338F41B-8494-4F0C-8BDE-DC37E2F97677}" type="parTrans" cxnId="{2E5700C0-06B4-4678-81B2-7D3C84173213}">
      <dgm:prSet/>
      <dgm:spPr/>
      <dgm:t>
        <a:bodyPr/>
        <a:lstStyle/>
        <a:p>
          <a:endParaRPr lang="ro-RO"/>
        </a:p>
      </dgm:t>
    </dgm:pt>
    <dgm:pt modelId="{36F4A808-42C6-4686-BFF6-51362DC68375}" type="sibTrans" cxnId="{2E5700C0-06B4-4678-81B2-7D3C84173213}">
      <dgm:prSet/>
      <dgm:spPr/>
      <dgm:t>
        <a:bodyPr/>
        <a:lstStyle/>
        <a:p>
          <a:endParaRPr lang="ro-RO"/>
        </a:p>
      </dgm:t>
    </dgm:pt>
    <dgm:pt modelId="{53DED5E0-737B-4412-8496-FF10E3C8FB8A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Litiază biliară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6751F6B1-0DB7-44AF-AE33-A931368E052E}" type="parTrans" cxnId="{4EEA54A0-61E9-4C60-8022-DC6EADE89373}">
      <dgm:prSet/>
      <dgm:spPr/>
      <dgm:t>
        <a:bodyPr/>
        <a:lstStyle/>
        <a:p>
          <a:endParaRPr lang="ro-RO"/>
        </a:p>
      </dgm:t>
    </dgm:pt>
    <dgm:pt modelId="{9DDFAD07-0BD6-4851-808A-CACB900D24B7}" type="sibTrans" cxnId="{4EEA54A0-61E9-4C60-8022-DC6EADE89373}">
      <dgm:prSet/>
      <dgm:spPr/>
      <dgm:t>
        <a:bodyPr/>
        <a:lstStyle/>
        <a:p>
          <a:endParaRPr lang="ro-RO"/>
        </a:p>
      </dgm:t>
    </dgm:pt>
    <dgm:pt modelId="{578921DD-DE9A-46ED-B630-A2C19A629E60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Obstrucţie biliară, colangită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18F3BB67-7F15-4482-8E73-A6E864207BF6}" type="parTrans" cxnId="{6BAF718D-2FB8-4C13-9B17-BD2C83A68FEC}">
      <dgm:prSet/>
      <dgm:spPr/>
      <dgm:t>
        <a:bodyPr/>
        <a:lstStyle/>
        <a:p>
          <a:endParaRPr lang="ro-RO"/>
        </a:p>
      </dgm:t>
    </dgm:pt>
    <dgm:pt modelId="{AA09D9C1-E2E7-4AC5-8315-ED9235834620}" type="sibTrans" cxnId="{6BAF718D-2FB8-4C13-9B17-BD2C83A68FEC}">
      <dgm:prSet/>
      <dgm:spPr/>
      <dgm:t>
        <a:bodyPr/>
        <a:lstStyle/>
        <a:p>
          <a:endParaRPr lang="ro-RO"/>
        </a:p>
      </dgm:t>
    </dgm:pt>
    <dgm:pt modelId="{94462D66-B20C-450C-B972-70F3EC162574}">
      <dgm:prSet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S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arcină, alăptare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912A493C-C28E-4B17-8C3D-A92B92FD04C4}" type="parTrans" cxnId="{AFDB9B50-722E-42A0-82D5-3BFD1671D852}">
      <dgm:prSet/>
      <dgm:spPr/>
      <dgm:t>
        <a:bodyPr/>
        <a:lstStyle/>
        <a:p>
          <a:endParaRPr lang="ro-RO"/>
        </a:p>
      </dgm:t>
    </dgm:pt>
    <dgm:pt modelId="{8602164B-2955-47DB-ABF4-252FCE3E46A5}" type="sibTrans" cxnId="{AFDB9B50-722E-42A0-82D5-3BFD1671D852}">
      <dgm:prSet/>
      <dgm:spPr/>
      <dgm:t>
        <a:bodyPr/>
        <a:lstStyle/>
        <a:p>
          <a:endParaRPr lang="ro-RO"/>
        </a:p>
      </dgm:t>
    </dgm:pt>
    <dgm:pt modelId="{8606D5AD-9C6C-4EE5-B4BB-2190A7F1AA45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Copii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&lt; 18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B24CED09-A64B-46B1-B81F-7BE1206B7D0D}" type="parTrans" cxnId="{E66EC0E7-0B12-4716-ABDF-0F7E95220464}">
      <dgm:prSet/>
      <dgm:spPr/>
      <dgm:t>
        <a:bodyPr/>
        <a:lstStyle/>
        <a:p>
          <a:endParaRPr lang="ro-RO"/>
        </a:p>
      </dgm:t>
    </dgm:pt>
    <dgm:pt modelId="{5916B6F6-6A16-473B-9374-09EBDBC13FEB}" type="sibTrans" cxnId="{E66EC0E7-0B12-4716-ABDF-0F7E95220464}">
      <dgm:prSet/>
      <dgm:spPr/>
      <dgm:t>
        <a:bodyPr/>
        <a:lstStyle/>
        <a:p>
          <a:endParaRPr lang="ro-RO"/>
        </a:p>
      </dgm:t>
    </dgm:pt>
    <dgm:pt modelId="{E38AB898-F4D5-4A8C-861C-CBB11BFFB799}" type="pres">
      <dgm:prSet presAssocID="{917EC48A-44AC-4B1C-B618-65FDF54A3B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E9D9DDF2-AD6E-4CB1-969E-9DDAECF10023}" type="pres">
      <dgm:prSet presAssocID="{EE1184E8-B267-4617-81D5-93BFA522B40B}" presName="vertFlow" presStyleCnt="0"/>
      <dgm:spPr/>
    </dgm:pt>
    <dgm:pt modelId="{B6468B27-99CF-400B-9EDC-5D31AC17230D}" type="pres">
      <dgm:prSet presAssocID="{EE1184E8-B267-4617-81D5-93BFA522B40B}" presName="header" presStyleLbl="node1" presStyleIdx="0" presStyleCnt="2" custScaleX="140127"/>
      <dgm:spPr/>
      <dgm:t>
        <a:bodyPr/>
        <a:lstStyle/>
        <a:p>
          <a:endParaRPr lang="ro-RO"/>
        </a:p>
      </dgm:t>
    </dgm:pt>
    <dgm:pt modelId="{FD1E4273-5404-456E-B81A-80C487F0A8F3}" type="pres">
      <dgm:prSet presAssocID="{2CB0E963-F802-439E-A282-8AA92814C920}" presName="parTrans" presStyleLbl="sibTrans2D1" presStyleIdx="0" presStyleCnt="6"/>
      <dgm:spPr/>
      <dgm:t>
        <a:bodyPr/>
        <a:lstStyle/>
        <a:p>
          <a:endParaRPr lang="ro-RO"/>
        </a:p>
      </dgm:t>
    </dgm:pt>
    <dgm:pt modelId="{16279C8B-54A9-4992-B632-526EFC1E8851}" type="pres">
      <dgm:prSet presAssocID="{F5052D20-76E5-4018-9A36-5592402EF615}" presName="child" presStyleLbl="alignAccFollowNode1" presStyleIdx="0" presStyleCnt="6" custScaleX="12675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1B3B105-A0C6-4378-B47B-578A179DA027}" type="pres">
      <dgm:prSet presAssocID="{C211529C-0978-4EDA-8DDE-F4E8513E8315}" presName="sibTrans" presStyleLbl="sibTrans2D1" presStyleIdx="1" presStyleCnt="6"/>
      <dgm:spPr/>
      <dgm:t>
        <a:bodyPr/>
        <a:lstStyle/>
        <a:p>
          <a:endParaRPr lang="ro-RO"/>
        </a:p>
      </dgm:t>
    </dgm:pt>
    <dgm:pt modelId="{A1682F09-CD7B-43FD-8342-CCF4FE007288}" type="pres">
      <dgm:prSet presAssocID="{5D834F2D-B5E5-44F2-9011-15A08DFAEFD5}" presName="child" presStyleLbl="alignAccFollowNode1" presStyleIdx="1" presStyleCnt="6" custScaleX="133440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13A05D2-10BD-4E91-9B50-6F764C8AD1AB}" type="pres">
      <dgm:prSet presAssocID="{E56E93EF-C8D7-405D-BF2F-F8096167C47A}" presName="sibTrans" presStyleLbl="sibTrans2D1" presStyleIdx="2" presStyleCnt="6"/>
      <dgm:spPr/>
      <dgm:t>
        <a:bodyPr/>
        <a:lstStyle/>
        <a:p>
          <a:endParaRPr lang="ro-RO"/>
        </a:p>
      </dgm:t>
    </dgm:pt>
    <dgm:pt modelId="{BEEFC692-BD65-4514-9616-A3BA96D26D2F}" type="pres">
      <dgm:prSet presAssocID="{578921DD-DE9A-46ED-B630-A2C19A629E60}" presName="child" presStyleLbl="alignAccFollowNode1" presStyleIdx="2" presStyleCnt="6" custScaleX="133440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26C265A-2171-461A-B578-4B2D6CBCCD7B}" type="pres">
      <dgm:prSet presAssocID="{AA09D9C1-E2E7-4AC5-8315-ED9235834620}" presName="sibTrans" presStyleLbl="sibTrans2D1" presStyleIdx="3" presStyleCnt="6"/>
      <dgm:spPr/>
      <dgm:t>
        <a:bodyPr/>
        <a:lstStyle/>
        <a:p>
          <a:endParaRPr lang="ro-RO"/>
        </a:p>
      </dgm:t>
    </dgm:pt>
    <dgm:pt modelId="{86FA448F-F26F-4E09-B9A9-1DC9075A7B61}" type="pres">
      <dgm:prSet presAssocID="{94462D66-B20C-450C-B972-70F3EC162574}" presName="child" presStyleLbl="alignAccFollowNode1" presStyleIdx="3" presStyleCnt="6" custScaleX="12675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78C8346-6F11-40BF-ADFD-DB8A26D75A36}" type="pres">
      <dgm:prSet presAssocID="{8602164B-2955-47DB-ABF4-252FCE3E46A5}" presName="sibTrans" presStyleLbl="sibTrans2D1" presStyleIdx="4" presStyleCnt="6"/>
      <dgm:spPr/>
      <dgm:t>
        <a:bodyPr/>
        <a:lstStyle/>
        <a:p>
          <a:endParaRPr lang="ro-RO"/>
        </a:p>
      </dgm:t>
    </dgm:pt>
    <dgm:pt modelId="{793A851E-7DE5-4DE1-B647-854090BB5313}" type="pres">
      <dgm:prSet presAssocID="{8606D5AD-9C6C-4EE5-B4BB-2190A7F1AA45}" presName="child" presStyleLbl="alignAccFollowNode1" presStyleIdx="4" presStyleCnt="6" custScaleX="12675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6943780-BE91-4545-9F2A-2AF7F7652EB3}" type="pres">
      <dgm:prSet presAssocID="{EE1184E8-B267-4617-81D5-93BFA522B40B}" presName="hSp" presStyleCnt="0"/>
      <dgm:spPr/>
    </dgm:pt>
    <dgm:pt modelId="{9633980D-4EC2-4595-B134-26B58C88041C}" type="pres">
      <dgm:prSet presAssocID="{89760291-A65B-4494-BA13-6A2DCF725690}" presName="vertFlow" presStyleCnt="0"/>
      <dgm:spPr/>
    </dgm:pt>
    <dgm:pt modelId="{011B72CA-2737-4C55-840D-30A15E2AA03E}" type="pres">
      <dgm:prSet presAssocID="{89760291-A65B-4494-BA13-6A2DCF725690}" presName="header" presStyleLbl="node1" presStyleIdx="1" presStyleCnt="2"/>
      <dgm:spPr/>
      <dgm:t>
        <a:bodyPr/>
        <a:lstStyle/>
        <a:p>
          <a:endParaRPr lang="ro-RO"/>
        </a:p>
      </dgm:t>
    </dgm:pt>
    <dgm:pt modelId="{BBE001E5-6205-400B-8C86-D3CECC3E6D63}" type="pres">
      <dgm:prSet presAssocID="{6751F6B1-0DB7-44AF-AE33-A931368E052E}" presName="parTrans" presStyleLbl="sibTrans2D1" presStyleIdx="5" presStyleCnt="6"/>
      <dgm:spPr/>
      <dgm:t>
        <a:bodyPr/>
        <a:lstStyle/>
        <a:p>
          <a:endParaRPr lang="ro-RO"/>
        </a:p>
      </dgm:t>
    </dgm:pt>
    <dgm:pt modelId="{DD6371A5-1970-4927-9601-33B4C53507E5}" type="pres">
      <dgm:prSet presAssocID="{53DED5E0-737B-4412-8496-FF10E3C8FB8A}" presName="child" presStyleLbl="alignAccFollow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E66EC0E7-0B12-4716-ABDF-0F7E95220464}" srcId="{EE1184E8-B267-4617-81D5-93BFA522B40B}" destId="{8606D5AD-9C6C-4EE5-B4BB-2190A7F1AA45}" srcOrd="4" destOrd="0" parTransId="{B24CED09-A64B-46B1-B81F-7BE1206B7D0D}" sibTransId="{5916B6F6-6A16-473B-9374-09EBDBC13FEB}"/>
    <dgm:cxn modelId="{A1683622-55EC-48B3-B94C-95B2C0638CBC}" type="presOf" srcId="{EE1184E8-B267-4617-81D5-93BFA522B40B}" destId="{B6468B27-99CF-400B-9EDC-5D31AC17230D}" srcOrd="0" destOrd="0" presId="urn:microsoft.com/office/officeart/2005/8/layout/lProcess1"/>
    <dgm:cxn modelId="{A059A95B-3BE3-4428-BAB6-80EC895AE4B9}" type="presOf" srcId="{94462D66-B20C-450C-B972-70F3EC162574}" destId="{86FA448F-F26F-4E09-B9A9-1DC9075A7B61}" srcOrd="0" destOrd="0" presId="urn:microsoft.com/office/officeart/2005/8/layout/lProcess1"/>
    <dgm:cxn modelId="{F1CFF3ED-D3CE-436A-8255-803152FAB793}" srcId="{917EC48A-44AC-4B1C-B618-65FDF54A3B02}" destId="{EE1184E8-B267-4617-81D5-93BFA522B40B}" srcOrd="0" destOrd="0" parTransId="{3B8C9DAE-ED89-4331-A50D-09FC9B19FD94}" sibTransId="{D7A47B25-D86A-404F-932E-D0445AA7B51E}"/>
    <dgm:cxn modelId="{F1F78983-404B-4835-99E5-A7ACDA6DE0FA}" type="presOf" srcId="{C211529C-0978-4EDA-8DDE-F4E8513E8315}" destId="{A1B3B105-A0C6-4378-B47B-578A179DA027}" srcOrd="0" destOrd="0" presId="urn:microsoft.com/office/officeart/2005/8/layout/lProcess1"/>
    <dgm:cxn modelId="{28452439-8779-4C55-974D-6B16769F2343}" type="presOf" srcId="{2CB0E963-F802-439E-A282-8AA92814C920}" destId="{FD1E4273-5404-456E-B81A-80C487F0A8F3}" srcOrd="0" destOrd="0" presId="urn:microsoft.com/office/officeart/2005/8/layout/lProcess1"/>
    <dgm:cxn modelId="{AFDB9B50-722E-42A0-82D5-3BFD1671D852}" srcId="{EE1184E8-B267-4617-81D5-93BFA522B40B}" destId="{94462D66-B20C-450C-B972-70F3EC162574}" srcOrd="3" destOrd="0" parTransId="{912A493C-C28E-4B17-8C3D-A92B92FD04C4}" sibTransId="{8602164B-2955-47DB-ABF4-252FCE3E46A5}"/>
    <dgm:cxn modelId="{6BAF718D-2FB8-4C13-9B17-BD2C83A68FEC}" srcId="{EE1184E8-B267-4617-81D5-93BFA522B40B}" destId="{578921DD-DE9A-46ED-B630-A2C19A629E60}" srcOrd="2" destOrd="0" parTransId="{18F3BB67-7F15-4482-8E73-A6E864207BF6}" sibTransId="{AA09D9C1-E2E7-4AC5-8315-ED9235834620}"/>
    <dgm:cxn modelId="{7490B084-8024-47DE-A2A3-1BA2C5A252A5}" type="presOf" srcId="{E56E93EF-C8D7-405D-BF2F-F8096167C47A}" destId="{E13A05D2-10BD-4E91-9B50-6F764C8AD1AB}" srcOrd="0" destOrd="0" presId="urn:microsoft.com/office/officeart/2005/8/layout/lProcess1"/>
    <dgm:cxn modelId="{48CB97FD-5F4A-4F3C-9D64-71F18C674CEE}" type="presOf" srcId="{578921DD-DE9A-46ED-B630-A2C19A629E60}" destId="{BEEFC692-BD65-4514-9616-A3BA96D26D2F}" srcOrd="0" destOrd="0" presId="urn:microsoft.com/office/officeart/2005/8/layout/lProcess1"/>
    <dgm:cxn modelId="{92704458-70DA-4469-978E-F35A00A0CDAF}" srcId="{EE1184E8-B267-4617-81D5-93BFA522B40B}" destId="{5D834F2D-B5E5-44F2-9011-15A08DFAEFD5}" srcOrd="1" destOrd="0" parTransId="{EF0C61F4-C472-409A-A7B1-FF90A656CDDD}" sibTransId="{E56E93EF-C8D7-405D-BF2F-F8096167C47A}"/>
    <dgm:cxn modelId="{8E2775D6-BE6B-4CF2-ABC1-EA06D884B413}" type="presOf" srcId="{AA09D9C1-E2E7-4AC5-8315-ED9235834620}" destId="{D26C265A-2171-461A-B578-4B2D6CBCCD7B}" srcOrd="0" destOrd="0" presId="urn:microsoft.com/office/officeart/2005/8/layout/lProcess1"/>
    <dgm:cxn modelId="{ACC8415B-09DA-4997-A2E6-1BBC3531F39C}" type="presOf" srcId="{89760291-A65B-4494-BA13-6A2DCF725690}" destId="{011B72CA-2737-4C55-840D-30A15E2AA03E}" srcOrd="0" destOrd="0" presId="urn:microsoft.com/office/officeart/2005/8/layout/lProcess1"/>
    <dgm:cxn modelId="{BE530D4A-0CDD-4CEC-84D7-04569B171B90}" type="presOf" srcId="{5D834F2D-B5E5-44F2-9011-15A08DFAEFD5}" destId="{A1682F09-CD7B-43FD-8342-CCF4FE007288}" srcOrd="0" destOrd="0" presId="urn:microsoft.com/office/officeart/2005/8/layout/lProcess1"/>
    <dgm:cxn modelId="{B2FB58EE-537E-470C-9851-13735B36C823}" srcId="{EE1184E8-B267-4617-81D5-93BFA522B40B}" destId="{F5052D20-76E5-4018-9A36-5592402EF615}" srcOrd="0" destOrd="0" parTransId="{2CB0E963-F802-439E-A282-8AA92814C920}" sibTransId="{C211529C-0978-4EDA-8DDE-F4E8513E8315}"/>
    <dgm:cxn modelId="{4EEFD307-0606-4ADD-BA79-42FE80C1C857}" type="presOf" srcId="{6751F6B1-0DB7-44AF-AE33-A931368E052E}" destId="{BBE001E5-6205-400B-8C86-D3CECC3E6D63}" srcOrd="0" destOrd="0" presId="urn:microsoft.com/office/officeart/2005/8/layout/lProcess1"/>
    <dgm:cxn modelId="{4EEA54A0-61E9-4C60-8022-DC6EADE89373}" srcId="{89760291-A65B-4494-BA13-6A2DCF725690}" destId="{53DED5E0-737B-4412-8496-FF10E3C8FB8A}" srcOrd="0" destOrd="0" parTransId="{6751F6B1-0DB7-44AF-AE33-A931368E052E}" sibTransId="{9DDFAD07-0BD6-4851-808A-CACB900D24B7}"/>
    <dgm:cxn modelId="{57FEB1C4-C566-4E64-9708-D0B9DA0BCD11}" type="presOf" srcId="{917EC48A-44AC-4B1C-B618-65FDF54A3B02}" destId="{E38AB898-F4D5-4A8C-861C-CBB11BFFB799}" srcOrd="0" destOrd="0" presId="urn:microsoft.com/office/officeart/2005/8/layout/lProcess1"/>
    <dgm:cxn modelId="{BCAA3EF9-96F5-4825-A1BD-1D14325C95B9}" type="presOf" srcId="{8602164B-2955-47DB-ABF4-252FCE3E46A5}" destId="{778C8346-6F11-40BF-ADFD-DB8A26D75A36}" srcOrd="0" destOrd="0" presId="urn:microsoft.com/office/officeart/2005/8/layout/lProcess1"/>
    <dgm:cxn modelId="{EE4D3E2C-C239-47FD-8217-3F5C9398EF53}" type="presOf" srcId="{8606D5AD-9C6C-4EE5-B4BB-2190A7F1AA45}" destId="{793A851E-7DE5-4DE1-B647-854090BB5313}" srcOrd="0" destOrd="0" presId="urn:microsoft.com/office/officeart/2005/8/layout/lProcess1"/>
    <dgm:cxn modelId="{62ABB1A9-FA64-40A9-903B-4DDE3A588056}" type="presOf" srcId="{F5052D20-76E5-4018-9A36-5592402EF615}" destId="{16279C8B-54A9-4992-B632-526EFC1E8851}" srcOrd="0" destOrd="0" presId="urn:microsoft.com/office/officeart/2005/8/layout/lProcess1"/>
    <dgm:cxn modelId="{2E5700C0-06B4-4678-81B2-7D3C84173213}" srcId="{917EC48A-44AC-4B1C-B618-65FDF54A3B02}" destId="{89760291-A65B-4494-BA13-6A2DCF725690}" srcOrd="1" destOrd="0" parTransId="{6338F41B-8494-4F0C-8BDE-DC37E2F97677}" sibTransId="{36F4A808-42C6-4686-BFF6-51362DC68375}"/>
    <dgm:cxn modelId="{DD3CE0E6-C389-4FF5-9E50-243093DECB25}" type="presOf" srcId="{53DED5E0-737B-4412-8496-FF10E3C8FB8A}" destId="{DD6371A5-1970-4927-9601-33B4C53507E5}" srcOrd="0" destOrd="0" presId="urn:microsoft.com/office/officeart/2005/8/layout/lProcess1"/>
    <dgm:cxn modelId="{398A052A-3291-4C03-995B-DF35BA4D2D55}" type="presParOf" srcId="{E38AB898-F4D5-4A8C-861C-CBB11BFFB799}" destId="{E9D9DDF2-AD6E-4CB1-969E-9DDAECF10023}" srcOrd="0" destOrd="0" presId="urn:microsoft.com/office/officeart/2005/8/layout/lProcess1"/>
    <dgm:cxn modelId="{4826AC62-24E0-44DF-AF58-71CDD5DC5AF0}" type="presParOf" srcId="{E9D9DDF2-AD6E-4CB1-969E-9DDAECF10023}" destId="{B6468B27-99CF-400B-9EDC-5D31AC17230D}" srcOrd="0" destOrd="0" presId="urn:microsoft.com/office/officeart/2005/8/layout/lProcess1"/>
    <dgm:cxn modelId="{A7DF7376-C92D-4BE6-B87B-48B70DC83B6E}" type="presParOf" srcId="{E9D9DDF2-AD6E-4CB1-969E-9DDAECF10023}" destId="{FD1E4273-5404-456E-B81A-80C487F0A8F3}" srcOrd="1" destOrd="0" presId="urn:microsoft.com/office/officeart/2005/8/layout/lProcess1"/>
    <dgm:cxn modelId="{590E2F5D-71B6-4292-A06A-F2DC703897EA}" type="presParOf" srcId="{E9D9DDF2-AD6E-4CB1-969E-9DDAECF10023}" destId="{16279C8B-54A9-4992-B632-526EFC1E8851}" srcOrd="2" destOrd="0" presId="urn:microsoft.com/office/officeart/2005/8/layout/lProcess1"/>
    <dgm:cxn modelId="{57CA9E95-DB16-46BD-A954-A26B72C202D7}" type="presParOf" srcId="{E9D9DDF2-AD6E-4CB1-969E-9DDAECF10023}" destId="{A1B3B105-A0C6-4378-B47B-578A179DA027}" srcOrd="3" destOrd="0" presId="urn:microsoft.com/office/officeart/2005/8/layout/lProcess1"/>
    <dgm:cxn modelId="{76A4D9A3-F950-44C1-8A78-58F1447582EE}" type="presParOf" srcId="{E9D9DDF2-AD6E-4CB1-969E-9DDAECF10023}" destId="{A1682F09-CD7B-43FD-8342-CCF4FE007288}" srcOrd="4" destOrd="0" presId="urn:microsoft.com/office/officeart/2005/8/layout/lProcess1"/>
    <dgm:cxn modelId="{06946CCC-619B-439B-8D64-663E1EFAB7B6}" type="presParOf" srcId="{E9D9DDF2-AD6E-4CB1-969E-9DDAECF10023}" destId="{E13A05D2-10BD-4E91-9B50-6F764C8AD1AB}" srcOrd="5" destOrd="0" presId="urn:microsoft.com/office/officeart/2005/8/layout/lProcess1"/>
    <dgm:cxn modelId="{7EC322E0-477F-47AD-8618-1EFF18B40797}" type="presParOf" srcId="{E9D9DDF2-AD6E-4CB1-969E-9DDAECF10023}" destId="{BEEFC692-BD65-4514-9616-A3BA96D26D2F}" srcOrd="6" destOrd="0" presId="urn:microsoft.com/office/officeart/2005/8/layout/lProcess1"/>
    <dgm:cxn modelId="{3C36B7A6-D07A-4A0E-9235-330876C2B906}" type="presParOf" srcId="{E9D9DDF2-AD6E-4CB1-969E-9DDAECF10023}" destId="{D26C265A-2171-461A-B578-4B2D6CBCCD7B}" srcOrd="7" destOrd="0" presId="urn:microsoft.com/office/officeart/2005/8/layout/lProcess1"/>
    <dgm:cxn modelId="{143064CD-5ED1-424A-B49C-0E55F3F621DB}" type="presParOf" srcId="{E9D9DDF2-AD6E-4CB1-969E-9DDAECF10023}" destId="{86FA448F-F26F-4E09-B9A9-1DC9075A7B61}" srcOrd="8" destOrd="0" presId="urn:microsoft.com/office/officeart/2005/8/layout/lProcess1"/>
    <dgm:cxn modelId="{B57C0A04-D8D3-427F-ABF9-2BACA69768DC}" type="presParOf" srcId="{E9D9DDF2-AD6E-4CB1-969E-9DDAECF10023}" destId="{778C8346-6F11-40BF-ADFD-DB8A26D75A36}" srcOrd="9" destOrd="0" presId="urn:microsoft.com/office/officeart/2005/8/layout/lProcess1"/>
    <dgm:cxn modelId="{3E3FB8B3-9D5C-49C5-8EE7-C0EDFEA83301}" type="presParOf" srcId="{E9D9DDF2-AD6E-4CB1-969E-9DDAECF10023}" destId="{793A851E-7DE5-4DE1-B647-854090BB5313}" srcOrd="10" destOrd="0" presId="urn:microsoft.com/office/officeart/2005/8/layout/lProcess1"/>
    <dgm:cxn modelId="{26EC4107-99E8-4255-9C40-004B47CF16FA}" type="presParOf" srcId="{E38AB898-F4D5-4A8C-861C-CBB11BFFB799}" destId="{96943780-BE91-4545-9F2A-2AF7F7652EB3}" srcOrd="1" destOrd="0" presId="urn:microsoft.com/office/officeart/2005/8/layout/lProcess1"/>
    <dgm:cxn modelId="{40D8D46B-F662-446F-AF0F-186F22996EF6}" type="presParOf" srcId="{E38AB898-F4D5-4A8C-861C-CBB11BFFB799}" destId="{9633980D-4EC2-4595-B134-26B58C88041C}" srcOrd="2" destOrd="0" presId="urn:microsoft.com/office/officeart/2005/8/layout/lProcess1"/>
    <dgm:cxn modelId="{38A1B871-948F-46AE-9A71-736D632A0AD2}" type="presParOf" srcId="{9633980D-4EC2-4595-B134-26B58C88041C}" destId="{011B72CA-2737-4C55-840D-30A15E2AA03E}" srcOrd="0" destOrd="0" presId="urn:microsoft.com/office/officeart/2005/8/layout/lProcess1"/>
    <dgm:cxn modelId="{0C862125-E1AF-47A8-B07C-AC6DC767D525}" type="presParOf" srcId="{9633980D-4EC2-4595-B134-26B58C88041C}" destId="{BBE001E5-6205-400B-8C86-D3CECC3E6D63}" srcOrd="1" destOrd="0" presId="urn:microsoft.com/office/officeart/2005/8/layout/lProcess1"/>
    <dgm:cxn modelId="{DE4B13A5-955A-457D-98F1-31FD3F25EF64}" type="presParOf" srcId="{9633980D-4EC2-4595-B134-26B58C88041C}" destId="{DD6371A5-1970-4927-9601-33B4C53507E5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910666-891E-40CB-9352-286D80E44D99}" type="doc">
      <dgm:prSet loTypeId="urn:microsoft.com/office/officeart/2005/8/layout/matrix2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o-RO"/>
        </a:p>
      </dgm:t>
    </dgm:pt>
    <dgm:pt modelId="{26F51FE5-6964-48C1-8DA1-0B68D0E374A8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anorexie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6524ADE1-E62B-4A25-A36A-FA75C77C6807}" type="parTrans" cxnId="{93D879EB-D657-432D-B90E-162F4AE11ECF}">
      <dgm:prSet/>
      <dgm:spPr/>
      <dgm:t>
        <a:bodyPr/>
        <a:lstStyle/>
        <a:p>
          <a:endParaRPr lang="ro-RO"/>
        </a:p>
      </dgm:t>
    </dgm:pt>
    <dgm:pt modelId="{81CE30C4-7316-4A98-8BA9-6208D68D9673}" type="sibTrans" cxnId="{93D879EB-D657-432D-B90E-162F4AE11ECF}">
      <dgm:prSet/>
      <dgm:spPr/>
      <dgm:t>
        <a:bodyPr/>
        <a:lstStyle/>
        <a:p>
          <a:endParaRPr lang="ro-RO"/>
        </a:p>
      </dgm:t>
    </dgm:pt>
    <dgm:pt modelId="{277664DE-B33D-4FD7-931C-3475CA4E0143}">
      <dgm:prSet phldrT="[Text]" custT="1"/>
      <dgm:spPr/>
      <dgm:t>
        <a:bodyPr/>
        <a:lstStyle/>
        <a:p>
          <a:r>
            <a:rPr lang="ro-RO" sz="1800" b="1" dirty="0" smtClean="0">
              <a:latin typeface="Times New Roman" pitchFamily="18" charset="0"/>
              <a:cs typeface="Times New Roman" pitchFamily="18" charset="0"/>
            </a:rPr>
            <a:t>h</a:t>
          </a:r>
          <a:r>
            <a:rPr lang="en-US" sz="1800" b="1" dirty="0" err="1" smtClean="0">
              <a:latin typeface="Times New Roman" pitchFamily="18" charset="0"/>
              <a:cs typeface="Times New Roman" pitchFamily="18" charset="0"/>
            </a:rPr>
            <a:t>ipercolesterolemie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o-RO" sz="1800" b="1" dirty="0">
            <a:latin typeface="Times New Roman" pitchFamily="18" charset="0"/>
            <a:cs typeface="Times New Roman" pitchFamily="18" charset="0"/>
          </a:endParaRPr>
        </a:p>
      </dgm:t>
    </dgm:pt>
    <dgm:pt modelId="{9D51D233-9387-4516-9072-B324A5433B46}" type="parTrans" cxnId="{40BA98D3-A510-4569-BF30-BB2DBCFEB1C7}">
      <dgm:prSet/>
      <dgm:spPr/>
      <dgm:t>
        <a:bodyPr/>
        <a:lstStyle/>
        <a:p>
          <a:endParaRPr lang="ro-RO"/>
        </a:p>
      </dgm:t>
    </dgm:pt>
    <dgm:pt modelId="{0EC85317-31A1-4BB5-9261-92B0B98B6AC6}" type="sibTrans" cxnId="{40BA98D3-A510-4569-BF30-BB2DBCFEB1C7}">
      <dgm:prSet/>
      <dgm:spPr/>
      <dgm:t>
        <a:bodyPr/>
        <a:lstStyle/>
        <a:p>
          <a:endParaRPr lang="ro-RO"/>
        </a:p>
      </dgm:t>
    </dgm:pt>
    <dgm:pt modelId="{E8FB8849-FDBB-4410-AAA7-67DEB81A2E25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Colecistopatiidispepsii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5A693919-4870-42E8-B026-391007E376C4}" type="parTrans" cxnId="{6A63E1D0-74DB-43E0-83F6-3CFB1DAF4075}">
      <dgm:prSet/>
      <dgm:spPr/>
      <dgm:t>
        <a:bodyPr/>
        <a:lstStyle/>
        <a:p>
          <a:endParaRPr lang="ro-RO"/>
        </a:p>
      </dgm:t>
    </dgm:pt>
    <dgm:pt modelId="{B778B0E6-8BA7-4115-9B31-F6ECAAE22388}" type="sibTrans" cxnId="{6A63E1D0-74DB-43E0-83F6-3CFB1DAF4075}">
      <dgm:prSet/>
      <dgm:spPr/>
      <dgm:t>
        <a:bodyPr/>
        <a:lstStyle/>
        <a:p>
          <a:endParaRPr lang="ro-RO"/>
        </a:p>
      </dgm:t>
    </dgm:pt>
    <dgm:pt modelId="{156FD77E-F769-47BB-88B6-84CF82507931}">
      <dgm:prSet phldrT="[Text]"/>
      <dgm:spPr/>
      <dgm:t>
        <a:bodyPr/>
        <a:lstStyle/>
        <a:p>
          <a:r>
            <a:rPr lang="ro-RO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aloare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alimentar</a:t>
          </a:r>
          <a:r>
            <a:rPr lang="ro-RO" dirty="0" smtClean="0">
              <a:latin typeface="Times New Roman" pitchFamily="18" charset="0"/>
              <a:cs typeface="Times New Roman" pitchFamily="18" charset="0"/>
            </a:rPr>
            <a:t>ă- salate (frunzele tinere)</a:t>
          </a:r>
          <a:endParaRPr lang="ro-RO" dirty="0">
            <a:latin typeface="Times New Roman" pitchFamily="18" charset="0"/>
            <a:cs typeface="Times New Roman" pitchFamily="18" charset="0"/>
          </a:endParaRPr>
        </a:p>
      </dgm:t>
    </dgm:pt>
    <dgm:pt modelId="{AAC3F2CA-C375-4D08-A786-B8DBBE0801FC}" type="parTrans" cxnId="{0CA6B145-016F-4C13-A6D0-0A9379B17AD1}">
      <dgm:prSet/>
      <dgm:spPr/>
      <dgm:t>
        <a:bodyPr/>
        <a:lstStyle/>
        <a:p>
          <a:endParaRPr lang="ro-RO"/>
        </a:p>
      </dgm:t>
    </dgm:pt>
    <dgm:pt modelId="{FF5F7A3C-6320-4283-B357-EE4F7D8946CB}" type="sibTrans" cxnId="{0CA6B145-016F-4C13-A6D0-0A9379B17AD1}">
      <dgm:prSet/>
      <dgm:spPr/>
      <dgm:t>
        <a:bodyPr/>
        <a:lstStyle/>
        <a:p>
          <a:endParaRPr lang="ro-RO"/>
        </a:p>
      </dgm:t>
    </dgm:pt>
    <dgm:pt modelId="{B2D7CEE4-B01F-49DA-B8E0-06150F623D7B}" type="pres">
      <dgm:prSet presAssocID="{13910666-891E-40CB-9352-286D80E44D9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2070368D-F821-463D-BA6C-5A156F0879BC}" type="pres">
      <dgm:prSet presAssocID="{13910666-891E-40CB-9352-286D80E44D99}" presName="axisShape" presStyleLbl="bgShp" presStyleIdx="0" presStyleCnt="1" custScaleX="123729"/>
      <dgm:spPr/>
    </dgm:pt>
    <dgm:pt modelId="{D6095154-D738-4CD4-A87B-BA4B381D2FB4}" type="pres">
      <dgm:prSet presAssocID="{13910666-891E-40CB-9352-286D80E44D99}" presName="rect1" presStyleLbl="node1" presStyleIdx="0" presStyleCnt="4" custLinFactNeighborX="-7775" custLinFactNeighborY="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50156EC-DEFA-48B5-9FB1-DEC8F82643D3}" type="pres">
      <dgm:prSet presAssocID="{13910666-891E-40CB-9352-286D80E44D99}" presName="rect2" presStyleLbl="node1" presStyleIdx="1" presStyleCnt="4" custScaleX="132500" custLinFactNeighborX="18093" custLinFactNeighborY="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C2F0376-6E2C-4FCF-8C26-9F01EE49B233}" type="pres">
      <dgm:prSet presAssocID="{13910666-891E-40CB-9352-286D80E44D99}" presName="rect3" presStyleLbl="node1" presStyleIdx="2" presStyleCnt="4" custScaleX="108474" custLinFactNeighborX="699" custLinFactNeighborY="1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8B9ADD8-B4A6-48DD-AF65-7BE6ACC6BCCA}" type="pres">
      <dgm:prSet presAssocID="{13910666-891E-40CB-9352-286D80E44D99}" presName="rect4" presStyleLbl="node1" presStyleIdx="3" presStyleCnt="4" custScaleX="132500" custLinFactNeighborX="13856" custLinFactNeighborY="1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FF7C297D-61E7-42CB-BC30-0C6AE6122BD8}" type="presOf" srcId="{E8FB8849-FDBB-4410-AAA7-67DEB81A2E25}" destId="{9C2F0376-6E2C-4FCF-8C26-9F01EE49B233}" srcOrd="0" destOrd="0" presId="urn:microsoft.com/office/officeart/2005/8/layout/matrix2"/>
    <dgm:cxn modelId="{40BA98D3-A510-4569-BF30-BB2DBCFEB1C7}" srcId="{13910666-891E-40CB-9352-286D80E44D99}" destId="{277664DE-B33D-4FD7-931C-3475CA4E0143}" srcOrd="1" destOrd="0" parTransId="{9D51D233-9387-4516-9072-B324A5433B46}" sibTransId="{0EC85317-31A1-4BB5-9261-92B0B98B6AC6}"/>
    <dgm:cxn modelId="{131187C3-A444-4AD8-BA8D-37686163C430}" type="presOf" srcId="{277664DE-B33D-4FD7-931C-3475CA4E0143}" destId="{E50156EC-DEFA-48B5-9FB1-DEC8F82643D3}" srcOrd="0" destOrd="0" presId="urn:microsoft.com/office/officeart/2005/8/layout/matrix2"/>
    <dgm:cxn modelId="{47D9A602-31A7-4812-B1BA-4420645E1E4D}" type="presOf" srcId="{13910666-891E-40CB-9352-286D80E44D99}" destId="{B2D7CEE4-B01F-49DA-B8E0-06150F623D7B}" srcOrd="0" destOrd="0" presId="urn:microsoft.com/office/officeart/2005/8/layout/matrix2"/>
    <dgm:cxn modelId="{6663473E-9A55-43E5-85BF-CE9E400D95E6}" type="presOf" srcId="{26F51FE5-6964-48C1-8DA1-0B68D0E374A8}" destId="{D6095154-D738-4CD4-A87B-BA4B381D2FB4}" srcOrd="0" destOrd="0" presId="urn:microsoft.com/office/officeart/2005/8/layout/matrix2"/>
    <dgm:cxn modelId="{0CA6B145-016F-4C13-A6D0-0A9379B17AD1}" srcId="{13910666-891E-40CB-9352-286D80E44D99}" destId="{156FD77E-F769-47BB-88B6-84CF82507931}" srcOrd="3" destOrd="0" parTransId="{AAC3F2CA-C375-4D08-A786-B8DBBE0801FC}" sibTransId="{FF5F7A3C-6320-4283-B357-EE4F7D8946CB}"/>
    <dgm:cxn modelId="{93D879EB-D657-432D-B90E-162F4AE11ECF}" srcId="{13910666-891E-40CB-9352-286D80E44D99}" destId="{26F51FE5-6964-48C1-8DA1-0B68D0E374A8}" srcOrd="0" destOrd="0" parTransId="{6524ADE1-E62B-4A25-A36A-FA75C77C6807}" sibTransId="{81CE30C4-7316-4A98-8BA9-6208D68D9673}"/>
    <dgm:cxn modelId="{A07E17A4-6947-4DDF-8A45-A00BD619DFE3}" type="presOf" srcId="{156FD77E-F769-47BB-88B6-84CF82507931}" destId="{48B9ADD8-B4A6-48DD-AF65-7BE6ACC6BCCA}" srcOrd="0" destOrd="0" presId="urn:microsoft.com/office/officeart/2005/8/layout/matrix2"/>
    <dgm:cxn modelId="{6A63E1D0-74DB-43E0-83F6-3CFB1DAF4075}" srcId="{13910666-891E-40CB-9352-286D80E44D99}" destId="{E8FB8849-FDBB-4410-AAA7-67DEB81A2E25}" srcOrd="2" destOrd="0" parTransId="{5A693919-4870-42E8-B026-391007E376C4}" sibTransId="{B778B0E6-8BA7-4115-9B31-F6ECAAE22388}"/>
    <dgm:cxn modelId="{F72CD1BA-76A7-4985-9861-5AA0A145C548}" type="presParOf" srcId="{B2D7CEE4-B01F-49DA-B8E0-06150F623D7B}" destId="{2070368D-F821-463D-BA6C-5A156F0879BC}" srcOrd="0" destOrd="0" presId="urn:microsoft.com/office/officeart/2005/8/layout/matrix2"/>
    <dgm:cxn modelId="{0FBF3499-7DFC-4FC4-9D34-C0432C8B77F8}" type="presParOf" srcId="{B2D7CEE4-B01F-49DA-B8E0-06150F623D7B}" destId="{D6095154-D738-4CD4-A87B-BA4B381D2FB4}" srcOrd="1" destOrd="0" presId="urn:microsoft.com/office/officeart/2005/8/layout/matrix2"/>
    <dgm:cxn modelId="{96CDFA80-DCF0-4874-9F7E-F76266428ED1}" type="presParOf" srcId="{B2D7CEE4-B01F-49DA-B8E0-06150F623D7B}" destId="{E50156EC-DEFA-48B5-9FB1-DEC8F82643D3}" srcOrd="2" destOrd="0" presId="urn:microsoft.com/office/officeart/2005/8/layout/matrix2"/>
    <dgm:cxn modelId="{0F21E7AF-4BA0-41F4-A214-00F45C77445B}" type="presParOf" srcId="{B2D7CEE4-B01F-49DA-B8E0-06150F623D7B}" destId="{9C2F0376-6E2C-4FCF-8C26-9F01EE49B233}" srcOrd="3" destOrd="0" presId="urn:microsoft.com/office/officeart/2005/8/layout/matrix2"/>
    <dgm:cxn modelId="{7261A00D-3A19-48B0-9535-4CB642B1E340}" type="presParOf" srcId="{B2D7CEE4-B01F-49DA-B8E0-06150F623D7B}" destId="{48B9ADD8-B4A6-48DD-AF65-7BE6ACC6BCCA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17EC48A-44AC-4B1C-B618-65FDF54A3B02}" type="doc">
      <dgm:prSet loTypeId="urn:microsoft.com/office/officeart/2005/8/layout/lProcess1" loCatId="process" qsTypeId="urn:microsoft.com/office/officeart/2005/8/quickstyle/simple3" qsCatId="simple" csTypeId="urn:microsoft.com/office/officeart/2005/8/colors/colorful1#5" csCatId="colorful" phldr="1"/>
      <dgm:spPr/>
      <dgm:t>
        <a:bodyPr/>
        <a:lstStyle/>
        <a:p>
          <a:endParaRPr lang="ro-RO"/>
        </a:p>
      </dgm:t>
    </dgm:pt>
    <dgm:pt modelId="{EE1184E8-B267-4617-81D5-93BFA522B40B}">
      <dgm:prSet phldrT="[Text]" custT="1"/>
      <dgm:spPr/>
      <dgm:t>
        <a:bodyPr/>
        <a:lstStyle/>
        <a:p>
          <a:r>
            <a:rPr lang="ro-RO" sz="2000" b="1" i="0" dirty="0" smtClean="0">
              <a:latin typeface="Times New Roman" pitchFamily="18" charset="0"/>
              <a:cs typeface="Times New Roman" pitchFamily="18" charset="0"/>
            </a:rPr>
            <a:t>Contraindicaţii</a:t>
          </a:r>
          <a:endParaRPr lang="ro-RO" sz="2000" b="1" i="0" dirty="0">
            <a:latin typeface="Times New Roman" pitchFamily="18" charset="0"/>
            <a:cs typeface="Times New Roman" pitchFamily="18" charset="0"/>
          </a:endParaRPr>
        </a:p>
      </dgm:t>
    </dgm:pt>
    <dgm:pt modelId="{3B8C9DAE-ED89-4331-A50D-09FC9B19FD94}" type="parTrans" cxnId="{F1CFF3ED-D3CE-436A-8255-803152FAB793}">
      <dgm:prSet/>
      <dgm:spPr/>
      <dgm:t>
        <a:bodyPr/>
        <a:lstStyle/>
        <a:p>
          <a:endParaRPr lang="ro-RO"/>
        </a:p>
      </dgm:t>
    </dgm:pt>
    <dgm:pt modelId="{D7A47B25-D86A-404F-932E-D0445AA7B51E}" type="sibTrans" cxnId="{F1CFF3ED-D3CE-436A-8255-803152FAB793}">
      <dgm:prSet/>
      <dgm:spPr/>
      <dgm:t>
        <a:bodyPr/>
        <a:lstStyle/>
        <a:p>
          <a:endParaRPr lang="ro-RO"/>
        </a:p>
      </dgm:t>
    </dgm:pt>
    <dgm:pt modelId="{F5052D20-76E5-4018-9A36-5592402EF61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Ulcer/gastrită hiperacide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2CB0E963-F802-439E-A282-8AA92814C920}" type="parTrans" cxnId="{B2FB58EE-537E-470C-9851-13735B36C823}">
      <dgm:prSet/>
      <dgm:spPr/>
      <dgm:t>
        <a:bodyPr/>
        <a:lstStyle/>
        <a:p>
          <a:endParaRPr lang="ro-RO"/>
        </a:p>
      </dgm:t>
    </dgm:pt>
    <dgm:pt modelId="{C211529C-0978-4EDA-8DDE-F4E8513E8315}" type="sibTrans" cxnId="{B2FB58EE-537E-470C-9851-13735B36C823}">
      <dgm:prSet/>
      <dgm:spPr/>
      <dgm:t>
        <a:bodyPr/>
        <a:lstStyle/>
        <a:p>
          <a:endParaRPr lang="ro-RO"/>
        </a:p>
      </dgm:t>
    </dgm:pt>
    <dgm:pt modelId="{5D834F2D-B5E5-44F2-9011-15A08DFAEFD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Afecţiuni hepatice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EF0C61F4-C472-409A-A7B1-FF90A656CDDD}" type="parTrans" cxnId="{92704458-70DA-4469-978E-F35A00A0CDAF}">
      <dgm:prSet/>
      <dgm:spPr/>
      <dgm:t>
        <a:bodyPr/>
        <a:lstStyle/>
        <a:p>
          <a:endParaRPr lang="ro-RO"/>
        </a:p>
      </dgm:t>
    </dgm:pt>
    <dgm:pt modelId="{E56E93EF-C8D7-405D-BF2F-F8096167C47A}" type="sibTrans" cxnId="{92704458-70DA-4469-978E-F35A00A0CDAF}">
      <dgm:prSet/>
      <dgm:spPr/>
      <dgm:t>
        <a:bodyPr/>
        <a:lstStyle/>
        <a:p>
          <a:endParaRPr lang="ro-RO"/>
        </a:p>
      </dgm:t>
    </dgm:pt>
    <dgm:pt modelId="{89760291-A65B-4494-BA13-6A2DCF725690}">
      <dgm:prSet phldrT="[Text]" custT="1"/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Precau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ţii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6338F41B-8494-4F0C-8BDE-DC37E2F97677}" type="parTrans" cxnId="{2E5700C0-06B4-4678-81B2-7D3C84173213}">
      <dgm:prSet/>
      <dgm:spPr/>
      <dgm:t>
        <a:bodyPr/>
        <a:lstStyle/>
        <a:p>
          <a:endParaRPr lang="ro-RO"/>
        </a:p>
      </dgm:t>
    </dgm:pt>
    <dgm:pt modelId="{36F4A808-42C6-4686-BFF6-51362DC68375}" type="sibTrans" cxnId="{2E5700C0-06B4-4678-81B2-7D3C84173213}">
      <dgm:prSet/>
      <dgm:spPr/>
      <dgm:t>
        <a:bodyPr/>
        <a:lstStyle/>
        <a:p>
          <a:endParaRPr lang="ro-RO"/>
        </a:p>
      </dgm:t>
    </dgm:pt>
    <dgm:pt modelId="{53DED5E0-737B-4412-8496-FF10E3C8FB8A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litiază biliară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6751F6B1-0DB7-44AF-AE33-A931368E052E}" type="parTrans" cxnId="{4EEA54A0-61E9-4C60-8022-DC6EADE89373}">
      <dgm:prSet/>
      <dgm:spPr/>
      <dgm:t>
        <a:bodyPr/>
        <a:lstStyle/>
        <a:p>
          <a:endParaRPr lang="ro-RO"/>
        </a:p>
      </dgm:t>
    </dgm:pt>
    <dgm:pt modelId="{9DDFAD07-0BD6-4851-808A-CACB900D24B7}" type="sibTrans" cxnId="{4EEA54A0-61E9-4C60-8022-DC6EADE89373}">
      <dgm:prSet/>
      <dgm:spPr/>
      <dgm:t>
        <a:bodyPr/>
        <a:lstStyle/>
        <a:p>
          <a:endParaRPr lang="ro-RO"/>
        </a:p>
      </dgm:t>
    </dgm:pt>
    <dgm:pt modelId="{578921DD-DE9A-46ED-B630-A2C19A629E60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Obstrucţie biliară, colangită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18F3BB67-7F15-4482-8E73-A6E864207BF6}" type="parTrans" cxnId="{6BAF718D-2FB8-4C13-9B17-BD2C83A68FEC}">
      <dgm:prSet/>
      <dgm:spPr/>
      <dgm:t>
        <a:bodyPr/>
        <a:lstStyle/>
        <a:p>
          <a:endParaRPr lang="ro-RO"/>
        </a:p>
      </dgm:t>
    </dgm:pt>
    <dgm:pt modelId="{AA09D9C1-E2E7-4AC5-8315-ED9235834620}" type="sibTrans" cxnId="{6BAF718D-2FB8-4C13-9B17-BD2C83A68FEC}">
      <dgm:prSet/>
      <dgm:spPr/>
      <dgm:t>
        <a:bodyPr/>
        <a:lstStyle/>
        <a:p>
          <a:endParaRPr lang="ro-RO"/>
        </a:p>
      </dgm:t>
    </dgm:pt>
    <dgm:pt modelId="{8606D5AD-9C6C-4EE5-B4BB-2190A7F1AA45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Copii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&lt; 1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B24CED09-A64B-46B1-B81F-7BE1206B7D0D}" type="parTrans" cxnId="{E66EC0E7-0B12-4716-ABDF-0F7E95220464}">
      <dgm:prSet/>
      <dgm:spPr/>
      <dgm:t>
        <a:bodyPr/>
        <a:lstStyle/>
        <a:p>
          <a:endParaRPr lang="ro-RO"/>
        </a:p>
      </dgm:t>
    </dgm:pt>
    <dgm:pt modelId="{5916B6F6-6A16-473B-9374-09EBDBC13FEB}" type="sibTrans" cxnId="{E66EC0E7-0B12-4716-ABDF-0F7E95220464}">
      <dgm:prSet/>
      <dgm:spPr/>
      <dgm:t>
        <a:bodyPr/>
        <a:lstStyle/>
        <a:p>
          <a:endParaRPr lang="ro-RO"/>
        </a:p>
      </dgm:t>
    </dgm:pt>
    <dgm:pt modelId="{94462D66-B20C-450C-B972-70F3EC162574}">
      <dgm:prSet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S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arcină, alăptare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8602164B-2955-47DB-ABF4-252FCE3E46A5}" type="sibTrans" cxnId="{AFDB9B50-722E-42A0-82D5-3BFD1671D852}">
      <dgm:prSet/>
      <dgm:spPr/>
      <dgm:t>
        <a:bodyPr/>
        <a:lstStyle/>
        <a:p>
          <a:endParaRPr lang="ro-RO"/>
        </a:p>
      </dgm:t>
    </dgm:pt>
    <dgm:pt modelId="{912A493C-C28E-4B17-8C3D-A92B92FD04C4}" type="parTrans" cxnId="{AFDB9B50-722E-42A0-82D5-3BFD1671D852}">
      <dgm:prSet/>
      <dgm:spPr/>
      <dgm:t>
        <a:bodyPr/>
        <a:lstStyle/>
        <a:p>
          <a:endParaRPr lang="ro-RO"/>
        </a:p>
      </dgm:t>
    </dgm:pt>
    <dgm:pt modelId="{4D31CA02-8C53-4EB5-8B35-B1D323A73057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insuficienţă renală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0230B7D0-1A0C-46D2-A17B-17DABE9F285A}" type="parTrans" cxnId="{6C3140D2-712E-41AC-8BD8-0C6352056894}">
      <dgm:prSet/>
      <dgm:spPr/>
      <dgm:t>
        <a:bodyPr/>
        <a:lstStyle/>
        <a:p>
          <a:endParaRPr lang="ro-RO"/>
        </a:p>
      </dgm:t>
    </dgm:pt>
    <dgm:pt modelId="{9E15BF53-A1D4-47D5-B2C7-10B9F2B0927E}" type="sibTrans" cxnId="{6C3140D2-712E-41AC-8BD8-0C6352056894}">
      <dgm:prSet/>
      <dgm:spPr/>
      <dgm:t>
        <a:bodyPr/>
        <a:lstStyle/>
        <a:p>
          <a:endParaRPr lang="ro-RO"/>
        </a:p>
      </dgm:t>
    </dgm:pt>
    <dgm:pt modelId="{42A3D82D-AE0C-42B6-8B55-6E8FEEB0CF17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afecţiuni cardiovasculare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2B8B46AE-FEF4-4649-B121-4D761F720C09}" type="parTrans" cxnId="{2905F544-4BA7-4B74-B165-6DCF90996F3A}">
      <dgm:prSet/>
      <dgm:spPr/>
      <dgm:t>
        <a:bodyPr/>
        <a:lstStyle/>
        <a:p>
          <a:endParaRPr lang="ro-RO"/>
        </a:p>
      </dgm:t>
    </dgm:pt>
    <dgm:pt modelId="{2D6AD102-C9C0-4DFF-B1B5-7706D667B37F}" type="sibTrans" cxnId="{2905F544-4BA7-4B74-B165-6DCF90996F3A}">
      <dgm:prSet/>
      <dgm:spPr/>
      <dgm:t>
        <a:bodyPr/>
        <a:lstStyle/>
        <a:p>
          <a:endParaRPr lang="ro-RO"/>
        </a:p>
      </dgm:t>
    </dgm:pt>
    <dgm:pt modelId="{2406F43C-6EEC-4FF1-945D-0299F7230DD5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diabet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51CC7A8A-EBE8-4237-80E7-39C526607838}" type="parTrans" cxnId="{3BE36FE8-0F0E-471E-A046-DD4AE10FC769}">
      <dgm:prSet/>
      <dgm:spPr/>
      <dgm:t>
        <a:bodyPr/>
        <a:lstStyle/>
        <a:p>
          <a:endParaRPr lang="ro-RO"/>
        </a:p>
      </dgm:t>
    </dgm:pt>
    <dgm:pt modelId="{AA6DC024-F796-4286-A4DD-DF415E3E9731}" type="sibTrans" cxnId="{3BE36FE8-0F0E-471E-A046-DD4AE10FC769}">
      <dgm:prSet/>
      <dgm:spPr/>
      <dgm:t>
        <a:bodyPr/>
        <a:lstStyle/>
        <a:p>
          <a:endParaRPr lang="ro-RO"/>
        </a:p>
      </dgm:t>
    </dgm:pt>
    <dgm:pt modelId="{E38AB898-F4D5-4A8C-861C-CBB11BFFB799}" type="pres">
      <dgm:prSet presAssocID="{917EC48A-44AC-4B1C-B618-65FDF54A3B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E9D9DDF2-AD6E-4CB1-969E-9DDAECF10023}" type="pres">
      <dgm:prSet presAssocID="{EE1184E8-B267-4617-81D5-93BFA522B40B}" presName="vertFlow" presStyleCnt="0"/>
      <dgm:spPr/>
    </dgm:pt>
    <dgm:pt modelId="{B6468B27-99CF-400B-9EDC-5D31AC17230D}" type="pres">
      <dgm:prSet presAssocID="{EE1184E8-B267-4617-81D5-93BFA522B40B}" presName="header" presStyleLbl="node1" presStyleIdx="0" presStyleCnt="2" custScaleX="140127"/>
      <dgm:spPr/>
      <dgm:t>
        <a:bodyPr/>
        <a:lstStyle/>
        <a:p>
          <a:endParaRPr lang="ro-RO"/>
        </a:p>
      </dgm:t>
    </dgm:pt>
    <dgm:pt modelId="{FD1E4273-5404-456E-B81A-80C487F0A8F3}" type="pres">
      <dgm:prSet presAssocID="{2CB0E963-F802-439E-A282-8AA92814C920}" presName="parTrans" presStyleLbl="sibTrans2D1" presStyleIdx="0" presStyleCnt="9"/>
      <dgm:spPr/>
      <dgm:t>
        <a:bodyPr/>
        <a:lstStyle/>
        <a:p>
          <a:endParaRPr lang="ro-RO"/>
        </a:p>
      </dgm:t>
    </dgm:pt>
    <dgm:pt modelId="{16279C8B-54A9-4992-B632-526EFC1E8851}" type="pres">
      <dgm:prSet presAssocID="{F5052D20-76E5-4018-9A36-5592402EF615}" presName="child" presStyleLbl="alignAccFollowNode1" presStyleIdx="0" presStyleCnt="9" custScaleX="12675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1B3B105-A0C6-4378-B47B-578A179DA027}" type="pres">
      <dgm:prSet presAssocID="{C211529C-0978-4EDA-8DDE-F4E8513E8315}" presName="sibTrans" presStyleLbl="sibTrans2D1" presStyleIdx="1" presStyleCnt="9"/>
      <dgm:spPr/>
      <dgm:t>
        <a:bodyPr/>
        <a:lstStyle/>
        <a:p>
          <a:endParaRPr lang="ro-RO"/>
        </a:p>
      </dgm:t>
    </dgm:pt>
    <dgm:pt modelId="{A1682F09-CD7B-43FD-8342-CCF4FE007288}" type="pres">
      <dgm:prSet presAssocID="{5D834F2D-B5E5-44F2-9011-15A08DFAEFD5}" presName="child" presStyleLbl="alignAccFollowNode1" presStyleIdx="1" presStyleCnt="9" custScaleX="133440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13A05D2-10BD-4E91-9B50-6F764C8AD1AB}" type="pres">
      <dgm:prSet presAssocID="{E56E93EF-C8D7-405D-BF2F-F8096167C47A}" presName="sibTrans" presStyleLbl="sibTrans2D1" presStyleIdx="2" presStyleCnt="9"/>
      <dgm:spPr/>
      <dgm:t>
        <a:bodyPr/>
        <a:lstStyle/>
        <a:p>
          <a:endParaRPr lang="ro-RO"/>
        </a:p>
      </dgm:t>
    </dgm:pt>
    <dgm:pt modelId="{BEEFC692-BD65-4514-9616-A3BA96D26D2F}" type="pres">
      <dgm:prSet presAssocID="{578921DD-DE9A-46ED-B630-A2C19A629E60}" presName="child" presStyleLbl="alignAccFollowNode1" presStyleIdx="2" presStyleCnt="9" custScaleX="133440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26C265A-2171-461A-B578-4B2D6CBCCD7B}" type="pres">
      <dgm:prSet presAssocID="{AA09D9C1-E2E7-4AC5-8315-ED9235834620}" presName="sibTrans" presStyleLbl="sibTrans2D1" presStyleIdx="3" presStyleCnt="9"/>
      <dgm:spPr/>
      <dgm:t>
        <a:bodyPr/>
        <a:lstStyle/>
        <a:p>
          <a:endParaRPr lang="ro-RO"/>
        </a:p>
      </dgm:t>
    </dgm:pt>
    <dgm:pt modelId="{86FA448F-F26F-4E09-B9A9-1DC9075A7B61}" type="pres">
      <dgm:prSet presAssocID="{94462D66-B20C-450C-B972-70F3EC162574}" presName="child" presStyleLbl="alignAccFollowNode1" presStyleIdx="3" presStyleCnt="9" custScaleX="12675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78C8346-6F11-40BF-ADFD-DB8A26D75A36}" type="pres">
      <dgm:prSet presAssocID="{8602164B-2955-47DB-ABF4-252FCE3E46A5}" presName="sibTrans" presStyleLbl="sibTrans2D1" presStyleIdx="4" presStyleCnt="9"/>
      <dgm:spPr/>
      <dgm:t>
        <a:bodyPr/>
        <a:lstStyle/>
        <a:p>
          <a:endParaRPr lang="ro-RO"/>
        </a:p>
      </dgm:t>
    </dgm:pt>
    <dgm:pt modelId="{793A851E-7DE5-4DE1-B647-854090BB5313}" type="pres">
      <dgm:prSet presAssocID="{8606D5AD-9C6C-4EE5-B4BB-2190A7F1AA45}" presName="child" presStyleLbl="alignAccFollowNode1" presStyleIdx="4" presStyleCnt="9" custScaleX="126752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6943780-BE91-4545-9F2A-2AF7F7652EB3}" type="pres">
      <dgm:prSet presAssocID="{EE1184E8-B267-4617-81D5-93BFA522B40B}" presName="hSp" presStyleCnt="0"/>
      <dgm:spPr/>
    </dgm:pt>
    <dgm:pt modelId="{9633980D-4EC2-4595-B134-26B58C88041C}" type="pres">
      <dgm:prSet presAssocID="{89760291-A65B-4494-BA13-6A2DCF725690}" presName="vertFlow" presStyleCnt="0"/>
      <dgm:spPr/>
    </dgm:pt>
    <dgm:pt modelId="{011B72CA-2737-4C55-840D-30A15E2AA03E}" type="pres">
      <dgm:prSet presAssocID="{89760291-A65B-4494-BA13-6A2DCF725690}" presName="header" presStyleLbl="node1" presStyleIdx="1" presStyleCnt="2"/>
      <dgm:spPr/>
      <dgm:t>
        <a:bodyPr/>
        <a:lstStyle/>
        <a:p>
          <a:endParaRPr lang="ro-RO"/>
        </a:p>
      </dgm:t>
    </dgm:pt>
    <dgm:pt modelId="{BBE001E5-6205-400B-8C86-D3CECC3E6D63}" type="pres">
      <dgm:prSet presAssocID="{6751F6B1-0DB7-44AF-AE33-A931368E052E}" presName="parTrans" presStyleLbl="sibTrans2D1" presStyleIdx="5" presStyleCnt="9"/>
      <dgm:spPr/>
      <dgm:t>
        <a:bodyPr/>
        <a:lstStyle/>
        <a:p>
          <a:endParaRPr lang="ro-RO"/>
        </a:p>
      </dgm:t>
    </dgm:pt>
    <dgm:pt modelId="{DD6371A5-1970-4927-9601-33B4C53507E5}" type="pres">
      <dgm:prSet presAssocID="{53DED5E0-737B-4412-8496-FF10E3C8FB8A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4B3FBC4-4B5F-42B9-A893-7C6FB19A9B4F}" type="pres">
      <dgm:prSet presAssocID="{9DDFAD07-0BD6-4851-808A-CACB900D24B7}" presName="sibTrans" presStyleLbl="sibTrans2D1" presStyleIdx="6" presStyleCnt="9"/>
      <dgm:spPr/>
      <dgm:t>
        <a:bodyPr/>
        <a:lstStyle/>
        <a:p>
          <a:endParaRPr lang="ro-RO"/>
        </a:p>
      </dgm:t>
    </dgm:pt>
    <dgm:pt modelId="{1B5D1F45-20E9-400C-8231-B2A43D7143C2}" type="pres">
      <dgm:prSet presAssocID="{42A3D82D-AE0C-42B6-8B55-6E8FEEB0CF17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8299F42A-4212-49FA-817D-1B6EF95E5263}" type="pres">
      <dgm:prSet presAssocID="{2D6AD102-C9C0-4DFF-B1B5-7706D667B37F}" presName="sibTrans" presStyleLbl="sibTrans2D1" presStyleIdx="7" presStyleCnt="9"/>
      <dgm:spPr/>
      <dgm:t>
        <a:bodyPr/>
        <a:lstStyle/>
        <a:p>
          <a:endParaRPr lang="ro-RO"/>
        </a:p>
      </dgm:t>
    </dgm:pt>
    <dgm:pt modelId="{02C2F1F1-B577-4B86-B82E-93E0993C9110}" type="pres">
      <dgm:prSet presAssocID="{4D31CA02-8C53-4EB5-8B35-B1D323A73057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115DF01-522C-46B2-84AD-6A0CF086935C}" type="pres">
      <dgm:prSet presAssocID="{9E15BF53-A1D4-47D5-B2C7-10B9F2B0927E}" presName="sibTrans" presStyleLbl="sibTrans2D1" presStyleIdx="8" presStyleCnt="9"/>
      <dgm:spPr/>
      <dgm:t>
        <a:bodyPr/>
        <a:lstStyle/>
        <a:p>
          <a:endParaRPr lang="ro-RO"/>
        </a:p>
      </dgm:t>
    </dgm:pt>
    <dgm:pt modelId="{6CA5222A-981B-4EAC-A534-C0E75F29D939}" type="pres">
      <dgm:prSet presAssocID="{2406F43C-6EEC-4FF1-945D-0299F7230DD5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6C3140D2-712E-41AC-8BD8-0C6352056894}" srcId="{89760291-A65B-4494-BA13-6A2DCF725690}" destId="{4D31CA02-8C53-4EB5-8B35-B1D323A73057}" srcOrd="2" destOrd="0" parTransId="{0230B7D0-1A0C-46D2-A17B-17DABE9F285A}" sibTransId="{9E15BF53-A1D4-47D5-B2C7-10B9F2B0927E}"/>
    <dgm:cxn modelId="{2905F544-4BA7-4B74-B165-6DCF90996F3A}" srcId="{89760291-A65B-4494-BA13-6A2DCF725690}" destId="{42A3D82D-AE0C-42B6-8B55-6E8FEEB0CF17}" srcOrd="1" destOrd="0" parTransId="{2B8B46AE-FEF4-4649-B121-4D761F720C09}" sibTransId="{2D6AD102-C9C0-4DFF-B1B5-7706D667B37F}"/>
    <dgm:cxn modelId="{CA9BCF98-4B6F-415F-B6A8-3CF314D3B203}" type="presOf" srcId="{6751F6B1-0DB7-44AF-AE33-A931368E052E}" destId="{BBE001E5-6205-400B-8C86-D3CECC3E6D63}" srcOrd="0" destOrd="0" presId="urn:microsoft.com/office/officeart/2005/8/layout/lProcess1"/>
    <dgm:cxn modelId="{E66EC0E7-0B12-4716-ABDF-0F7E95220464}" srcId="{EE1184E8-B267-4617-81D5-93BFA522B40B}" destId="{8606D5AD-9C6C-4EE5-B4BB-2190A7F1AA45}" srcOrd="4" destOrd="0" parTransId="{B24CED09-A64B-46B1-B81F-7BE1206B7D0D}" sibTransId="{5916B6F6-6A16-473B-9374-09EBDBC13FEB}"/>
    <dgm:cxn modelId="{61A8536A-9EBE-4CF3-AA18-34C65AAE26C2}" type="presOf" srcId="{4D31CA02-8C53-4EB5-8B35-B1D323A73057}" destId="{02C2F1F1-B577-4B86-B82E-93E0993C9110}" srcOrd="0" destOrd="0" presId="urn:microsoft.com/office/officeart/2005/8/layout/lProcess1"/>
    <dgm:cxn modelId="{F581D06D-5B71-4191-B20E-6A18ED80AA62}" type="presOf" srcId="{94462D66-B20C-450C-B972-70F3EC162574}" destId="{86FA448F-F26F-4E09-B9A9-1DC9075A7B61}" srcOrd="0" destOrd="0" presId="urn:microsoft.com/office/officeart/2005/8/layout/lProcess1"/>
    <dgm:cxn modelId="{C9FFE63C-D32B-4865-B4C7-49737BB3001D}" type="presOf" srcId="{AA09D9C1-E2E7-4AC5-8315-ED9235834620}" destId="{D26C265A-2171-461A-B578-4B2D6CBCCD7B}" srcOrd="0" destOrd="0" presId="urn:microsoft.com/office/officeart/2005/8/layout/lProcess1"/>
    <dgm:cxn modelId="{51B3B154-F44E-499B-BA4A-42277086FE91}" type="presOf" srcId="{F5052D20-76E5-4018-9A36-5592402EF615}" destId="{16279C8B-54A9-4992-B632-526EFC1E8851}" srcOrd="0" destOrd="0" presId="urn:microsoft.com/office/officeart/2005/8/layout/lProcess1"/>
    <dgm:cxn modelId="{F1CFF3ED-D3CE-436A-8255-803152FAB793}" srcId="{917EC48A-44AC-4B1C-B618-65FDF54A3B02}" destId="{EE1184E8-B267-4617-81D5-93BFA522B40B}" srcOrd="0" destOrd="0" parTransId="{3B8C9DAE-ED89-4331-A50D-09FC9B19FD94}" sibTransId="{D7A47B25-D86A-404F-932E-D0445AA7B51E}"/>
    <dgm:cxn modelId="{F4D895F5-F41E-4D31-88D1-BB923F638A42}" type="presOf" srcId="{9DDFAD07-0BD6-4851-808A-CACB900D24B7}" destId="{94B3FBC4-4B5F-42B9-A893-7C6FB19A9B4F}" srcOrd="0" destOrd="0" presId="urn:microsoft.com/office/officeart/2005/8/layout/lProcess1"/>
    <dgm:cxn modelId="{C8978F82-3A65-42F2-B73D-41A14BA9A607}" type="presOf" srcId="{2D6AD102-C9C0-4DFF-B1B5-7706D667B37F}" destId="{8299F42A-4212-49FA-817D-1B6EF95E5263}" srcOrd="0" destOrd="0" presId="urn:microsoft.com/office/officeart/2005/8/layout/lProcess1"/>
    <dgm:cxn modelId="{AFDB9B50-722E-42A0-82D5-3BFD1671D852}" srcId="{EE1184E8-B267-4617-81D5-93BFA522B40B}" destId="{94462D66-B20C-450C-B972-70F3EC162574}" srcOrd="3" destOrd="0" parTransId="{912A493C-C28E-4B17-8C3D-A92B92FD04C4}" sibTransId="{8602164B-2955-47DB-ABF4-252FCE3E46A5}"/>
    <dgm:cxn modelId="{6BAF718D-2FB8-4C13-9B17-BD2C83A68FEC}" srcId="{EE1184E8-B267-4617-81D5-93BFA522B40B}" destId="{578921DD-DE9A-46ED-B630-A2C19A629E60}" srcOrd="2" destOrd="0" parTransId="{18F3BB67-7F15-4482-8E73-A6E864207BF6}" sibTransId="{AA09D9C1-E2E7-4AC5-8315-ED9235834620}"/>
    <dgm:cxn modelId="{285BB318-179A-4FD2-A3CD-5EDDEA46ADE4}" type="presOf" srcId="{42A3D82D-AE0C-42B6-8B55-6E8FEEB0CF17}" destId="{1B5D1F45-20E9-400C-8231-B2A43D7143C2}" srcOrd="0" destOrd="0" presId="urn:microsoft.com/office/officeart/2005/8/layout/lProcess1"/>
    <dgm:cxn modelId="{283248CC-740C-48CE-A6E8-0583ABD8478A}" type="presOf" srcId="{9E15BF53-A1D4-47D5-B2C7-10B9F2B0927E}" destId="{6115DF01-522C-46B2-84AD-6A0CF086935C}" srcOrd="0" destOrd="0" presId="urn:microsoft.com/office/officeart/2005/8/layout/lProcess1"/>
    <dgm:cxn modelId="{3BE36FE8-0F0E-471E-A046-DD4AE10FC769}" srcId="{89760291-A65B-4494-BA13-6A2DCF725690}" destId="{2406F43C-6EEC-4FF1-945D-0299F7230DD5}" srcOrd="3" destOrd="0" parTransId="{51CC7A8A-EBE8-4237-80E7-39C526607838}" sibTransId="{AA6DC024-F796-4286-A4DD-DF415E3E9731}"/>
    <dgm:cxn modelId="{B56EF680-4A27-4AC1-9A9D-78C273B1677E}" type="presOf" srcId="{53DED5E0-737B-4412-8496-FF10E3C8FB8A}" destId="{DD6371A5-1970-4927-9601-33B4C53507E5}" srcOrd="0" destOrd="0" presId="urn:microsoft.com/office/officeart/2005/8/layout/lProcess1"/>
    <dgm:cxn modelId="{9CCAC2CB-990F-4ECA-8665-C19B65FB929F}" type="presOf" srcId="{8602164B-2955-47DB-ABF4-252FCE3E46A5}" destId="{778C8346-6F11-40BF-ADFD-DB8A26D75A36}" srcOrd="0" destOrd="0" presId="urn:microsoft.com/office/officeart/2005/8/layout/lProcess1"/>
    <dgm:cxn modelId="{9BE6B637-798A-4F5A-8DB9-6543983054C4}" type="presOf" srcId="{2406F43C-6EEC-4FF1-945D-0299F7230DD5}" destId="{6CA5222A-981B-4EAC-A534-C0E75F29D939}" srcOrd="0" destOrd="0" presId="urn:microsoft.com/office/officeart/2005/8/layout/lProcess1"/>
    <dgm:cxn modelId="{7BA0129E-C16A-40C7-AC5D-24D094A2EC1E}" type="presOf" srcId="{C211529C-0978-4EDA-8DDE-F4E8513E8315}" destId="{A1B3B105-A0C6-4378-B47B-578A179DA027}" srcOrd="0" destOrd="0" presId="urn:microsoft.com/office/officeart/2005/8/layout/lProcess1"/>
    <dgm:cxn modelId="{994B0981-92E1-484F-AC3B-1915D7482544}" type="presOf" srcId="{2CB0E963-F802-439E-A282-8AA92814C920}" destId="{FD1E4273-5404-456E-B81A-80C487F0A8F3}" srcOrd="0" destOrd="0" presId="urn:microsoft.com/office/officeart/2005/8/layout/lProcess1"/>
    <dgm:cxn modelId="{92704458-70DA-4469-978E-F35A00A0CDAF}" srcId="{EE1184E8-B267-4617-81D5-93BFA522B40B}" destId="{5D834F2D-B5E5-44F2-9011-15A08DFAEFD5}" srcOrd="1" destOrd="0" parTransId="{EF0C61F4-C472-409A-A7B1-FF90A656CDDD}" sibTransId="{E56E93EF-C8D7-405D-BF2F-F8096167C47A}"/>
    <dgm:cxn modelId="{60C0BE04-0288-483D-A996-C8695D067304}" type="presOf" srcId="{E56E93EF-C8D7-405D-BF2F-F8096167C47A}" destId="{E13A05D2-10BD-4E91-9B50-6F764C8AD1AB}" srcOrd="0" destOrd="0" presId="urn:microsoft.com/office/officeart/2005/8/layout/lProcess1"/>
    <dgm:cxn modelId="{B2FB58EE-537E-470C-9851-13735B36C823}" srcId="{EE1184E8-B267-4617-81D5-93BFA522B40B}" destId="{F5052D20-76E5-4018-9A36-5592402EF615}" srcOrd="0" destOrd="0" parTransId="{2CB0E963-F802-439E-A282-8AA92814C920}" sibTransId="{C211529C-0978-4EDA-8DDE-F4E8513E8315}"/>
    <dgm:cxn modelId="{26BDC6C4-3039-4A1D-8A5D-20328932A388}" type="presOf" srcId="{EE1184E8-B267-4617-81D5-93BFA522B40B}" destId="{B6468B27-99CF-400B-9EDC-5D31AC17230D}" srcOrd="0" destOrd="0" presId="urn:microsoft.com/office/officeart/2005/8/layout/lProcess1"/>
    <dgm:cxn modelId="{E219B4D7-4E6A-4B2A-B534-6536FC7D77C5}" type="presOf" srcId="{578921DD-DE9A-46ED-B630-A2C19A629E60}" destId="{BEEFC692-BD65-4514-9616-A3BA96D26D2F}" srcOrd="0" destOrd="0" presId="urn:microsoft.com/office/officeart/2005/8/layout/lProcess1"/>
    <dgm:cxn modelId="{4EEA54A0-61E9-4C60-8022-DC6EADE89373}" srcId="{89760291-A65B-4494-BA13-6A2DCF725690}" destId="{53DED5E0-737B-4412-8496-FF10E3C8FB8A}" srcOrd="0" destOrd="0" parTransId="{6751F6B1-0DB7-44AF-AE33-A931368E052E}" sibTransId="{9DDFAD07-0BD6-4851-808A-CACB900D24B7}"/>
    <dgm:cxn modelId="{299C23B1-1398-4DAA-96B6-DC0606EC07D7}" type="presOf" srcId="{8606D5AD-9C6C-4EE5-B4BB-2190A7F1AA45}" destId="{793A851E-7DE5-4DE1-B647-854090BB5313}" srcOrd="0" destOrd="0" presId="urn:microsoft.com/office/officeart/2005/8/layout/lProcess1"/>
    <dgm:cxn modelId="{9F635C8D-188B-4485-A58C-1A7A5C788722}" type="presOf" srcId="{89760291-A65B-4494-BA13-6A2DCF725690}" destId="{011B72CA-2737-4C55-840D-30A15E2AA03E}" srcOrd="0" destOrd="0" presId="urn:microsoft.com/office/officeart/2005/8/layout/lProcess1"/>
    <dgm:cxn modelId="{B2972DC3-2AEF-43AB-819B-6F78A2F8A5ED}" type="presOf" srcId="{5D834F2D-B5E5-44F2-9011-15A08DFAEFD5}" destId="{A1682F09-CD7B-43FD-8342-CCF4FE007288}" srcOrd="0" destOrd="0" presId="urn:microsoft.com/office/officeart/2005/8/layout/lProcess1"/>
    <dgm:cxn modelId="{83FEB830-1508-47BB-81A0-33AC8C4430E1}" type="presOf" srcId="{917EC48A-44AC-4B1C-B618-65FDF54A3B02}" destId="{E38AB898-F4D5-4A8C-861C-CBB11BFFB799}" srcOrd="0" destOrd="0" presId="urn:microsoft.com/office/officeart/2005/8/layout/lProcess1"/>
    <dgm:cxn modelId="{2E5700C0-06B4-4678-81B2-7D3C84173213}" srcId="{917EC48A-44AC-4B1C-B618-65FDF54A3B02}" destId="{89760291-A65B-4494-BA13-6A2DCF725690}" srcOrd="1" destOrd="0" parTransId="{6338F41B-8494-4F0C-8BDE-DC37E2F97677}" sibTransId="{36F4A808-42C6-4686-BFF6-51362DC68375}"/>
    <dgm:cxn modelId="{306E0EA5-EA5C-43B6-B355-6B3933E3CB50}" type="presParOf" srcId="{E38AB898-F4D5-4A8C-861C-CBB11BFFB799}" destId="{E9D9DDF2-AD6E-4CB1-969E-9DDAECF10023}" srcOrd="0" destOrd="0" presId="urn:microsoft.com/office/officeart/2005/8/layout/lProcess1"/>
    <dgm:cxn modelId="{7D7D4BAA-0D61-472C-84BC-BF53613DFA0E}" type="presParOf" srcId="{E9D9DDF2-AD6E-4CB1-969E-9DDAECF10023}" destId="{B6468B27-99CF-400B-9EDC-5D31AC17230D}" srcOrd="0" destOrd="0" presId="urn:microsoft.com/office/officeart/2005/8/layout/lProcess1"/>
    <dgm:cxn modelId="{FD7EC955-3FE2-422B-B2E4-3FF16CC375D4}" type="presParOf" srcId="{E9D9DDF2-AD6E-4CB1-969E-9DDAECF10023}" destId="{FD1E4273-5404-456E-B81A-80C487F0A8F3}" srcOrd="1" destOrd="0" presId="urn:microsoft.com/office/officeart/2005/8/layout/lProcess1"/>
    <dgm:cxn modelId="{42A3143E-1FCB-4ED9-86B3-B57B9B3CB5D8}" type="presParOf" srcId="{E9D9DDF2-AD6E-4CB1-969E-9DDAECF10023}" destId="{16279C8B-54A9-4992-B632-526EFC1E8851}" srcOrd="2" destOrd="0" presId="urn:microsoft.com/office/officeart/2005/8/layout/lProcess1"/>
    <dgm:cxn modelId="{606F19E8-067B-4649-8E4C-576D4944F2EB}" type="presParOf" srcId="{E9D9DDF2-AD6E-4CB1-969E-9DDAECF10023}" destId="{A1B3B105-A0C6-4378-B47B-578A179DA027}" srcOrd="3" destOrd="0" presId="urn:microsoft.com/office/officeart/2005/8/layout/lProcess1"/>
    <dgm:cxn modelId="{E0A8E0B3-A342-422C-822A-09B0B2B36ECD}" type="presParOf" srcId="{E9D9DDF2-AD6E-4CB1-969E-9DDAECF10023}" destId="{A1682F09-CD7B-43FD-8342-CCF4FE007288}" srcOrd="4" destOrd="0" presId="urn:microsoft.com/office/officeart/2005/8/layout/lProcess1"/>
    <dgm:cxn modelId="{A6EDE4CC-D840-4F88-BAD6-66260DB2C9CA}" type="presParOf" srcId="{E9D9DDF2-AD6E-4CB1-969E-9DDAECF10023}" destId="{E13A05D2-10BD-4E91-9B50-6F764C8AD1AB}" srcOrd="5" destOrd="0" presId="urn:microsoft.com/office/officeart/2005/8/layout/lProcess1"/>
    <dgm:cxn modelId="{29EB42AA-6518-4D1C-8248-8197F9AB7F18}" type="presParOf" srcId="{E9D9DDF2-AD6E-4CB1-969E-9DDAECF10023}" destId="{BEEFC692-BD65-4514-9616-A3BA96D26D2F}" srcOrd="6" destOrd="0" presId="urn:microsoft.com/office/officeart/2005/8/layout/lProcess1"/>
    <dgm:cxn modelId="{D60C8C58-5F01-47EA-A94B-535925858BDD}" type="presParOf" srcId="{E9D9DDF2-AD6E-4CB1-969E-9DDAECF10023}" destId="{D26C265A-2171-461A-B578-4B2D6CBCCD7B}" srcOrd="7" destOrd="0" presId="urn:microsoft.com/office/officeart/2005/8/layout/lProcess1"/>
    <dgm:cxn modelId="{3F6E6201-4125-4B4C-95D2-D7FB45AF25A4}" type="presParOf" srcId="{E9D9DDF2-AD6E-4CB1-969E-9DDAECF10023}" destId="{86FA448F-F26F-4E09-B9A9-1DC9075A7B61}" srcOrd="8" destOrd="0" presId="urn:microsoft.com/office/officeart/2005/8/layout/lProcess1"/>
    <dgm:cxn modelId="{6253CCDE-F8FB-4A7F-9685-15ABB18412BA}" type="presParOf" srcId="{E9D9DDF2-AD6E-4CB1-969E-9DDAECF10023}" destId="{778C8346-6F11-40BF-ADFD-DB8A26D75A36}" srcOrd="9" destOrd="0" presId="urn:microsoft.com/office/officeart/2005/8/layout/lProcess1"/>
    <dgm:cxn modelId="{D03C494C-ECB0-4953-9402-AC2F82E8F9B3}" type="presParOf" srcId="{E9D9DDF2-AD6E-4CB1-969E-9DDAECF10023}" destId="{793A851E-7DE5-4DE1-B647-854090BB5313}" srcOrd="10" destOrd="0" presId="urn:microsoft.com/office/officeart/2005/8/layout/lProcess1"/>
    <dgm:cxn modelId="{F471A1BE-0A88-4E83-AC42-A0F40BF12A1C}" type="presParOf" srcId="{E38AB898-F4D5-4A8C-861C-CBB11BFFB799}" destId="{96943780-BE91-4545-9F2A-2AF7F7652EB3}" srcOrd="1" destOrd="0" presId="urn:microsoft.com/office/officeart/2005/8/layout/lProcess1"/>
    <dgm:cxn modelId="{3D33F518-AD88-405F-B879-EFA90E92ED00}" type="presParOf" srcId="{E38AB898-F4D5-4A8C-861C-CBB11BFFB799}" destId="{9633980D-4EC2-4595-B134-26B58C88041C}" srcOrd="2" destOrd="0" presId="urn:microsoft.com/office/officeart/2005/8/layout/lProcess1"/>
    <dgm:cxn modelId="{C0A7309E-C790-4BCA-AB3E-36F810CAA643}" type="presParOf" srcId="{9633980D-4EC2-4595-B134-26B58C88041C}" destId="{011B72CA-2737-4C55-840D-30A15E2AA03E}" srcOrd="0" destOrd="0" presId="urn:microsoft.com/office/officeart/2005/8/layout/lProcess1"/>
    <dgm:cxn modelId="{AD255DF5-1ED2-4D45-8AE2-945E3A007CC2}" type="presParOf" srcId="{9633980D-4EC2-4595-B134-26B58C88041C}" destId="{BBE001E5-6205-400B-8C86-D3CECC3E6D63}" srcOrd="1" destOrd="0" presId="urn:microsoft.com/office/officeart/2005/8/layout/lProcess1"/>
    <dgm:cxn modelId="{36ACDEB0-46D0-4A47-A5A5-D044BF795571}" type="presParOf" srcId="{9633980D-4EC2-4595-B134-26B58C88041C}" destId="{DD6371A5-1970-4927-9601-33B4C53507E5}" srcOrd="2" destOrd="0" presId="urn:microsoft.com/office/officeart/2005/8/layout/lProcess1"/>
    <dgm:cxn modelId="{FFD87419-AE7C-46E5-B99E-019B54C63322}" type="presParOf" srcId="{9633980D-4EC2-4595-B134-26B58C88041C}" destId="{94B3FBC4-4B5F-42B9-A893-7C6FB19A9B4F}" srcOrd="3" destOrd="0" presId="urn:microsoft.com/office/officeart/2005/8/layout/lProcess1"/>
    <dgm:cxn modelId="{F1363E7B-B7F4-4674-942C-EE434FA90FA1}" type="presParOf" srcId="{9633980D-4EC2-4595-B134-26B58C88041C}" destId="{1B5D1F45-20E9-400C-8231-B2A43D7143C2}" srcOrd="4" destOrd="0" presId="urn:microsoft.com/office/officeart/2005/8/layout/lProcess1"/>
    <dgm:cxn modelId="{3FE9D8E5-B233-4821-A2C3-A694CDD07A03}" type="presParOf" srcId="{9633980D-4EC2-4595-B134-26B58C88041C}" destId="{8299F42A-4212-49FA-817D-1B6EF95E5263}" srcOrd="5" destOrd="0" presId="urn:microsoft.com/office/officeart/2005/8/layout/lProcess1"/>
    <dgm:cxn modelId="{8E5A1299-15FB-4D9F-A6A8-41942E9D7804}" type="presParOf" srcId="{9633980D-4EC2-4595-B134-26B58C88041C}" destId="{02C2F1F1-B577-4B86-B82E-93E0993C9110}" srcOrd="6" destOrd="0" presId="urn:microsoft.com/office/officeart/2005/8/layout/lProcess1"/>
    <dgm:cxn modelId="{84F0C9F7-2A8D-4765-A360-EE4CF3982271}" type="presParOf" srcId="{9633980D-4EC2-4595-B134-26B58C88041C}" destId="{6115DF01-522C-46B2-84AD-6A0CF086935C}" srcOrd="7" destOrd="0" presId="urn:microsoft.com/office/officeart/2005/8/layout/lProcess1"/>
    <dgm:cxn modelId="{24CC1851-2002-4A7C-A885-8C82FA63EBE4}" type="presParOf" srcId="{9633980D-4EC2-4595-B134-26B58C88041C}" destId="{6CA5222A-981B-4EAC-A534-C0E75F29D939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713C9FF-D299-4C5F-A935-53CC7ACEAF55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o-RO"/>
        </a:p>
      </dgm:t>
    </dgm:pt>
    <dgm:pt modelId="{D93353A9-8C35-4997-A1A2-F607973D46D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dispepsii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CE59F8DF-F139-4DA4-8E82-838027F4E0B7}" type="parTrans" cxnId="{667CA4DE-2215-40CA-8D97-6E4DC09F1DA5}">
      <dgm:prSet/>
      <dgm:spPr/>
      <dgm:t>
        <a:bodyPr/>
        <a:lstStyle/>
        <a:p>
          <a:endParaRPr lang="ro-RO"/>
        </a:p>
      </dgm:t>
    </dgm:pt>
    <dgm:pt modelId="{58EBFB45-0F73-4DDF-AE21-603DA99FD1C8}" type="sibTrans" cxnId="{667CA4DE-2215-40CA-8D97-6E4DC09F1DA5}">
      <dgm:prSet/>
      <dgm:spPr/>
      <dgm:t>
        <a:bodyPr/>
        <a:lstStyle/>
        <a:p>
          <a:endParaRPr lang="ro-RO"/>
        </a:p>
      </dgm:t>
    </dgm:pt>
    <dgm:pt modelId="{3390C46C-D68B-4D17-864B-328EFEC3861B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h</a:t>
          </a:r>
          <a:r>
            <a:rPr lang="en-US" sz="2000" b="1" dirty="0" err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ipercolesterolemii</a:t>
          </a:r>
          <a:endParaRPr lang="ro-RO" sz="2000" dirty="0"/>
        </a:p>
      </dgm:t>
    </dgm:pt>
    <dgm:pt modelId="{7463EB42-AA5D-4C60-BBDD-1AF63CB45247}" type="parTrans" cxnId="{A021D6FC-A3D2-4C0D-A290-F70E5DAE4DD8}">
      <dgm:prSet/>
      <dgm:spPr/>
      <dgm:t>
        <a:bodyPr/>
        <a:lstStyle/>
        <a:p>
          <a:endParaRPr lang="ro-RO"/>
        </a:p>
      </dgm:t>
    </dgm:pt>
    <dgm:pt modelId="{49881E98-C1FF-4866-B192-192B178EE27D}" type="sibTrans" cxnId="{A021D6FC-A3D2-4C0D-A290-F70E5DAE4DD8}">
      <dgm:prSet/>
      <dgm:spPr/>
      <dgm:t>
        <a:bodyPr/>
        <a:lstStyle/>
        <a:p>
          <a:endParaRPr lang="ro-RO"/>
        </a:p>
      </dgm:t>
    </dgm:pt>
    <dgm:pt modelId="{05381801-10F8-4B4B-B998-2506E892855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adjuvant în curele de slăbire</a:t>
          </a:r>
          <a:endParaRPr lang="ro-RO" sz="2000" dirty="0"/>
        </a:p>
      </dgm:t>
    </dgm:pt>
    <dgm:pt modelId="{4D6544B5-D055-438E-B136-30486202984F}" type="parTrans" cxnId="{E0A3047D-AD3F-45AC-95EC-AEB196FF5705}">
      <dgm:prSet/>
      <dgm:spPr/>
      <dgm:t>
        <a:bodyPr/>
        <a:lstStyle/>
        <a:p>
          <a:endParaRPr lang="ro-RO"/>
        </a:p>
      </dgm:t>
    </dgm:pt>
    <dgm:pt modelId="{3D4A617A-F052-48C8-A78F-3C5032F6554C}" type="sibTrans" cxnId="{E0A3047D-AD3F-45AC-95EC-AEB196FF5705}">
      <dgm:prSet/>
      <dgm:spPr/>
      <dgm:t>
        <a:bodyPr/>
        <a:lstStyle/>
        <a:p>
          <a:endParaRPr lang="ro-RO"/>
        </a:p>
      </dgm:t>
    </dgm:pt>
    <dgm:pt modelId="{B8892252-A3B0-4BD0-9BCC-7EF5AD2E6E23}">
      <dgm:prSet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alimentaţia diabeticilor</a:t>
          </a:r>
          <a:endParaRPr lang="ro-RO" sz="2300" dirty="0"/>
        </a:p>
      </dgm:t>
    </dgm:pt>
    <dgm:pt modelId="{73F7B314-3FE7-4F6C-A94E-5838A032EF4D}" type="parTrans" cxnId="{4F78C3D0-2753-4BFC-B047-6E25A9D1FAEB}">
      <dgm:prSet/>
      <dgm:spPr/>
      <dgm:t>
        <a:bodyPr/>
        <a:lstStyle/>
        <a:p>
          <a:endParaRPr lang="ro-RO"/>
        </a:p>
      </dgm:t>
    </dgm:pt>
    <dgm:pt modelId="{1D37A64D-3FC8-4B59-A288-3FC7B9812A67}" type="sibTrans" cxnId="{4F78C3D0-2753-4BFC-B047-6E25A9D1FAEB}">
      <dgm:prSet/>
      <dgm:spPr/>
      <dgm:t>
        <a:bodyPr/>
        <a:lstStyle/>
        <a:p>
          <a:endParaRPr lang="ro-RO"/>
        </a:p>
      </dgm:t>
    </dgm:pt>
    <dgm:pt modelId="{733DF4DA-98B4-4AD9-A40B-FD0F89B7CCE6}" type="pres">
      <dgm:prSet presAssocID="{A713C9FF-D299-4C5F-A935-53CC7ACEAF5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BE5F878B-7135-44A2-8D46-0F0C9831C3A6}" type="pres">
      <dgm:prSet presAssocID="{D93353A9-8C35-4997-A1A2-F607973D46D5}" presName="parentLin" presStyleCnt="0"/>
      <dgm:spPr/>
    </dgm:pt>
    <dgm:pt modelId="{99794F11-4D1A-472F-89F3-B302D325541B}" type="pres">
      <dgm:prSet presAssocID="{D93353A9-8C35-4997-A1A2-F607973D46D5}" presName="parentLeftMargin" presStyleLbl="node1" presStyleIdx="0" presStyleCnt="4"/>
      <dgm:spPr/>
      <dgm:t>
        <a:bodyPr/>
        <a:lstStyle/>
        <a:p>
          <a:endParaRPr lang="ro-RO"/>
        </a:p>
      </dgm:t>
    </dgm:pt>
    <dgm:pt modelId="{EB0E1DFB-1603-46A2-AE24-FF4211FC2FFE}" type="pres">
      <dgm:prSet presAssocID="{D93353A9-8C35-4997-A1A2-F607973D46D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7F6E8066-9454-4A62-8422-14329DFB3172}" type="pres">
      <dgm:prSet presAssocID="{D93353A9-8C35-4997-A1A2-F607973D46D5}" presName="negativeSpace" presStyleCnt="0"/>
      <dgm:spPr/>
    </dgm:pt>
    <dgm:pt modelId="{9D1B9D5F-18B6-47C8-9B26-761726C616A1}" type="pres">
      <dgm:prSet presAssocID="{D93353A9-8C35-4997-A1A2-F607973D46D5}" presName="childText" presStyleLbl="conFgAcc1" presStyleIdx="0" presStyleCnt="4">
        <dgm:presLayoutVars>
          <dgm:bulletEnabled val="1"/>
        </dgm:presLayoutVars>
      </dgm:prSet>
      <dgm:spPr/>
    </dgm:pt>
    <dgm:pt modelId="{66CE8A95-06AC-4B93-889A-71172B5A98EF}" type="pres">
      <dgm:prSet presAssocID="{58EBFB45-0F73-4DDF-AE21-603DA99FD1C8}" presName="spaceBetweenRectangles" presStyleCnt="0"/>
      <dgm:spPr/>
    </dgm:pt>
    <dgm:pt modelId="{803943A0-DDA5-4E68-A7B6-F4356E841235}" type="pres">
      <dgm:prSet presAssocID="{3390C46C-D68B-4D17-864B-328EFEC3861B}" presName="parentLin" presStyleCnt="0"/>
      <dgm:spPr/>
    </dgm:pt>
    <dgm:pt modelId="{F2C635E2-844A-43A3-886E-B24F505B7348}" type="pres">
      <dgm:prSet presAssocID="{3390C46C-D68B-4D17-864B-328EFEC3861B}" presName="parentLeftMargin" presStyleLbl="node1" presStyleIdx="0" presStyleCnt="4"/>
      <dgm:spPr/>
      <dgm:t>
        <a:bodyPr/>
        <a:lstStyle/>
        <a:p>
          <a:endParaRPr lang="ro-RO"/>
        </a:p>
      </dgm:t>
    </dgm:pt>
    <dgm:pt modelId="{A1A8C2AF-E3BF-4D29-9F5C-1E33EB806685}" type="pres">
      <dgm:prSet presAssocID="{3390C46C-D68B-4D17-864B-328EFEC3861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25F7289F-0805-4AFA-8C69-28856CB529CF}" type="pres">
      <dgm:prSet presAssocID="{3390C46C-D68B-4D17-864B-328EFEC3861B}" presName="negativeSpace" presStyleCnt="0"/>
      <dgm:spPr/>
    </dgm:pt>
    <dgm:pt modelId="{43C627BD-165B-4CC8-892A-A26081B5F3A7}" type="pres">
      <dgm:prSet presAssocID="{3390C46C-D68B-4D17-864B-328EFEC3861B}" presName="childText" presStyleLbl="conFgAcc1" presStyleIdx="1" presStyleCnt="4">
        <dgm:presLayoutVars>
          <dgm:bulletEnabled val="1"/>
        </dgm:presLayoutVars>
      </dgm:prSet>
      <dgm:spPr/>
    </dgm:pt>
    <dgm:pt modelId="{1FE92C26-F83F-4D7E-969B-A96F4403EDE7}" type="pres">
      <dgm:prSet presAssocID="{49881E98-C1FF-4866-B192-192B178EE27D}" presName="spaceBetweenRectangles" presStyleCnt="0"/>
      <dgm:spPr/>
    </dgm:pt>
    <dgm:pt modelId="{1C831D2E-80B3-4FB6-B152-D1AD62D0AFA4}" type="pres">
      <dgm:prSet presAssocID="{05381801-10F8-4B4B-B998-2506E8928555}" presName="parentLin" presStyleCnt="0"/>
      <dgm:spPr/>
    </dgm:pt>
    <dgm:pt modelId="{0B4FE60B-F5BB-422A-BCC7-F7635DBBB16F}" type="pres">
      <dgm:prSet presAssocID="{05381801-10F8-4B4B-B998-2506E8928555}" presName="parentLeftMargin" presStyleLbl="node1" presStyleIdx="1" presStyleCnt="4"/>
      <dgm:spPr/>
      <dgm:t>
        <a:bodyPr/>
        <a:lstStyle/>
        <a:p>
          <a:endParaRPr lang="ro-RO"/>
        </a:p>
      </dgm:t>
    </dgm:pt>
    <dgm:pt modelId="{1B7B7431-5619-430A-9D0F-D37D879E7187}" type="pres">
      <dgm:prSet presAssocID="{05381801-10F8-4B4B-B998-2506E892855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74DE64A-45DD-4079-B0F9-A7F5A215AC18}" type="pres">
      <dgm:prSet presAssocID="{05381801-10F8-4B4B-B998-2506E8928555}" presName="negativeSpace" presStyleCnt="0"/>
      <dgm:spPr/>
    </dgm:pt>
    <dgm:pt modelId="{8170CDD2-3F7C-4816-8954-0AA56BF78FAE}" type="pres">
      <dgm:prSet presAssocID="{05381801-10F8-4B4B-B998-2506E8928555}" presName="childText" presStyleLbl="conFgAcc1" presStyleIdx="2" presStyleCnt="4">
        <dgm:presLayoutVars>
          <dgm:bulletEnabled val="1"/>
        </dgm:presLayoutVars>
      </dgm:prSet>
      <dgm:spPr/>
    </dgm:pt>
    <dgm:pt modelId="{B89B1B47-D06F-4B7B-A5CB-29B797144767}" type="pres">
      <dgm:prSet presAssocID="{3D4A617A-F052-48C8-A78F-3C5032F6554C}" presName="spaceBetweenRectangles" presStyleCnt="0"/>
      <dgm:spPr/>
    </dgm:pt>
    <dgm:pt modelId="{763591AE-DE36-4D00-BA3D-7278310462E2}" type="pres">
      <dgm:prSet presAssocID="{B8892252-A3B0-4BD0-9BCC-7EF5AD2E6E23}" presName="parentLin" presStyleCnt="0"/>
      <dgm:spPr/>
    </dgm:pt>
    <dgm:pt modelId="{77086705-0B6D-4128-98B9-959138E6BD84}" type="pres">
      <dgm:prSet presAssocID="{B8892252-A3B0-4BD0-9BCC-7EF5AD2E6E23}" presName="parentLeftMargin" presStyleLbl="node1" presStyleIdx="2" presStyleCnt="4"/>
      <dgm:spPr/>
      <dgm:t>
        <a:bodyPr/>
        <a:lstStyle/>
        <a:p>
          <a:endParaRPr lang="ro-RO"/>
        </a:p>
      </dgm:t>
    </dgm:pt>
    <dgm:pt modelId="{F4EBF8CE-BC9E-4EB7-AAFE-24B03A0A9EF9}" type="pres">
      <dgm:prSet presAssocID="{B8892252-A3B0-4BD0-9BCC-7EF5AD2E6E2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B866A18-E083-403C-A0AC-D96A3DCFF416}" type="pres">
      <dgm:prSet presAssocID="{B8892252-A3B0-4BD0-9BCC-7EF5AD2E6E23}" presName="negativeSpace" presStyleCnt="0"/>
      <dgm:spPr/>
    </dgm:pt>
    <dgm:pt modelId="{18292027-4B9F-4F4E-953D-A4D5C2D3DF34}" type="pres">
      <dgm:prSet presAssocID="{B8892252-A3B0-4BD0-9BCC-7EF5AD2E6E2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D60F6C8-26A5-422B-8A52-1F36F1F6889E}" type="presOf" srcId="{B8892252-A3B0-4BD0-9BCC-7EF5AD2E6E23}" destId="{F4EBF8CE-BC9E-4EB7-AAFE-24B03A0A9EF9}" srcOrd="1" destOrd="0" presId="urn:microsoft.com/office/officeart/2005/8/layout/list1"/>
    <dgm:cxn modelId="{A021D6FC-A3D2-4C0D-A290-F70E5DAE4DD8}" srcId="{A713C9FF-D299-4C5F-A935-53CC7ACEAF55}" destId="{3390C46C-D68B-4D17-864B-328EFEC3861B}" srcOrd="1" destOrd="0" parTransId="{7463EB42-AA5D-4C60-BBDD-1AF63CB45247}" sibTransId="{49881E98-C1FF-4866-B192-192B178EE27D}"/>
    <dgm:cxn modelId="{84F99EB3-D587-46C2-9026-FE1EA3ADF796}" type="presOf" srcId="{A713C9FF-D299-4C5F-A935-53CC7ACEAF55}" destId="{733DF4DA-98B4-4AD9-A40B-FD0F89B7CCE6}" srcOrd="0" destOrd="0" presId="urn:microsoft.com/office/officeart/2005/8/layout/list1"/>
    <dgm:cxn modelId="{FB374EA9-DD3B-4C64-8437-AF0D8BD9812C}" type="presOf" srcId="{05381801-10F8-4B4B-B998-2506E8928555}" destId="{0B4FE60B-F5BB-422A-BCC7-F7635DBBB16F}" srcOrd="0" destOrd="0" presId="urn:microsoft.com/office/officeart/2005/8/layout/list1"/>
    <dgm:cxn modelId="{4F78C3D0-2753-4BFC-B047-6E25A9D1FAEB}" srcId="{A713C9FF-D299-4C5F-A935-53CC7ACEAF55}" destId="{B8892252-A3B0-4BD0-9BCC-7EF5AD2E6E23}" srcOrd="3" destOrd="0" parTransId="{73F7B314-3FE7-4F6C-A94E-5838A032EF4D}" sibTransId="{1D37A64D-3FC8-4B59-A288-3FC7B9812A67}"/>
    <dgm:cxn modelId="{928A6D84-EC7F-43D5-8DD8-C3ED0197033C}" type="presOf" srcId="{D93353A9-8C35-4997-A1A2-F607973D46D5}" destId="{EB0E1DFB-1603-46A2-AE24-FF4211FC2FFE}" srcOrd="1" destOrd="0" presId="urn:microsoft.com/office/officeart/2005/8/layout/list1"/>
    <dgm:cxn modelId="{B76B0BDE-A198-4E05-B284-4A5AAEF2F74B}" type="presOf" srcId="{B8892252-A3B0-4BD0-9BCC-7EF5AD2E6E23}" destId="{77086705-0B6D-4128-98B9-959138E6BD84}" srcOrd="0" destOrd="0" presId="urn:microsoft.com/office/officeart/2005/8/layout/list1"/>
    <dgm:cxn modelId="{E0A3047D-AD3F-45AC-95EC-AEB196FF5705}" srcId="{A713C9FF-D299-4C5F-A935-53CC7ACEAF55}" destId="{05381801-10F8-4B4B-B998-2506E8928555}" srcOrd="2" destOrd="0" parTransId="{4D6544B5-D055-438E-B136-30486202984F}" sibTransId="{3D4A617A-F052-48C8-A78F-3C5032F6554C}"/>
    <dgm:cxn modelId="{6A695EAB-A769-4449-BE22-3F87AAE0E755}" type="presOf" srcId="{3390C46C-D68B-4D17-864B-328EFEC3861B}" destId="{F2C635E2-844A-43A3-886E-B24F505B7348}" srcOrd="0" destOrd="0" presId="urn:microsoft.com/office/officeart/2005/8/layout/list1"/>
    <dgm:cxn modelId="{96E9115E-6620-4786-BACD-ADFB048B100C}" type="presOf" srcId="{3390C46C-D68B-4D17-864B-328EFEC3861B}" destId="{A1A8C2AF-E3BF-4D29-9F5C-1E33EB806685}" srcOrd="1" destOrd="0" presId="urn:microsoft.com/office/officeart/2005/8/layout/list1"/>
    <dgm:cxn modelId="{9857FB76-8EA4-4CBB-B15A-3F1F7F40953C}" type="presOf" srcId="{05381801-10F8-4B4B-B998-2506E8928555}" destId="{1B7B7431-5619-430A-9D0F-D37D879E7187}" srcOrd="1" destOrd="0" presId="urn:microsoft.com/office/officeart/2005/8/layout/list1"/>
    <dgm:cxn modelId="{667CA4DE-2215-40CA-8D97-6E4DC09F1DA5}" srcId="{A713C9FF-D299-4C5F-A935-53CC7ACEAF55}" destId="{D93353A9-8C35-4997-A1A2-F607973D46D5}" srcOrd="0" destOrd="0" parTransId="{CE59F8DF-F139-4DA4-8E82-838027F4E0B7}" sibTransId="{58EBFB45-0F73-4DDF-AE21-603DA99FD1C8}"/>
    <dgm:cxn modelId="{A08C4CF4-43DA-4716-82DE-CC70D989EFA7}" type="presOf" srcId="{D93353A9-8C35-4997-A1A2-F607973D46D5}" destId="{99794F11-4D1A-472F-89F3-B302D325541B}" srcOrd="0" destOrd="0" presId="urn:microsoft.com/office/officeart/2005/8/layout/list1"/>
    <dgm:cxn modelId="{267127C2-CED2-41F9-B50A-2B707A4EA72D}" type="presParOf" srcId="{733DF4DA-98B4-4AD9-A40B-FD0F89B7CCE6}" destId="{BE5F878B-7135-44A2-8D46-0F0C9831C3A6}" srcOrd="0" destOrd="0" presId="urn:microsoft.com/office/officeart/2005/8/layout/list1"/>
    <dgm:cxn modelId="{52EEA4D9-3A88-4E8A-8435-DE94696A39EF}" type="presParOf" srcId="{BE5F878B-7135-44A2-8D46-0F0C9831C3A6}" destId="{99794F11-4D1A-472F-89F3-B302D325541B}" srcOrd="0" destOrd="0" presId="urn:microsoft.com/office/officeart/2005/8/layout/list1"/>
    <dgm:cxn modelId="{08AB9256-C224-4598-BEE8-972F8158814F}" type="presParOf" srcId="{BE5F878B-7135-44A2-8D46-0F0C9831C3A6}" destId="{EB0E1DFB-1603-46A2-AE24-FF4211FC2FFE}" srcOrd="1" destOrd="0" presId="urn:microsoft.com/office/officeart/2005/8/layout/list1"/>
    <dgm:cxn modelId="{0F8D35DD-00B5-427C-89F8-4F1A2F06670F}" type="presParOf" srcId="{733DF4DA-98B4-4AD9-A40B-FD0F89B7CCE6}" destId="{7F6E8066-9454-4A62-8422-14329DFB3172}" srcOrd="1" destOrd="0" presId="urn:microsoft.com/office/officeart/2005/8/layout/list1"/>
    <dgm:cxn modelId="{2337EA0B-C26B-4221-A5BC-289828EE4C74}" type="presParOf" srcId="{733DF4DA-98B4-4AD9-A40B-FD0F89B7CCE6}" destId="{9D1B9D5F-18B6-47C8-9B26-761726C616A1}" srcOrd="2" destOrd="0" presId="urn:microsoft.com/office/officeart/2005/8/layout/list1"/>
    <dgm:cxn modelId="{E17CDCFF-B0A8-40F3-ADA4-2D781499BE89}" type="presParOf" srcId="{733DF4DA-98B4-4AD9-A40B-FD0F89B7CCE6}" destId="{66CE8A95-06AC-4B93-889A-71172B5A98EF}" srcOrd="3" destOrd="0" presId="urn:microsoft.com/office/officeart/2005/8/layout/list1"/>
    <dgm:cxn modelId="{9EA8B0DC-D4B0-4E78-826D-E5FF6B747971}" type="presParOf" srcId="{733DF4DA-98B4-4AD9-A40B-FD0F89B7CCE6}" destId="{803943A0-DDA5-4E68-A7B6-F4356E841235}" srcOrd="4" destOrd="0" presId="urn:microsoft.com/office/officeart/2005/8/layout/list1"/>
    <dgm:cxn modelId="{7DE1474F-8C11-437D-B634-06A65D535BEB}" type="presParOf" srcId="{803943A0-DDA5-4E68-A7B6-F4356E841235}" destId="{F2C635E2-844A-43A3-886E-B24F505B7348}" srcOrd="0" destOrd="0" presId="urn:microsoft.com/office/officeart/2005/8/layout/list1"/>
    <dgm:cxn modelId="{37AF8383-0894-4521-9DE9-F4DCA7B3878A}" type="presParOf" srcId="{803943A0-DDA5-4E68-A7B6-F4356E841235}" destId="{A1A8C2AF-E3BF-4D29-9F5C-1E33EB806685}" srcOrd="1" destOrd="0" presId="urn:microsoft.com/office/officeart/2005/8/layout/list1"/>
    <dgm:cxn modelId="{82383572-7EF0-4EBF-B8E8-8EB23EFC3479}" type="presParOf" srcId="{733DF4DA-98B4-4AD9-A40B-FD0F89B7CCE6}" destId="{25F7289F-0805-4AFA-8C69-28856CB529CF}" srcOrd="5" destOrd="0" presId="urn:microsoft.com/office/officeart/2005/8/layout/list1"/>
    <dgm:cxn modelId="{24EB8683-2564-47F4-8451-4BDBE5CB5166}" type="presParOf" srcId="{733DF4DA-98B4-4AD9-A40B-FD0F89B7CCE6}" destId="{43C627BD-165B-4CC8-892A-A26081B5F3A7}" srcOrd="6" destOrd="0" presId="urn:microsoft.com/office/officeart/2005/8/layout/list1"/>
    <dgm:cxn modelId="{ADDB86D8-F8C7-477F-A590-3067B1E4BA14}" type="presParOf" srcId="{733DF4DA-98B4-4AD9-A40B-FD0F89B7CCE6}" destId="{1FE92C26-F83F-4D7E-969B-A96F4403EDE7}" srcOrd="7" destOrd="0" presId="urn:microsoft.com/office/officeart/2005/8/layout/list1"/>
    <dgm:cxn modelId="{BC9F6759-9E0E-4A92-863E-E19575693841}" type="presParOf" srcId="{733DF4DA-98B4-4AD9-A40B-FD0F89B7CCE6}" destId="{1C831D2E-80B3-4FB6-B152-D1AD62D0AFA4}" srcOrd="8" destOrd="0" presId="urn:microsoft.com/office/officeart/2005/8/layout/list1"/>
    <dgm:cxn modelId="{1A321695-F539-4D25-8455-303E0ABCCEB2}" type="presParOf" srcId="{1C831D2E-80B3-4FB6-B152-D1AD62D0AFA4}" destId="{0B4FE60B-F5BB-422A-BCC7-F7635DBBB16F}" srcOrd="0" destOrd="0" presId="urn:microsoft.com/office/officeart/2005/8/layout/list1"/>
    <dgm:cxn modelId="{52B2EEFB-239C-47A5-9495-E8DD4BE4C37B}" type="presParOf" srcId="{1C831D2E-80B3-4FB6-B152-D1AD62D0AFA4}" destId="{1B7B7431-5619-430A-9D0F-D37D879E7187}" srcOrd="1" destOrd="0" presId="urn:microsoft.com/office/officeart/2005/8/layout/list1"/>
    <dgm:cxn modelId="{87C4DD47-56A2-4157-B9B2-4FA5C875EDCF}" type="presParOf" srcId="{733DF4DA-98B4-4AD9-A40B-FD0F89B7CCE6}" destId="{D74DE64A-45DD-4079-B0F9-A7F5A215AC18}" srcOrd="9" destOrd="0" presId="urn:microsoft.com/office/officeart/2005/8/layout/list1"/>
    <dgm:cxn modelId="{CC96186E-499B-4DD8-9475-25BDB86BAC05}" type="presParOf" srcId="{733DF4DA-98B4-4AD9-A40B-FD0F89B7CCE6}" destId="{8170CDD2-3F7C-4816-8954-0AA56BF78FAE}" srcOrd="10" destOrd="0" presId="urn:microsoft.com/office/officeart/2005/8/layout/list1"/>
    <dgm:cxn modelId="{655FBE6C-AFEC-40FB-8014-89944F7081B6}" type="presParOf" srcId="{733DF4DA-98B4-4AD9-A40B-FD0F89B7CCE6}" destId="{B89B1B47-D06F-4B7B-A5CB-29B797144767}" srcOrd="11" destOrd="0" presId="urn:microsoft.com/office/officeart/2005/8/layout/list1"/>
    <dgm:cxn modelId="{43E68C6E-6DC5-4132-83D7-A45A77B32F88}" type="presParOf" srcId="{733DF4DA-98B4-4AD9-A40B-FD0F89B7CCE6}" destId="{763591AE-DE36-4D00-BA3D-7278310462E2}" srcOrd="12" destOrd="0" presId="urn:microsoft.com/office/officeart/2005/8/layout/list1"/>
    <dgm:cxn modelId="{F375000A-61D8-4601-ACCE-A6D3326A2EF1}" type="presParOf" srcId="{763591AE-DE36-4D00-BA3D-7278310462E2}" destId="{77086705-0B6D-4128-98B9-959138E6BD84}" srcOrd="0" destOrd="0" presId="urn:microsoft.com/office/officeart/2005/8/layout/list1"/>
    <dgm:cxn modelId="{7496084F-B341-4B41-BC9D-770D7DE6C79D}" type="presParOf" srcId="{763591AE-DE36-4D00-BA3D-7278310462E2}" destId="{F4EBF8CE-BC9E-4EB7-AAFE-24B03A0A9EF9}" srcOrd="1" destOrd="0" presId="urn:microsoft.com/office/officeart/2005/8/layout/list1"/>
    <dgm:cxn modelId="{0DD573AE-F5EF-4908-B55D-59C08AD80405}" type="presParOf" srcId="{733DF4DA-98B4-4AD9-A40B-FD0F89B7CCE6}" destId="{6B866A18-E083-403C-A0AC-D96A3DCFF416}" srcOrd="13" destOrd="0" presId="urn:microsoft.com/office/officeart/2005/8/layout/list1"/>
    <dgm:cxn modelId="{65538050-DFCE-41C7-B18D-C508C2D67B52}" type="presParOf" srcId="{733DF4DA-98B4-4AD9-A40B-FD0F89B7CCE6}" destId="{18292027-4B9F-4F4E-953D-A4D5C2D3DF3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400ED04-8948-403F-8781-446D8AB4ACF1}" type="doc">
      <dgm:prSet loTypeId="urn:microsoft.com/office/officeart/2005/8/layout/cycle6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o-RO"/>
        </a:p>
      </dgm:t>
    </dgm:pt>
    <dgm:pt modelId="{973926BB-B8FB-4FF1-8C36-478612644DBD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Mineralizantă 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K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, Na, Mg, Fe, Mn) 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71FD33CC-7132-4B47-9AD9-842AA6E509DC}" type="parTrans" cxnId="{C648FBFD-AF3D-447B-A089-AD5489EBB45C}">
      <dgm:prSet/>
      <dgm:spPr/>
      <dgm:t>
        <a:bodyPr/>
        <a:lstStyle/>
        <a:p>
          <a:endParaRPr lang="ro-RO"/>
        </a:p>
      </dgm:t>
    </dgm:pt>
    <dgm:pt modelId="{D161D45E-0EBF-46CE-AE5C-6A9158CAA06C}" type="sibTrans" cxnId="{C648FBFD-AF3D-447B-A089-AD5489EBB45C}">
      <dgm:prSet/>
      <dgm:spPr/>
      <dgm:t>
        <a:bodyPr/>
        <a:lstStyle/>
        <a:p>
          <a:endParaRPr lang="ro-RO"/>
        </a:p>
      </dgm:t>
    </dgm:pt>
    <dgm:pt modelId="{5992302A-9906-4875-960A-4B8A3561C1CC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Vitaminizantă 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(A, C, B)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AB93DD2B-5920-4764-8479-31E22AA4921B}" type="parTrans" cxnId="{47D77A2E-E3DF-4A47-B887-25BEB2067D5F}">
      <dgm:prSet/>
      <dgm:spPr/>
      <dgm:t>
        <a:bodyPr/>
        <a:lstStyle/>
        <a:p>
          <a:endParaRPr lang="ro-RO"/>
        </a:p>
      </dgm:t>
    </dgm:pt>
    <dgm:pt modelId="{3109C74A-9918-4CD4-B921-ACF69F93939F}" type="sibTrans" cxnId="{47D77A2E-E3DF-4A47-B887-25BEB2067D5F}">
      <dgm:prSet/>
      <dgm:spPr/>
      <dgm:t>
        <a:bodyPr/>
        <a:lstStyle/>
        <a:p>
          <a:endParaRPr lang="ro-RO"/>
        </a:p>
      </dgm:t>
    </dgm:pt>
    <dgm:pt modelId="{20337A8E-4C2A-492D-A72F-20ADCE906870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Hipocolesterolemiantă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Prebiotic (inulină)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D336D833-22A6-4530-B239-31DD3565EB75}" type="parTrans" cxnId="{EAC7D922-21B1-4203-855C-6DB83CCB7446}">
      <dgm:prSet/>
      <dgm:spPr/>
      <dgm:t>
        <a:bodyPr/>
        <a:lstStyle/>
        <a:p>
          <a:endParaRPr lang="ro-RO"/>
        </a:p>
      </dgm:t>
    </dgm:pt>
    <dgm:pt modelId="{D76FF4C5-5ADF-4953-AF76-81B1DBA2B33B}" type="sibTrans" cxnId="{EAC7D922-21B1-4203-855C-6DB83CCB7446}">
      <dgm:prSet/>
      <dgm:spPr/>
      <dgm:t>
        <a:bodyPr/>
        <a:lstStyle/>
        <a:p>
          <a:endParaRPr lang="ro-RO"/>
        </a:p>
      </dgm:t>
    </dgm:pt>
    <dgm:pt modelId="{1A6D860C-4E2E-48F2-A53E-232A4630A639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Stimulează digestia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(p. amare – lactucopicrina; 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AFC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), 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B7A58972-94F4-4BE7-9D97-EDE599E24DD7}" type="parTrans" cxnId="{C3C97CC7-6D27-4E15-9D49-79BACA7F9F7C}">
      <dgm:prSet/>
      <dgm:spPr/>
      <dgm:t>
        <a:bodyPr/>
        <a:lstStyle/>
        <a:p>
          <a:endParaRPr lang="ro-RO"/>
        </a:p>
      </dgm:t>
    </dgm:pt>
    <dgm:pt modelId="{4C903B5E-D71E-46A1-9363-6A9DA7B0E271}" type="sibTrans" cxnId="{C3C97CC7-6D27-4E15-9D49-79BACA7F9F7C}">
      <dgm:prSet/>
      <dgm:spPr/>
      <dgm:t>
        <a:bodyPr/>
        <a:lstStyle/>
        <a:p>
          <a:endParaRPr lang="ro-RO"/>
        </a:p>
      </dgm:t>
    </dgm:pt>
    <dgm:pt modelId="{D9701659-0DA7-470E-98A9-535B979FFD16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Diuretică (flavone, K)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67AB0A7C-D840-4DD7-9868-11FFC4393983}" type="sibTrans" cxnId="{5F47EFB3-0EB0-4247-A4B7-64F3B7F93C3D}">
      <dgm:prSet/>
      <dgm:spPr/>
      <dgm:t>
        <a:bodyPr/>
        <a:lstStyle/>
        <a:p>
          <a:endParaRPr lang="ro-RO"/>
        </a:p>
      </dgm:t>
    </dgm:pt>
    <dgm:pt modelId="{83CBAEEC-51CC-438B-A177-94C45B33CB26}" type="parTrans" cxnId="{5F47EFB3-0EB0-4247-A4B7-64F3B7F93C3D}">
      <dgm:prSet/>
      <dgm:spPr/>
      <dgm:t>
        <a:bodyPr/>
        <a:lstStyle/>
        <a:p>
          <a:endParaRPr lang="ro-RO"/>
        </a:p>
      </dgm:t>
    </dgm:pt>
    <dgm:pt modelId="{629C6A39-AA99-4D89-89E2-8639861A7158}" type="pres">
      <dgm:prSet presAssocID="{A400ED04-8948-403F-8781-446D8AB4ACF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A3F62728-B25F-450E-B257-F3C0C2D882D8}" type="pres">
      <dgm:prSet presAssocID="{973926BB-B8FB-4FF1-8C36-478612644DBD}" presName="node" presStyleLbl="node1" presStyleIdx="0" presStyleCnt="5" custScaleX="183393" custRadScaleRad="100443" custRadScaleInc="-22417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E2BD87B-4217-4979-AFEF-12E81AB43979}" type="pres">
      <dgm:prSet presAssocID="{973926BB-B8FB-4FF1-8C36-478612644DBD}" presName="spNode" presStyleCnt="0"/>
      <dgm:spPr/>
      <dgm:t>
        <a:bodyPr/>
        <a:lstStyle/>
        <a:p>
          <a:endParaRPr lang="ro-RO"/>
        </a:p>
      </dgm:t>
    </dgm:pt>
    <dgm:pt modelId="{74965F50-DD5F-49A4-BC5E-AB79BC924F8F}" type="pres">
      <dgm:prSet presAssocID="{D161D45E-0EBF-46CE-AE5C-6A9158CAA06C}" presName="sibTrans" presStyleLbl="sibTrans1D1" presStyleIdx="0" presStyleCnt="5"/>
      <dgm:spPr/>
      <dgm:t>
        <a:bodyPr/>
        <a:lstStyle/>
        <a:p>
          <a:endParaRPr lang="ro-RO"/>
        </a:p>
      </dgm:t>
    </dgm:pt>
    <dgm:pt modelId="{04DB7B5B-5C42-4432-A0F4-D3AA6ED0E985}" type="pres">
      <dgm:prSet presAssocID="{5992302A-9906-4875-960A-4B8A3561C1CC}" presName="node" presStyleLbl="node1" presStyleIdx="1" presStyleCnt="5" custScaleX="17032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0131F218-09D4-4E21-B733-64F3F7813DBA}" type="pres">
      <dgm:prSet presAssocID="{5992302A-9906-4875-960A-4B8A3561C1CC}" presName="spNode" presStyleCnt="0"/>
      <dgm:spPr/>
      <dgm:t>
        <a:bodyPr/>
        <a:lstStyle/>
        <a:p>
          <a:endParaRPr lang="ro-RO"/>
        </a:p>
      </dgm:t>
    </dgm:pt>
    <dgm:pt modelId="{FB4F9F21-36CB-47E2-A284-6F759AD5C1E7}" type="pres">
      <dgm:prSet presAssocID="{3109C74A-9918-4CD4-B921-ACF69F93939F}" presName="sibTrans" presStyleLbl="sibTrans1D1" presStyleIdx="1" presStyleCnt="5"/>
      <dgm:spPr/>
      <dgm:t>
        <a:bodyPr/>
        <a:lstStyle/>
        <a:p>
          <a:endParaRPr lang="ro-RO"/>
        </a:p>
      </dgm:t>
    </dgm:pt>
    <dgm:pt modelId="{4FB68FEB-325E-466C-9E2C-D2D849E5ECE8}" type="pres">
      <dgm:prSet presAssocID="{20337A8E-4C2A-492D-A72F-20ADCE906870}" presName="node" presStyleLbl="node1" presStyleIdx="2" presStyleCnt="5" custScaleX="167919" custScaleY="65876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BF36E288-68D3-41B3-BEE0-CC5F28FD8A57}" type="pres">
      <dgm:prSet presAssocID="{20337A8E-4C2A-492D-A72F-20ADCE906870}" presName="spNode" presStyleCnt="0"/>
      <dgm:spPr/>
      <dgm:t>
        <a:bodyPr/>
        <a:lstStyle/>
        <a:p>
          <a:endParaRPr lang="ro-RO"/>
        </a:p>
      </dgm:t>
    </dgm:pt>
    <dgm:pt modelId="{C0D55C64-886A-4E54-98FE-5B241AC15E40}" type="pres">
      <dgm:prSet presAssocID="{D76FF4C5-5ADF-4953-AF76-81B1DBA2B33B}" presName="sibTrans" presStyleLbl="sibTrans1D1" presStyleIdx="2" presStyleCnt="5"/>
      <dgm:spPr/>
      <dgm:t>
        <a:bodyPr/>
        <a:lstStyle/>
        <a:p>
          <a:endParaRPr lang="ro-RO"/>
        </a:p>
      </dgm:t>
    </dgm:pt>
    <dgm:pt modelId="{1AEFF6A3-6BEA-4F72-8C19-5DE61E477AFF}" type="pres">
      <dgm:prSet presAssocID="{D9701659-0DA7-470E-98A9-535B979FFD16}" presName="node" presStyleLbl="node1" presStyleIdx="3" presStyleCnt="5" custScaleX="150627" custScaleY="64703" custRadScaleRad="106777" custRadScaleInc="1975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DA17ADE-F42D-4AB3-8B27-3C12AF55F8BE}" type="pres">
      <dgm:prSet presAssocID="{D9701659-0DA7-470E-98A9-535B979FFD16}" presName="spNode" presStyleCnt="0"/>
      <dgm:spPr/>
      <dgm:t>
        <a:bodyPr/>
        <a:lstStyle/>
        <a:p>
          <a:endParaRPr lang="ro-RO"/>
        </a:p>
      </dgm:t>
    </dgm:pt>
    <dgm:pt modelId="{0D0C92AA-33A7-4588-9A19-C41FD52DD6BD}" type="pres">
      <dgm:prSet presAssocID="{67AB0A7C-D840-4DD7-9868-11FFC4393983}" presName="sibTrans" presStyleLbl="sibTrans1D1" presStyleIdx="3" presStyleCnt="5"/>
      <dgm:spPr/>
      <dgm:t>
        <a:bodyPr/>
        <a:lstStyle/>
        <a:p>
          <a:endParaRPr lang="ro-RO"/>
        </a:p>
      </dgm:t>
    </dgm:pt>
    <dgm:pt modelId="{49479EBE-EA59-4A74-BECE-FF06F4D2156F}" type="pres">
      <dgm:prSet presAssocID="{1A6D860C-4E2E-48F2-A53E-232A4630A639}" presName="node" presStyleLbl="node1" presStyleIdx="4" presStyleCnt="5" custScaleX="184709" custScaleY="91863" custRadScaleRad="102019" custRadScaleInc="-153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CE32B2A-548A-4E6A-89E3-1E1CCA0A523E}" type="pres">
      <dgm:prSet presAssocID="{1A6D860C-4E2E-48F2-A53E-232A4630A639}" presName="spNode" presStyleCnt="0"/>
      <dgm:spPr/>
      <dgm:t>
        <a:bodyPr/>
        <a:lstStyle/>
        <a:p>
          <a:endParaRPr lang="ro-RO"/>
        </a:p>
      </dgm:t>
    </dgm:pt>
    <dgm:pt modelId="{2B8F2809-D4BD-4680-95C4-E1955504B030}" type="pres">
      <dgm:prSet presAssocID="{4C903B5E-D71E-46A1-9363-6A9DA7B0E271}" presName="sibTrans" presStyleLbl="sibTrans1D1" presStyleIdx="4" presStyleCnt="5"/>
      <dgm:spPr/>
      <dgm:t>
        <a:bodyPr/>
        <a:lstStyle/>
        <a:p>
          <a:endParaRPr lang="ro-RO"/>
        </a:p>
      </dgm:t>
    </dgm:pt>
  </dgm:ptLst>
  <dgm:cxnLst>
    <dgm:cxn modelId="{4188D8C2-EDFE-4F2D-91F7-0A75638C8621}" type="presOf" srcId="{4C903B5E-D71E-46A1-9363-6A9DA7B0E271}" destId="{2B8F2809-D4BD-4680-95C4-E1955504B030}" srcOrd="0" destOrd="0" presId="urn:microsoft.com/office/officeart/2005/8/layout/cycle6"/>
    <dgm:cxn modelId="{C648FBFD-AF3D-447B-A089-AD5489EBB45C}" srcId="{A400ED04-8948-403F-8781-446D8AB4ACF1}" destId="{973926BB-B8FB-4FF1-8C36-478612644DBD}" srcOrd="0" destOrd="0" parTransId="{71FD33CC-7132-4B47-9AD9-842AA6E509DC}" sibTransId="{D161D45E-0EBF-46CE-AE5C-6A9158CAA06C}"/>
    <dgm:cxn modelId="{47D77A2E-E3DF-4A47-B887-25BEB2067D5F}" srcId="{A400ED04-8948-403F-8781-446D8AB4ACF1}" destId="{5992302A-9906-4875-960A-4B8A3561C1CC}" srcOrd="1" destOrd="0" parTransId="{AB93DD2B-5920-4764-8479-31E22AA4921B}" sibTransId="{3109C74A-9918-4CD4-B921-ACF69F93939F}"/>
    <dgm:cxn modelId="{A8FA9100-A60D-4171-AB91-C35EE2CFB21D}" type="presOf" srcId="{D9701659-0DA7-470E-98A9-535B979FFD16}" destId="{1AEFF6A3-6BEA-4F72-8C19-5DE61E477AFF}" srcOrd="0" destOrd="0" presId="urn:microsoft.com/office/officeart/2005/8/layout/cycle6"/>
    <dgm:cxn modelId="{C3C97CC7-6D27-4E15-9D49-79BACA7F9F7C}" srcId="{A400ED04-8948-403F-8781-446D8AB4ACF1}" destId="{1A6D860C-4E2E-48F2-A53E-232A4630A639}" srcOrd="4" destOrd="0" parTransId="{B7A58972-94F4-4BE7-9D97-EDE599E24DD7}" sibTransId="{4C903B5E-D71E-46A1-9363-6A9DA7B0E271}"/>
    <dgm:cxn modelId="{453EC645-5DFF-4A2C-9EB7-A0D4DEE43275}" type="presOf" srcId="{20337A8E-4C2A-492D-A72F-20ADCE906870}" destId="{4FB68FEB-325E-466C-9E2C-D2D849E5ECE8}" srcOrd="0" destOrd="0" presId="urn:microsoft.com/office/officeart/2005/8/layout/cycle6"/>
    <dgm:cxn modelId="{30F536B3-B331-457D-A5E1-E7DC7F278B53}" type="presOf" srcId="{973926BB-B8FB-4FF1-8C36-478612644DBD}" destId="{A3F62728-B25F-450E-B257-F3C0C2D882D8}" srcOrd="0" destOrd="0" presId="urn:microsoft.com/office/officeart/2005/8/layout/cycle6"/>
    <dgm:cxn modelId="{3B08C427-7108-4E4D-A376-FD68A0E09F64}" type="presOf" srcId="{D161D45E-0EBF-46CE-AE5C-6A9158CAA06C}" destId="{74965F50-DD5F-49A4-BC5E-AB79BC924F8F}" srcOrd="0" destOrd="0" presId="urn:microsoft.com/office/officeart/2005/8/layout/cycle6"/>
    <dgm:cxn modelId="{0348E733-7C90-4A63-8203-0EEF30D46091}" type="presOf" srcId="{D76FF4C5-5ADF-4953-AF76-81B1DBA2B33B}" destId="{C0D55C64-886A-4E54-98FE-5B241AC15E40}" srcOrd="0" destOrd="0" presId="urn:microsoft.com/office/officeart/2005/8/layout/cycle6"/>
    <dgm:cxn modelId="{EAC7D922-21B1-4203-855C-6DB83CCB7446}" srcId="{A400ED04-8948-403F-8781-446D8AB4ACF1}" destId="{20337A8E-4C2A-492D-A72F-20ADCE906870}" srcOrd="2" destOrd="0" parTransId="{D336D833-22A6-4530-B239-31DD3565EB75}" sibTransId="{D76FF4C5-5ADF-4953-AF76-81B1DBA2B33B}"/>
    <dgm:cxn modelId="{461CA650-8FF4-4E59-BE9A-DA250A96C757}" type="presOf" srcId="{1A6D860C-4E2E-48F2-A53E-232A4630A639}" destId="{49479EBE-EA59-4A74-BECE-FF06F4D2156F}" srcOrd="0" destOrd="0" presId="urn:microsoft.com/office/officeart/2005/8/layout/cycle6"/>
    <dgm:cxn modelId="{86C42C15-D8CA-468E-931D-9734B82D426C}" type="presOf" srcId="{A400ED04-8948-403F-8781-446D8AB4ACF1}" destId="{629C6A39-AA99-4D89-89E2-8639861A7158}" srcOrd="0" destOrd="0" presId="urn:microsoft.com/office/officeart/2005/8/layout/cycle6"/>
    <dgm:cxn modelId="{A8AD2093-DC27-4C3B-B4BA-A4193F1E7DF5}" type="presOf" srcId="{67AB0A7C-D840-4DD7-9868-11FFC4393983}" destId="{0D0C92AA-33A7-4588-9A19-C41FD52DD6BD}" srcOrd="0" destOrd="0" presId="urn:microsoft.com/office/officeart/2005/8/layout/cycle6"/>
    <dgm:cxn modelId="{51ADC2F9-EEE8-43E0-BF78-99FBF05AD752}" type="presOf" srcId="{5992302A-9906-4875-960A-4B8A3561C1CC}" destId="{04DB7B5B-5C42-4432-A0F4-D3AA6ED0E985}" srcOrd="0" destOrd="0" presId="urn:microsoft.com/office/officeart/2005/8/layout/cycle6"/>
    <dgm:cxn modelId="{554E416C-198E-40C6-B4E7-9AB31158C88F}" type="presOf" srcId="{3109C74A-9918-4CD4-B921-ACF69F93939F}" destId="{FB4F9F21-36CB-47E2-A284-6F759AD5C1E7}" srcOrd="0" destOrd="0" presId="urn:microsoft.com/office/officeart/2005/8/layout/cycle6"/>
    <dgm:cxn modelId="{5F47EFB3-0EB0-4247-A4B7-64F3B7F93C3D}" srcId="{A400ED04-8948-403F-8781-446D8AB4ACF1}" destId="{D9701659-0DA7-470E-98A9-535B979FFD16}" srcOrd="3" destOrd="0" parTransId="{83CBAEEC-51CC-438B-A177-94C45B33CB26}" sibTransId="{67AB0A7C-D840-4DD7-9868-11FFC4393983}"/>
    <dgm:cxn modelId="{77EB4885-9DBE-4D85-A9D1-028180F43408}" type="presParOf" srcId="{629C6A39-AA99-4D89-89E2-8639861A7158}" destId="{A3F62728-B25F-450E-B257-F3C0C2D882D8}" srcOrd="0" destOrd="0" presId="urn:microsoft.com/office/officeart/2005/8/layout/cycle6"/>
    <dgm:cxn modelId="{C1FB44D2-CD50-4E34-86A0-BD3D933A4640}" type="presParOf" srcId="{629C6A39-AA99-4D89-89E2-8639861A7158}" destId="{AE2BD87B-4217-4979-AFEF-12E81AB43979}" srcOrd="1" destOrd="0" presId="urn:microsoft.com/office/officeart/2005/8/layout/cycle6"/>
    <dgm:cxn modelId="{503F2BFB-28B6-4765-BE5C-63C846E64D9F}" type="presParOf" srcId="{629C6A39-AA99-4D89-89E2-8639861A7158}" destId="{74965F50-DD5F-49A4-BC5E-AB79BC924F8F}" srcOrd="2" destOrd="0" presId="urn:microsoft.com/office/officeart/2005/8/layout/cycle6"/>
    <dgm:cxn modelId="{CFC3AAD6-EE0E-42F6-81BC-82E827169958}" type="presParOf" srcId="{629C6A39-AA99-4D89-89E2-8639861A7158}" destId="{04DB7B5B-5C42-4432-A0F4-D3AA6ED0E985}" srcOrd="3" destOrd="0" presId="urn:microsoft.com/office/officeart/2005/8/layout/cycle6"/>
    <dgm:cxn modelId="{1C652A89-90F9-4E6D-992E-165799DB0669}" type="presParOf" srcId="{629C6A39-AA99-4D89-89E2-8639861A7158}" destId="{0131F218-09D4-4E21-B733-64F3F7813DBA}" srcOrd="4" destOrd="0" presId="urn:microsoft.com/office/officeart/2005/8/layout/cycle6"/>
    <dgm:cxn modelId="{8FFB7F41-7491-4A30-97A1-14011F4CD023}" type="presParOf" srcId="{629C6A39-AA99-4D89-89E2-8639861A7158}" destId="{FB4F9F21-36CB-47E2-A284-6F759AD5C1E7}" srcOrd="5" destOrd="0" presId="urn:microsoft.com/office/officeart/2005/8/layout/cycle6"/>
    <dgm:cxn modelId="{9D128587-12E1-444A-868A-55262ABB4A0A}" type="presParOf" srcId="{629C6A39-AA99-4D89-89E2-8639861A7158}" destId="{4FB68FEB-325E-466C-9E2C-D2D849E5ECE8}" srcOrd="6" destOrd="0" presId="urn:microsoft.com/office/officeart/2005/8/layout/cycle6"/>
    <dgm:cxn modelId="{DBDF016A-63B1-4595-8265-31E8CB5AB6AD}" type="presParOf" srcId="{629C6A39-AA99-4D89-89E2-8639861A7158}" destId="{BF36E288-68D3-41B3-BEE0-CC5F28FD8A57}" srcOrd="7" destOrd="0" presId="urn:microsoft.com/office/officeart/2005/8/layout/cycle6"/>
    <dgm:cxn modelId="{969D4626-8164-4E77-BF6E-F14257876A12}" type="presParOf" srcId="{629C6A39-AA99-4D89-89E2-8639861A7158}" destId="{C0D55C64-886A-4E54-98FE-5B241AC15E40}" srcOrd="8" destOrd="0" presId="urn:microsoft.com/office/officeart/2005/8/layout/cycle6"/>
    <dgm:cxn modelId="{19A989F4-1D31-4CA7-AF75-09C182497271}" type="presParOf" srcId="{629C6A39-AA99-4D89-89E2-8639861A7158}" destId="{1AEFF6A3-6BEA-4F72-8C19-5DE61E477AFF}" srcOrd="9" destOrd="0" presId="urn:microsoft.com/office/officeart/2005/8/layout/cycle6"/>
    <dgm:cxn modelId="{9DAEDCED-875F-4C00-9D78-59176F17DA1F}" type="presParOf" srcId="{629C6A39-AA99-4D89-89E2-8639861A7158}" destId="{6DA17ADE-F42D-4AB3-8B27-3C12AF55F8BE}" srcOrd="10" destOrd="0" presId="urn:microsoft.com/office/officeart/2005/8/layout/cycle6"/>
    <dgm:cxn modelId="{A54B263D-134E-4CCB-8425-050461FE0FFF}" type="presParOf" srcId="{629C6A39-AA99-4D89-89E2-8639861A7158}" destId="{0D0C92AA-33A7-4588-9A19-C41FD52DD6BD}" srcOrd="11" destOrd="0" presId="urn:microsoft.com/office/officeart/2005/8/layout/cycle6"/>
    <dgm:cxn modelId="{1CA09041-324B-4A72-B362-26BFBBADA66D}" type="presParOf" srcId="{629C6A39-AA99-4D89-89E2-8639861A7158}" destId="{49479EBE-EA59-4A74-BECE-FF06F4D2156F}" srcOrd="12" destOrd="0" presId="urn:microsoft.com/office/officeart/2005/8/layout/cycle6"/>
    <dgm:cxn modelId="{0CDF5110-30AA-4253-855E-9F946803FD64}" type="presParOf" srcId="{629C6A39-AA99-4D89-89E2-8639861A7158}" destId="{DCE32B2A-548A-4E6A-89E3-1E1CCA0A523E}" srcOrd="13" destOrd="0" presId="urn:microsoft.com/office/officeart/2005/8/layout/cycle6"/>
    <dgm:cxn modelId="{7F9627D3-A939-4A5F-88B4-0EA62444488A}" type="presParOf" srcId="{629C6A39-AA99-4D89-89E2-8639861A7158}" destId="{2B8F2809-D4BD-4680-95C4-E1955504B03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BF32D8A-EEF3-43C2-A15B-6C730DCC1A1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FEF24D-3AE3-4FFC-9496-D9FD0C7E307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orexigenă (</a:t>
          </a:r>
          <a:r>
            <a: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marubină</a:t>
          </a:r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2000" dirty="0"/>
        </a:p>
      </dgm:t>
    </dgm:pt>
    <dgm:pt modelId="{C1FF4153-F434-4973-A51C-AB66E4F35EF5}" type="parTrans" cxnId="{18062388-3916-49EE-82D7-FE9D6150E6B1}">
      <dgm:prSet/>
      <dgm:spPr/>
      <dgm:t>
        <a:bodyPr/>
        <a:lstStyle/>
        <a:p>
          <a:endParaRPr lang="en-US"/>
        </a:p>
      </dgm:t>
    </dgm:pt>
    <dgm:pt modelId="{6405CED8-C02C-41A3-BA87-1939CAA9822F}" type="sibTrans" cxnId="{18062388-3916-49EE-82D7-FE9D6150E6B1}">
      <dgm:prSet/>
      <dgm:spPr/>
      <dgm:t>
        <a:bodyPr/>
        <a:lstStyle/>
        <a:p>
          <a:endParaRPr lang="en-US"/>
        </a:p>
      </dgm:t>
    </dgm:pt>
    <dgm:pt modelId="{4EA93064-96C3-4390-A0FC-25222C9F6283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coleretică-colagogă (marubină, 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AFC-</a:t>
          </a:r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uri)</a:t>
          </a:r>
          <a:endParaRPr lang="en-US" sz="2000" dirty="0">
            <a:solidFill>
              <a:schemeClr val="tx1"/>
            </a:solidFill>
          </a:endParaRPr>
        </a:p>
      </dgm:t>
    </dgm:pt>
    <dgm:pt modelId="{D04A2BEA-2FFC-4604-9700-E0489F943077}" type="parTrans" cxnId="{0CBABCFC-F8B9-4414-8FEA-C8F00AF1E6DD}">
      <dgm:prSet/>
      <dgm:spPr/>
      <dgm:t>
        <a:bodyPr/>
        <a:lstStyle/>
        <a:p>
          <a:endParaRPr lang="en-US"/>
        </a:p>
      </dgm:t>
    </dgm:pt>
    <dgm:pt modelId="{9DABB2F6-46FA-42BF-837F-9066637CBEB9}" type="sibTrans" cxnId="{0CBABCFC-F8B9-4414-8FEA-C8F00AF1E6DD}">
      <dgm:prSet/>
      <dgm:spPr/>
      <dgm:t>
        <a:bodyPr/>
        <a:lstStyle/>
        <a:p>
          <a:endParaRPr lang="en-US"/>
        </a:p>
      </dgm:t>
    </dgm:pt>
    <dgm:pt modelId="{463D99D8-0DA9-43F0-B3DA-F26FEB35D32B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expectorantă</a:t>
          </a:r>
          <a:r>
            <a:rPr kumimoji="0" lang="ro-R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(triterpene, marubină</a:t>
          </a:r>
          <a:r>
            <a:rPr kumimoji="0" lang="ro-R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dirty="0"/>
        </a:p>
      </dgm:t>
    </dgm:pt>
    <dgm:pt modelId="{6DFE0A46-806A-4131-AC91-37310A540786}" type="parTrans" cxnId="{8F3887DF-BC80-4B3A-B65C-BCDB65E00569}">
      <dgm:prSet/>
      <dgm:spPr/>
      <dgm:t>
        <a:bodyPr/>
        <a:lstStyle/>
        <a:p>
          <a:endParaRPr lang="en-US"/>
        </a:p>
      </dgm:t>
    </dgm:pt>
    <dgm:pt modelId="{87F27B6F-325F-46EC-82F2-7AF2E9BD9096}" type="sibTrans" cxnId="{8F3887DF-BC80-4B3A-B65C-BCDB65E00569}">
      <dgm:prSet/>
      <dgm:spPr/>
      <dgm:t>
        <a:bodyPr/>
        <a:lstStyle/>
        <a:p>
          <a:endParaRPr lang="en-US"/>
        </a:p>
      </dgm:t>
    </dgm:pt>
    <dgm:pt modelId="{C7938635-EAAD-40AA-961E-5E538EE72F4D}" type="pres">
      <dgm:prSet presAssocID="{EBF32D8A-EEF3-43C2-A15B-6C730DCC1A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656C5C-CB30-4D14-811D-BDB53D4267B1}" type="pres">
      <dgm:prSet presAssocID="{CCFEF24D-3AE3-4FFC-9496-D9FD0C7E3079}" presName="parentLin" presStyleCnt="0"/>
      <dgm:spPr/>
    </dgm:pt>
    <dgm:pt modelId="{96537219-FE07-4132-8F09-6969D07EA465}" type="pres">
      <dgm:prSet presAssocID="{CCFEF24D-3AE3-4FFC-9496-D9FD0C7E307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BCA999A-7591-4C06-87FB-8C5A2EB4D15D}" type="pres">
      <dgm:prSet presAssocID="{CCFEF24D-3AE3-4FFC-9496-D9FD0C7E307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914EE-CBFD-408B-B6CF-345FAF39B269}" type="pres">
      <dgm:prSet presAssocID="{CCFEF24D-3AE3-4FFC-9496-D9FD0C7E3079}" presName="negativeSpace" presStyleCnt="0"/>
      <dgm:spPr/>
    </dgm:pt>
    <dgm:pt modelId="{803BCA50-D551-4AF3-9500-BF9912144036}" type="pres">
      <dgm:prSet presAssocID="{CCFEF24D-3AE3-4FFC-9496-D9FD0C7E3079}" presName="childText" presStyleLbl="conFgAcc1" presStyleIdx="0" presStyleCnt="3" custLinFactNeighborX="-793" custLinFactNeighborY="3231">
        <dgm:presLayoutVars>
          <dgm:bulletEnabled val="1"/>
        </dgm:presLayoutVars>
      </dgm:prSet>
      <dgm:spPr/>
    </dgm:pt>
    <dgm:pt modelId="{8D23B35F-84BD-4336-8717-5AC0CB6246F8}" type="pres">
      <dgm:prSet presAssocID="{6405CED8-C02C-41A3-BA87-1939CAA9822F}" presName="spaceBetweenRectangles" presStyleCnt="0"/>
      <dgm:spPr/>
    </dgm:pt>
    <dgm:pt modelId="{020D4771-DBC5-4C5F-8A7C-B162F2B1FC53}" type="pres">
      <dgm:prSet presAssocID="{4EA93064-96C3-4390-A0FC-25222C9F6283}" presName="parentLin" presStyleCnt="0"/>
      <dgm:spPr/>
    </dgm:pt>
    <dgm:pt modelId="{B070FBC5-610C-4F87-A922-6A7BA3C05B87}" type="pres">
      <dgm:prSet presAssocID="{4EA93064-96C3-4390-A0FC-25222C9F628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503459D-0E5E-4F12-8BD9-F88CFB0A4375}" type="pres">
      <dgm:prSet presAssocID="{4EA93064-96C3-4390-A0FC-25222C9F628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85CB-4ECB-4C65-816F-224405545E62}" type="pres">
      <dgm:prSet presAssocID="{4EA93064-96C3-4390-A0FC-25222C9F6283}" presName="negativeSpace" presStyleCnt="0"/>
      <dgm:spPr/>
    </dgm:pt>
    <dgm:pt modelId="{238A3171-E651-4E3E-AC0F-A9824E1C49E9}" type="pres">
      <dgm:prSet presAssocID="{4EA93064-96C3-4390-A0FC-25222C9F6283}" presName="childText" presStyleLbl="conFgAcc1" presStyleIdx="1" presStyleCnt="3">
        <dgm:presLayoutVars>
          <dgm:bulletEnabled val="1"/>
        </dgm:presLayoutVars>
      </dgm:prSet>
      <dgm:spPr/>
    </dgm:pt>
    <dgm:pt modelId="{2994AD2A-9912-48B3-993B-333C108BE642}" type="pres">
      <dgm:prSet presAssocID="{9DABB2F6-46FA-42BF-837F-9066637CBEB9}" presName="spaceBetweenRectangles" presStyleCnt="0"/>
      <dgm:spPr/>
    </dgm:pt>
    <dgm:pt modelId="{3464EFCD-4573-48E7-9ABB-DB2878267D8A}" type="pres">
      <dgm:prSet presAssocID="{463D99D8-0DA9-43F0-B3DA-F26FEB35D32B}" presName="parentLin" presStyleCnt="0"/>
      <dgm:spPr/>
    </dgm:pt>
    <dgm:pt modelId="{34D733F1-6E01-4390-BC81-DEDECCF21850}" type="pres">
      <dgm:prSet presAssocID="{463D99D8-0DA9-43F0-B3DA-F26FEB35D32B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FB84A25-D1CD-410E-89AB-FAE240D86E40}" type="pres">
      <dgm:prSet presAssocID="{463D99D8-0DA9-43F0-B3DA-F26FEB35D32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437237-0F09-4319-896B-187EB8A14A50}" type="pres">
      <dgm:prSet presAssocID="{463D99D8-0DA9-43F0-B3DA-F26FEB35D32B}" presName="negativeSpace" presStyleCnt="0"/>
      <dgm:spPr/>
    </dgm:pt>
    <dgm:pt modelId="{48AD2BFB-20B9-44CA-8646-3C8A35B4C331}" type="pres">
      <dgm:prSet presAssocID="{463D99D8-0DA9-43F0-B3DA-F26FEB35D32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4EE23AB-6E0E-431A-B6FD-0E36CEB6C37A}" type="presOf" srcId="{463D99D8-0DA9-43F0-B3DA-F26FEB35D32B}" destId="{0FB84A25-D1CD-410E-89AB-FAE240D86E40}" srcOrd="1" destOrd="0" presId="urn:microsoft.com/office/officeart/2005/8/layout/list1"/>
    <dgm:cxn modelId="{0CBABCFC-F8B9-4414-8FEA-C8F00AF1E6DD}" srcId="{EBF32D8A-EEF3-43C2-A15B-6C730DCC1A12}" destId="{4EA93064-96C3-4390-A0FC-25222C9F6283}" srcOrd="1" destOrd="0" parTransId="{D04A2BEA-2FFC-4604-9700-E0489F943077}" sibTransId="{9DABB2F6-46FA-42BF-837F-9066637CBEB9}"/>
    <dgm:cxn modelId="{FBE7D468-6F1F-448F-B2A0-A87020F13668}" type="presOf" srcId="{463D99D8-0DA9-43F0-B3DA-F26FEB35D32B}" destId="{34D733F1-6E01-4390-BC81-DEDECCF21850}" srcOrd="0" destOrd="0" presId="urn:microsoft.com/office/officeart/2005/8/layout/list1"/>
    <dgm:cxn modelId="{2243B857-BE25-4903-99CB-1A5F0F582617}" type="presOf" srcId="{4EA93064-96C3-4390-A0FC-25222C9F6283}" destId="{B070FBC5-610C-4F87-A922-6A7BA3C05B87}" srcOrd="0" destOrd="0" presId="urn:microsoft.com/office/officeart/2005/8/layout/list1"/>
    <dgm:cxn modelId="{F5BB69ED-5D9A-4B04-86E6-6B1D148CBC8D}" type="presOf" srcId="{EBF32D8A-EEF3-43C2-A15B-6C730DCC1A12}" destId="{C7938635-EAAD-40AA-961E-5E538EE72F4D}" srcOrd="0" destOrd="0" presId="urn:microsoft.com/office/officeart/2005/8/layout/list1"/>
    <dgm:cxn modelId="{8F3887DF-BC80-4B3A-B65C-BCDB65E00569}" srcId="{EBF32D8A-EEF3-43C2-A15B-6C730DCC1A12}" destId="{463D99D8-0DA9-43F0-B3DA-F26FEB35D32B}" srcOrd="2" destOrd="0" parTransId="{6DFE0A46-806A-4131-AC91-37310A540786}" sibTransId="{87F27B6F-325F-46EC-82F2-7AF2E9BD9096}"/>
    <dgm:cxn modelId="{085CCD59-4E4D-4BA8-9E3B-41489AB2B104}" type="presOf" srcId="{4EA93064-96C3-4390-A0FC-25222C9F6283}" destId="{1503459D-0E5E-4F12-8BD9-F88CFB0A4375}" srcOrd="1" destOrd="0" presId="urn:microsoft.com/office/officeart/2005/8/layout/list1"/>
    <dgm:cxn modelId="{18062388-3916-49EE-82D7-FE9D6150E6B1}" srcId="{EBF32D8A-EEF3-43C2-A15B-6C730DCC1A12}" destId="{CCFEF24D-3AE3-4FFC-9496-D9FD0C7E3079}" srcOrd="0" destOrd="0" parTransId="{C1FF4153-F434-4973-A51C-AB66E4F35EF5}" sibTransId="{6405CED8-C02C-41A3-BA87-1939CAA9822F}"/>
    <dgm:cxn modelId="{E3621AAA-FC76-4211-9991-6F58929A32A4}" type="presOf" srcId="{CCFEF24D-3AE3-4FFC-9496-D9FD0C7E3079}" destId="{96537219-FE07-4132-8F09-6969D07EA465}" srcOrd="0" destOrd="0" presId="urn:microsoft.com/office/officeart/2005/8/layout/list1"/>
    <dgm:cxn modelId="{FB46A272-E60B-4B4F-9D70-B6889371A7E8}" type="presOf" srcId="{CCFEF24D-3AE3-4FFC-9496-D9FD0C7E3079}" destId="{6BCA999A-7591-4C06-87FB-8C5A2EB4D15D}" srcOrd="1" destOrd="0" presId="urn:microsoft.com/office/officeart/2005/8/layout/list1"/>
    <dgm:cxn modelId="{15099911-4E39-46D6-8E82-A7F40CD2BA63}" type="presParOf" srcId="{C7938635-EAAD-40AA-961E-5E538EE72F4D}" destId="{29656C5C-CB30-4D14-811D-BDB53D4267B1}" srcOrd="0" destOrd="0" presId="urn:microsoft.com/office/officeart/2005/8/layout/list1"/>
    <dgm:cxn modelId="{1ECB0118-2BC5-49F0-A1C6-31F88D837863}" type="presParOf" srcId="{29656C5C-CB30-4D14-811D-BDB53D4267B1}" destId="{96537219-FE07-4132-8F09-6969D07EA465}" srcOrd="0" destOrd="0" presId="urn:microsoft.com/office/officeart/2005/8/layout/list1"/>
    <dgm:cxn modelId="{ABC19676-0EDD-4308-804C-9D47813B96DC}" type="presParOf" srcId="{29656C5C-CB30-4D14-811D-BDB53D4267B1}" destId="{6BCA999A-7591-4C06-87FB-8C5A2EB4D15D}" srcOrd="1" destOrd="0" presId="urn:microsoft.com/office/officeart/2005/8/layout/list1"/>
    <dgm:cxn modelId="{4D413015-442C-49CF-AFBB-A18EABCAFB5A}" type="presParOf" srcId="{C7938635-EAAD-40AA-961E-5E538EE72F4D}" destId="{095914EE-CBFD-408B-B6CF-345FAF39B269}" srcOrd="1" destOrd="0" presId="urn:microsoft.com/office/officeart/2005/8/layout/list1"/>
    <dgm:cxn modelId="{FD97EC79-DD31-463F-AD33-ABB75E6C68E6}" type="presParOf" srcId="{C7938635-EAAD-40AA-961E-5E538EE72F4D}" destId="{803BCA50-D551-4AF3-9500-BF9912144036}" srcOrd="2" destOrd="0" presId="urn:microsoft.com/office/officeart/2005/8/layout/list1"/>
    <dgm:cxn modelId="{93907C50-8A29-436C-8055-7194F0E31E72}" type="presParOf" srcId="{C7938635-EAAD-40AA-961E-5E538EE72F4D}" destId="{8D23B35F-84BD-4336-8717-5AC0CB6246F8}" srcOrd="3" destOrd="0" presId="urn:microsoft.com/office/officeart/2005/8/layout/list1"/>
    <dgm:cxn modelId="{97DEAEFA-A8EB-4B2E-96F5-7A9311415E8B}" type="presParOf" srcId="{C7938635-EAAD-40AA-961E-5E538EE72F4D}" destId="{020D4771-DBC5-4C5F-8A7C-B162F2B1FC53}" srcOrd="4" destOrd="0" presId="urn:microsoft.com/office/officeart/2005/8/layout/list1"/>
    <dgm:cxn modelId="{F978528E-E82A-4C65-8DE8-A166F18048E7}" type="presParOf" srcId="{020D4771-DBC5-4C5F-8A7C-B162F2B1FC53}" destId="{B070FBC5-610C-4F87-A922-6A7BA3C05B87}" srcOrd="0" destOrd="0" presId="urn:microsoft.com/office/officeart/2005/8/layout/list1"/>
    <dgm:cxn modelId="{CBD25409-6203-4594-88BF-F0EC1AE10E6E}" type="presParOf" srcId="{020D4771-DBC5-4C5F-8A7C-B162F2B1FC53}" destId="{1503459D-0E5E-4F12-8BD9-F88CFB0A4375}" srcOrd="1" destOrd="0" presId="urn:microsoft.com/office/officeart/2005/8/layout/list1"/>
    <dgm:cxn modelId="{EC5A2F97-1C30-47DE-95B1-FD10E478A65D}" type="presParOf" srcId="{C7938635-EAAD-40AA-961E-5E538EE72F4D}" destId="{56B885CB-4ECB-4C65-816F-224405545E62}" srcOrd="5" destOrd="0" presId="urn:microsoft.com/office/officeart/2005/8/layout/list1"/>
    <dgm:cxn modelId="{66B34DFA-EE57-49FB-8A57-16B0A1F643C4}" type="presParOf" srcId="{C7938635-EAAD-40AA-961E-5E538EE72F4D}" destId="{238A3171-E651-4E3E-AC0F-A9824E1C49E9}" srcOrd="6" destOrd="0" presId="urn:microsoft.com/office/officeart/2005/8/layout/list1"/>
    <dgm:cxn modelId="{50932B99-0265-42CA-8AC6-E902D949C29C}" type="presParOf" srcId="{C7938635-EAAD-40AA-961E-5E538EE72F4D}" destId="{2994AD2A-9912-48B3-993B-333C108BE642}" srcOrd="7" destOrd="0" presId="urn:microsoft.com/office/officeart/2005/8/layout/list1"/>
    <dgm:cxn modelId="{ED6505B6-DFDD-4E36-AF94-77C8CD32A099}" type="presParOf" srcId="{C7938635-EAAD-40AA-961E-5E538EE72F4D}" destId="{3464EFCD-4573-48E7-9ABB-DB2878267D8A}" srcOrd="8" destOrd="0" presId="urn:microsoft.com/office/officeart/2005/8/layout/list1"/>
    <dgm:cxn modelId="{359458C5-B771-461B-9505-DDDFE1B1A3E6}" type="presParOf" srcId="{3464EFCD-4573-48E7-9ABB-DB2878267D8A}" destId="{34D733F1-6E01-4390-BC81-DEDECCF21850}" srcOrd="0" destOrd="0" presId="urn:microsoft.com/office/officeart/2005/8/layout/list1"/>
    <dgm:cxn modelId="{AF7F36FC-2808-414D-9234-2FFA7974379F}" type="presParOf" srcId="{3464EFCD-4573-48E7-9ABB-DB2878267D8A}" destId="{0FB84A25-D1CD-410E-89AB-FAE240D86E40}" srcOrd="1" destOrd="0" presId="urn:microsoft.com/office/officeart/2005/8/layout/list1"/>
    <dgm:cxn modelId="{9FD16E79-DF3E-41D8-A380-390227FC69AC}" type="presParOf" srcId="{C7938635-EAAD-40AA-961E-5E538EE72F4D}" destId="{12437237-0F09-4319-896B-187EB8A14A50}" srcOrd="9" destOrd="0" presId="urn:microsoft.com/office/officeart/2005/8/layout/list1"/>
    <dgm:cxn modelId="{A55DA53F-F76C-40DB-9598-6A64FEBC35D7}" type="presParOf" srcId="{C7938635-EAAD-40AA-961E-5E538EE72F4D}" destId="{48AD2BFB-20B9-44CA-8646-3C8A35B4C33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EBAB94-054D-44CF-AB0D-01373607CFBD}" type="doc">
      <dgm:prSet loTypeId="urn:microsoft.com/office/officeart/2008/layout/PictureStrips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13BA860-D233-469F-8494-998E4B4587CE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antihipertensivă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inhibitor ECA),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hipocolesterolemiantă</a:t>
          </a:r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ipoglicemiantă</a:t>
          </a:r>
          <a:endParaRPr lang="en-US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antiviral</a:t>
          </a:r>
          <a:r>
            <a:rPr lang="ro-RO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ă</a:t>
          </a:r>
          <a:endParaRPr lang="en-US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DE058-DE4E-4499-95CE-58A08FD937BB}" type="parTrans" cxnId="{2EF7D39E-00EF-4A82-9FE3-AE1D985CD5EE}">
      <dgm:prSet/>
      <dgm:spPr/>
      <dgm:t>
        <a:bodyPr/>
        <a:lstStyle/>
        <a:p>
          <a:endParaRPr lang="en-US"/>
        </a:p>
      </dgm:t>
    </dgm:pt>
    <dgm:pt modelId="{92489F6B-8450-42CA-8332-D6FCD761CA8F}" type="sibTrans" cxnId="{2EF7D39E-00EF-4A82-9FE3-AE1D985CD5EE}">
      <dgm:prSet/>
      <dgm:spPr/>
      <dgm:t>
        <a:bodyPr/>
        <a:lstStyle/>
        <a:p>
          <a:endParaRPr lang="en-US"/>
        </a:p>
      </dgm:t>
    </dgm:pt>
    <dgm:pt modelId="{A8F55A6A-C8C7-4733-8A3C-685A12082596}" type="pres">
      <dgm:prSet presAssocID="{D7EBAB94-054D-44CF-AB0D-01373607CF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D292D-952A-4490-B0AC-7EC37717BE1B}" type="pres">
      <dgm:prSet presAssocID="{613BA860-D233-469F-8494-998E4B4587CE}" presName="composite" presStyleCnt="0"/>
      <dgm:spPr/>
    </dgm:pt>
    <dgm:pt modelId="{CB376F2F-00EE-497B-A288-F0525957128C}" type="pres">
      <dgm:prSet presAssocID="{613BA860-D233-469F-8494-998E4B4587CE}" presName="rect1" presStyleLbl="trAlignAcc1" presStyleIdx="0" presStyleCnt="1" custScaleX="103286" custScaleY="103912" custLinFactNeighborX="184" custLinFactNeighborY="-30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D306A-4D75-4B33-88AB-54FE92BF3A90}" type="pres">
      <dgm:prSet presAssocID="{613BA860-D233-469F-8494-998E4B4587CE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2EF7D39E-00EF-4A82-9FE3-AE1D985CD5EE}" srcId="{D7EBAB94-054D-44CF-AB0D-01373607CFBD}" destId="{613BA860-D233-469F-8494-998E4B4587CE}" srcOrd="0" destOrd="0" parTransId="{278DE058-DE4E-4499-95CE-58A08FD937BB}" sibTransId="{92489F6B-8450-42CA-8332-D6FCD761CA8F}"/>
    <dgm:cxn modelId="{D10A22E8-8524-490E-9813-316E27C7DD4D}" type="presOf" srcId="{D7EBAB94-054D-44CF-AB0D-01373607CFBD}" destId="{A8F55A6A-C8C7-4733-8A3C-685A12082596}" srcOrd="0" destOrd="0" presId="urn:microsoft.com/office/officeart/2008/layout/PictureStrips"/>
    <dgm:cxn modelId="{33727C46-FBBD-4EFC-B7A6-CF2157A02260}" type="presOf" srcId="{613BA860-D233-469F-8494-998E4B4587CE}" destId="{CB376F2F-00EE-497B-A288-F0525957128C}" srcOrd="0" destOrd="0" presId="urn:microsoft.com/office/officeart/2008/layout/PictureStrips"/>
    <dgm:cxn modelId="{24F9FFBC-8A9C-4E43-81D7-106BD85DFB9B}" type="presParOf" srcId="{A8F55A6A-C8C7-4733-8A3C-685A12082596}" destId="{42AD292D-952A-4490-B0AC-7EC37717BE1B}" srcOrd="0" destOrd="0" presId="urn:microsoft.com/office/officeart/2008/layout/PictureStrips"/>
    <dgm:cxn modelId="{28E64321-E6BC-4A24-B720-C2C2BD98FA5D}" type="presParOf" srcId="{42AD292D-952A-4490-B0AC-7EC37717BE1B}" destId="{CB376F2F-00EE-497B-A288-F0525957128C}" srcOrd="0" destOrd="0" presId="urn:microsoft.com/office/officeart/2008/layout/PictureStrips"/>
    <dgm:cxn modelId="{FDD4B763-E536-469A-A118-4B1DBE658B24}" type="presParOf" srcId="{42AD292D-952A-4490-B0AC-7EC37717BE1B}" destId="{224D306A-4D75-4B33-88AB-54FE92BF3A9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8D786B-5488-4915-B421-D769FDC5CBF9}" type="doc">
      <dgm:prSet loTypeId="urn:microsoft.com/office/officeart/2005/8/layout/hProcess9" loCatId="process" qsTypeId="urn:microsoft.com/office/officeart/2005/8/quickstyle/3d2" qsCatId="3D" csTypeId="urn:microsoft.com/office/officeart/2005/8/colors/colorful1#2" csCatId="colorful" phldr="1"/>
      <dgm:spPr/>
    </dgm:pt>
    <dgm:pt modelId="{8BBE921D-9BF3-4918-A613-A59CEC455A4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Iridoide</a:t>
          </a:r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(0,8-1,7%)</a:t>
          </a:r>
          <a:endParaRPr lang="en-US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harpagozid</a:t>
          </a:r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ă, harpagidă, </a:t>
          </a:r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procumb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</a:t>
          </a:r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zidă)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37587B-B25A-4232-AD63-33A585D59EFB}" type="parTrans" cxnId="{099C3D87-CEA7-4A05-A85C-56C78F747BC3}">
      <dgm:prSet/>
      <dgm:spPr/>
      <dgm:t>
        <a:bodyPr/>
        <a:lstStyle/>
        <a:p>
          <a:endParaRPr lang="en-US"/>
        </a:p>
      </dgm:t>
    </dgm:pt>
    <dgm:pt modelId="{5AEB5816-B44A-4992-A9D4-A8EF2304A33F}" type="sibTrans" cxnId="{099C3D87-CEA7-4A05-A85C-56C78F747BC3}">
      <dgm:prSet/>
      <dgm:spPr/>
      <dgm:t>
        <a:bodyPr/>
        <a:lstStyle/>
        <a:p>
          <a:endParaRPr lang="en-US"/>
        </a:p>
      </dgm:t>
    </dgm:pt>
    <dgm:pt modelId="{3407E9DC-8EE8-4875-B6EB-9F1EC3A89C9E}" type="pres">
      <dgm:prSet presAssocID="{CB8D786B-5488-4915-B421-D769FDC5CBF9}" presName="CompostProcess" presStyleCnt="0">
        <dgm:presLayoutVars>
          <dgm:dir/>
          <dgm:resizeHandles val="exact"/>
        </dgm:presLayoutVars>
      </dgm:prSet>
      <dgm:spPr/>
    </dgm:pt>
    <dgm:pt modelId="{72FC48D7-80DE-4D21-ABCB-767F955769D8}" type="pres">
      <dgm:prSet presAssocID="{CB8D786B-5488-4915-B421-D769FDC5CBF9}" presName="arrow" presStyleLbl="bgShp" presStyleIdx="0" presStyleCn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950E9CFE-6869-4937-8F60-68861A6B9018}" type="pres">
      <dgm:prSet presAssocID="{CB8D786B-5488-4915-B421-D769FDC5CBF9}" presName="linearProcess" presStyleCnt="0"/>
      <dgm:spPr/>
    </dgm:pt>
    <dgm:pt modelId="{B95776A5-6123-4FB6-9952-6412F3E76741}" type="pres">
      <dgm:prSet presAssocID="{8BBE921D-9BF3-4918-A613-A59CEC455A48}" presName="textNode" presStyleLbl="node1" presStyleIdx="0" presStyleCnt="1" custScaleX="98920" custScaleY="114865" custLinFactNeighborX="-64872" custLinFactNeighborY="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9C3D87-CEA7-4A05-A85C-56C78F747BC3}" srcId="{CB8D786B-5488-4915-B421-D769FDC5CBF9}" destId="{8BBE921D-9BF3-4918-A613-A59CEC455A48}" srcOrd="0" destOrd="0" parTransId="{ED37587B-B25A-4232-AD63-33A585D59EFB}" sibTransId="{5AEB5816-B44A-4992-A9D4-A8EF2304A33F}"/>
    <dgm:cxn modelId="{78534005-0987-486E-A4A9-8A4ED529558B}" type="presOf" srcId="{CB8D786B-5488-4915-B421-D769FDC5CBF9}" destId="{3407E9DC-8EE8-4875-B6EB-9F1EC3A89C9E}" srcOrd="0" destOrd="0" presId="urn:microsoft.com/office/officeart/2005/8/layout/hProcess9"/>
    <dgm:cxn modelId="{A72022D9-9F35-45C2-A730-BD7A3B35CF9B}" type="presOf" srcId="{8BBE921D-9BF3-4918-A613-A59CEC455A48}" destId="{B95776A5-6123-4FB6-9952-6412F3E76741}" srcOrd="0" destOrd="0" presId="urn:microsoft.com/office/officeart/2005/8/layout/hProcess9"/>
    <dgm:cxn modelId="{C1AB508B-4CB1-45C4-A4EE-641841648B0A}" type="presParOf" srcId="{3407E9DC-8EE8-4875-B6EB-9F1EC3A89C9E}" destId="{72FC48D7-80DE-4D21-ABCB-767F955769D8}" srcOrd="0" destOrd="0" presId="urn:microsoft.com/office/officeart/2005/8/layout/hProcess9"/>
    <dgm:cxn modelId="{3A91AA69-9242-4000-835C-6C200262016F}" type="presParOf" srcId="{3407E9DC-8EE8-4875-B6EB-9F1EC3A89C9E}" destId="{950E9CFE-6869-4937-8F60-68861A6B9018}" srcOrd="1" destOrd="0" presId="urn:microsoft.com/office/officeart/2005/8/layout/hProcess9"/>
    <dgm:cxn modelId="{0916E62A-B416-45F7-8643-3601AC2D7E71}" type="presParOf" srcId="{950E9CFE-6869-4937-8F60-68861A6B9018}" destId="{B95776A5-6123-4FB6-9952-6412F3E7674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61D9E6-2957-45AA-B7EA-4206253E4B1E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</dgm:pt>
    <dgm:pt modelId="{E7E877AE-A470-4B73-9385-6F7A67D31F9E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Antihipertensive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C62E5F9-E21A-4F7E-933A-3F37BA192870}" type="parTrans" cxnId="{37FD7443-3D56-459E-804D-F1BAD004554C}">
      <dgm:prSet/>
      <dgm:spPr/>
      <dgm:t>
        <a:bodyPr/>
        <a:lstStyle/>
        <a:p>
          <a:endParaRPr lang="en-US"/>
        </a:p>
      </dgm:t>
    </dgm:pt>
    <dgm:pt modelId="{2AB5CFB9-7FD4-46D5-813D-5B73A31313BB}" type="sibTrans" cxnId="{37FD7443-3D56-459E-804D-F1BAD004554C}">
      <dgm:prSet/>
      <dgm:spPr/>
      <dgm:t>
        <a:bodyPr/>
        <a:lstStyle/>
        <a:p>
          <a:endParaRPr lang="en-US"/>
        </a:p>
      </dgm:t>
    </dgm:pt>
    <dgm:pt modelId="{CBBB4CDC-27E0-465F-B549-82B54B1D6863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Antidiabetice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3EB2553D-BBCD-4148-AA58-99FA3F0F8717}" type="parTrans" cxnId="{E422BBF3-2C0F-4D5F-A394-C96301949CDA}">
      <dgm:prSet/>
      <dgm:spPr/>
      <dgm:t>
        <a:bodyPr/>
        <a:lstStyle/>
        <a:p>
          <a:endParaRPr lang="en-US"/>
        </a:p>
      </dgm:t>
    </dgm:pt>
    <dgm:pt modelId="{01152525-587D-4DB4-B70D-525CA69C9770}" type="sibTrans" cxnId="{E422BBF3-2C0F-4D5F-A394-C96301949CDA}">
      <dgm:prSet/>
      <dgm:spPr/>
      <dgm:t>
        <a:bodyPr/>
        <a:lstStyle/>
        <a:p>
          <a:endParaRPr lang="en-US"/>
        </a:p>
      </dgm:t>
    </dgm:pt>
    <dgm:pt modelId="{7D42C613-ACC6-471E-81C8-C8D72EA9ACC0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Anticoagulante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578A940-80CA-41A4-B14C-96D5ED693B9D}" type="parTrans" cxnId="{677E1540-EB6F-4444-BBAC-2DAB38709AC1}">
      <dgm:prSet/>
      <dgm:spPr/>
      <dgm:t>
        <a:bodyPr/>
        <a:lstStyle/>
        <a:p>
          <a:endParaRPr lang="en-US"/>
        </a:p>
      </dgm:t>
    </dgm:pt>
    <dgm:pt modelId="{EC454FEA-4074-483C-9CA1-62613269E8DA}" type="sibTrans" cxnId="{677E1540-EB6F-4444-BBAC-2DAB38709AC1}">
      <dgm:prSet/>
      <dgm:spPr/>
      <dgm:t>
        <a:bodyPr/>
        <a:lstStyle/>
        <a:p>
          <a:endParaRPr lang="en-US"/>
        </a:p>
      </dgm:t>
    </dgm:pt>
    <dgm:pt modelId="{C6B9DD70-91D4-49D8-A79D-B5EB6F1C47AB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Antiinflamatoare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D899F57F-4D3B-4069-A413-C2D57F51D5EA}" type="parTrans" cxnId="{20BCDF64-02DF-4476-9D32-6C74A14F1B62}">
      <dgm:prSet/>
      <dgm:spPr/>
      <dgm:t>
        <a:bodyPr/>
        <a:lstStyle/>
        <a:p>
          <a:endParaRPr lang="en-US"/>
        </a:p>
      </dgm:t>
    </dgm:pt>
    <dgm:pt modelId="{E56655AC-AA68-42CB-8BEB-B79F81661B2D}" type="sibTrans" cxnId="{20BCDF64-02DF-4476-9D32-6C74A14F1B62}">
      <dgm:prSet/>
      <dgm:spPr/>
      <dgm:t>
        <a:bodyPr/>
        <a:lstStyle/>
        <a:p>
          <a:endParaRPr lang="en-US"/>
        </a:p>
      </dgm:t>
    </dgm:pt>
    <dgm:pt modelId="{379F2C4C-0E3C-4E81-8B62-9955C22F84E3}" type="pres">
      <dgm:prSet presAssocID="{9061D9E6-2957-45AA-B7EA-4206253E4B1E}" presName="compositeShape" presStyleCnt="0">
        <dgm:presLayoutVars>
          <dgm:dir/>
          <dgm:resizeHandles/>
        </dgm:presLayoutVars>
      </dgm:prSet>
      <dgm:spPr/>
    </dgm:pt>
    <dgm:pt modelId="{54974AF1-BC6A-4FF2-8CC3-6A6AAB40904C}" type="pres">
      <dgm:prSet presAssocID="{9061D9E6-2957-45AA-B7EA-4206253E4B1E}" presName="pyramid" presStyleLbl="node1" presStyleIdx="0" presStyleCn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B333969F-41A1-431B-B4FE-6027177713BE}" type="pres">
      <dgm:prSet presAssocID="{9061D9E6-2957-45AA-B7EA-4206253E4B1E}" presName="theList" presStyleCnt="0"/>
      <dgm:spPr/>
    </dgm:pt>
    <dgm:pt modelId="{75E5112E-FA19-4BFA-A21C-18F7042AC84C}" type="pres">
      <dgm:prSet presAssocID="{E7E877AE-A470-4B73-9385-6F7A67D31F9E}" presName="aNode" presStyleLbl="fgAcc1" presStyleIdx="0" presStyleCnt="4" custScaleX="1092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FE14D-8A6D-4D0D-AEF8-7C1E6B3CC929}" type="pres">
      <dgm:prSet presAssocID="{E7E877AE-A470-4B73-9385-6F7A67D31F9E}" presName="aSpace" presStyleCnt="0"/>
      <dgm:spPr/>
    </dgm:pt>
    <dgm:pt modelId="{0798C066-1467-4018-A30C-DB3B15644E7E}" type="pres">
      <dgm:prSet presAssocID="{CBBB4CDC-27E0-465F-B549-82B54B1D6863}" presName="aNode" presStyleLbl="fgAcc1" presStyleIdx="1" presStyleCnt="4" custLinFactNeighborX="-165" custLinFactNeighborY="-75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4E45D-90B5-45A7-802A-AD46C0303CFF}" type="pres">
      <dgm:prSet presAssocID="{CBBB4CDC-27E0-465F-B549-82B54B1D6863}" presName="aSpace" presStyleCnt="0"/>
      <dgm:spPr/>
    </dgm:pt>
    <dgm:pt modelId="{F812E631-DE7B-47E5-BA57-FD5327FD1DC5}" type="pres">
      <dgm:prSet presAssocID="{7D42C613-ACC6-471E-81C8-C8D72EA9ACC0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30155-7286-4C9F-B736-92B2FF318CE3}" type="pres">
      <dgm:prSet presAssocID="{7D42C613-ACC6-471E-81C8-C8D72EA9ACC0}" presName="aSpace" presStyleCnt="0"/>
      <dgm:spPr/>
    </dgm:pt>
    <dgm:pt modelId="{2266077E-1D81-423A-A0DF-DD4654541F67}" type="pres">
      <dgm:prSet presAssocID="{C6B9DD70-91D4-49D8-A79D-B5EB6F1C47AB}" presName="aNode" presStyleLbl="fgAcc1" presStyleIdx="3" presStyleCnt="4" custScaleX="113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AD43D-0D54-40F6-ACE2-86D3D7B67E9B}" type="pres">
      <dgm:prSet presAssocID="{C6B9DD70-91D4-49D8-A79D-B5EB6F1C47AB}" presName="aSpace" presStyleCnt="0"/>
      <dgm:spPr/>
    </dgm:pt>
  </dgm:ptLst>
  <dgm:cxnLst>
    <dgm:cxn modelId="{E076EB7E-220B-4E5D-890D-6EA7EF68B27B}" type="presOf" srcId="{CBBB4CDC-27E0-465F-B549-82B54B1D6863}" destId="{0798C066-1467-4018-A30C-DB3B15644E7E}" srcOrd="0" destOrd="0" presId="urn:microsoft.com/office/officeart/2005/8/layout/pyramid2"/>
    <dgm:cxn modelId="{CD20AAD7-A0F7-411F-B71F-98AD501326DA}" type="presOf" srcId="{7D42C613-ACC6-471E-81C8-C8D72EA9ACC0}" destId="{F812E631-DE7B-47E5-BA57-FD5327FD1DC5}" srcOrd="0" destOrd="0" presId="urn:microsoft.com/office/officeart/2005/8/layout/pyramid2"/>
    <dgm:cxn modelId="{20BCDF64-02DF-4476-9D32-6C74A14F1B62}" srcId="{9061D9E6-2957-45AA-B7EA-4206253E4B1E}" destId="{C6B9DD70-91D4-49D8-A79D-B5EB6F1C47AB}" srcOrd="3" destOrd="0" parTransId="{D899F57F-4D3B-4069-A413-C2D57F51D5EA}" sibTransId="{E56655AC-AA68-42CB-8BEB-B79F81661B2D}"/>
    <dgm:cxn modelId="{677E1540-EB6F-4444-BBAC-2DAB38709AC1}" srcId="{9061D9E6-2957-45AA-B7EA-4206253E4B1E}" destId="{7D42C613-ACC6-471E-81C8-C8D72EA9ACC0}" srcOrd="2" destOrd="0" parTransId="{1578A940-80CA-41A4-B14C-96D5ED693B9D}" sibTransId="{EC454FEA-4074-483C-9CA1-62613269E8DA}"/>
    <dgm:cxn modelId="{37FD7443-3D56-459E-804D-F1BAD004554C}" srcId="{9061D9E6-2957-45AA-B7EA-4206253E4B1E}" destId="{E7E877AE-A470-4B73-9385-6F7A67D31F9E}" srcOrd="0" destOrd="0" parTransId="{EC62E5F9-E21A-4F7E-933A-3F37BA192870}" sibTransId="{2AB5CFB9-7FD4-46D5-813D-5B73A31313BB}"/>
    <dgm:cxn modelId="{9F5E7518-4022-4A7E-A502-C25CB444AAAF}" type="presOf" srcId="{E7E877AE-A470-4B73-9385-6F7A67D31F9E}" destId="{75E5112E-FA19-4BFA-A21C-18F7042AC84C}" srcOrd="0" destOrd="0" presId="urn:microsoft.com/office/officeart/2005/8/layout/pyramid2"/>
    <dgm:cxn modelId="{E422BBF3-2C0F-4D5F-A394-C96301949CDA}" srcId="{9061D9E6-2957-45AA-B7EA-4206253E4B1E}" destId="{CBBB4CDC-27E0-465F-B549-82B54B1D6863}" srcOrd="1" destOrd="0" parTransId="{3EB2553D-BBCD-4148-AA58-99FA3F0F8717}" sibTransId="{01152525-587D-4DB4-B70D-525CA69C9770}"/>
    <dgm:cxn modelId="{C6DCB553-3A09-42F8-A1BD-8E546497A95A}" type="presOf" srcId="{9061D9E6-2957-45AA-B7EA-4206253E4B1E}" destId="{379F2C4C-0E3C-4E81-8B62-9955C22F84E3}" srcOrd="0" destOrd="0" presId="urn:microsoft.com/office/officeart/2005/8/layout/pyramid2"/>
    <dgm:cxn modelId="{B3463111-25E9-45A9-BC76-E28E0B2161FE}" type="presOf" srcId="{C6B9DD70-91D4-49D8-A79D-B5EB6F1C47AB}" destId="{2266077E-1D81-423A-A0DF-DD4654541F67}" srcOrd="0" destOrd="0" presId="urn:microsoft.com/office/officeart/2005/8/layout/pyramid2"/>
    <dgm:cxn modelId="{405A2861-7AA1-447C-BAA5-3130021AC42D}" type="presParOf" srcId="{379F2C4C-0E3C-4E81-8B62-9955C22F84E3}" destId="{54974AF1-BC6A-4FF2-8CC3-6A6AAB40904C}" srcOrd="0" destOrd="0" presId="urn:microsoft.com/office/officeart/2005/8/layout/pyramid2"/>
    <dgm:cxn modelId="{A2CD3735-6F49-4E19-BFE9-1E8CAC691D5F}" type="presParOf" srcId="{379F2C4C-0E3C-4E81-8B62-9955C22F84E3}" destId="{B333969F-41A1-431B-B4FE-6027177713BE}" srcOrd="1" destOrd="0" presId="urn:microsoft.com/office/officeart/2005/8/layout/pyramid2"/>
    <dgm:cxn modelId="{BB303497-6967-4BBA-803D-DC86ED56EEE6}" type="presParOf" srcId="{B333969F-41A1-431B-B4FE-6027177713BE}" destId="{75E5112E-FA19-4BFA-A21C-18F7042AC84C}" srcOrd="0" destOrd="0" presId="urn:microsoft.com/office/officeart/2005/8/layout/pyramid2"/>
    <dgm:cxn modelId="{30D9686C-BBB7-47F3-AE91-8E65FA521A4B}" type="presParOf" srcId="{B333969F-41A1-431B-B4FE-6027177713BE}" destId="{B07FE14D-8A6D-4D0D-AEF8-7C1E6B3CC929}" srcOrd="1" destOrd="0" presId="urn:microsoft.com/office/officeart/2005/8/layout/pyramid2"/>
    <dgm:cxn modelId="{CF43B406-D4DD-4C75-82C5-82C7800143D9}" type="presParOf" srcId="{B333969F-41A1-431B-B4FE-6027177713BE}" destId="{0798C066-1467-4018-A30C-DB3B15644E7E}" srcOrd="2" destOrd="0" presId="urn:microsoft.com/office/officeart/2005/8/layout/pyramid2"/>
    <dgm:cxn modelId="{1157A5C8-0326-4339-B812-5AA2034C3FC6}" type="presParOf" srcId="{B333969F-41A1-431B-B4FE-6027177713BE}" destId="{3FB4E45D-90B5-45A7-802A-AD46C0303CFF}" srcOrd="3" destOrd="0" presId="urn:microsoft.com/office/officeart/2005/8/layout/pyramid2"/>
    <dgm:cxn modelId="{5A3BE910-18FF-43A4-B9D0-5438A0326299}" type="presParOf" srcId="{B333969F-41A1-431B-B4FE-6027177713BE}" destId="{F812E631-DE7B-47E5-BA57-FD5327FD1DC5}" srcOrd="4" destOrd="0" presId="urn:microsoft.com/office/officeart/2005/8/layout/pyramid2"/>
    <dgm:cxn modelId="{BD84E2F0-4BF0-46CF-B902-F841B6724DD8}" type="presParOf" srcId="{B333969F-41A1-431B-B4FE-6027177713BE}" destId="{75830155-7286-4C9F-B736-92B2FF318CE3}" srcOrd="5" destOrd="0" presId="urn:microsoft.com/office/officeart/2005/8/layout/pyramid2"/>
    <dgm:cxn modelId="{0DE9307A-BDD8-4E1E-9232-1E0A3FA51B74}" type="presParOf" srcId="{B333969F-41A1-431B-B4FE-6027177713BE}" destId="{2266077E-1D81-423A-A0DF-DD4654541F67}" srcOrd="6" destOrd="0" presId="urn:microsoft.com/office/officeart/2005/8/layout/pyramid2"/>
    <dgm:cxn modelId="{669C21A5-AE76-4F1B-B10B-AC4EBC0A71E9}" type="presParOf" srcId="{B333969F-41A1-431B-B4FE-6027177713BE}" destId="{6E6AD43D-0D54-40F6-ACE2-86D3D7B67E9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3B47D9-0AE9-41EC-A7DE-B142A5066281}" type="doc">
      <dgm:prSet loTypeId="urn:microsoft.com/office/officeart/2005/8/layout/process2" loCatId="process" qsTypeId="urn:microsoft.com/office/officeart/2005/8/quickstyle/simple3" qsCatId="simple" csTypeId="urn:microsoft.com/office/officeart/2005/8/colors/accent4_2" csCatId="accent4" phldr="1"/>
      <dgm:spPr/>
    </dgm:pt>
    <dgm:pt modelId="{998FBCD1-6E3F-42FD-A6AB-FA0070F17D42}">
      <dgm:prSet phldrT="[Text]" custT="1"/>
      <dgm:spPr/>
      <dgm:t>
        <a:bodyPr/>
        <a:lstStyle/>
        <a:p>
          <a:r>
            <a:rPr lang="ro-RO" sz="2400" b="1" dirty="0" smtClean="0">
              <a:latin typeface="Times New Roman" pitchFamily="18" charset="0"/>
              <a:cs typeface="Times New Roman" pitchFamily="18" charset="0"/>
            </a:rPr>
            <a:t>Iridoide 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33933518-414F-4A4D-A4C0-2EBA8C616F45}" type="parTrans" cxnId="{3AA8578F-745C-42C2-AB41-F3290659DBF7}">
      <dgm:prSet/>
      <dgm:spPr/>
      <dgm:t>
        <a:bodyPr/>
        <a:lstStyle/>
        <a:p>
          <a:endParaRPr lang="en-US"/>
        </a:p>
      </dgm:t>
    </dgm:pt>
    <dgm:pt modelId="{D50B8CF5-13F7-4B63-9E39-D0A5268AF8EF}" type="sibTrans" cxnId="{3AA8578F-745C-42C2-AB41-F3290659DBF7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3A26D99B-73ED-4247-B851-EB201B0BC511}">
      <dgm:prSet phldrT="[Text]" custT="1"/>
      <dgm:spPr/>
      <dgm:t>
        <a:bodyPr/>
        <a:lstStyle/>
        <a:p>
          <a:r>
            <a:rPr lang="ro-RO" sz="2400" b="1" dirty="0" smtClean="0">
              <a:latin typeface="Times New Roman" pitchFamily="18" charset="0"/>
              <a:cs typeface="Times New Roman" pitchFamily="18" charset="0"/>
            </a:rPr>
            <a:t>Diterpene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7DF8DF28-4D0D-4FB1-84C5-75F550E8387A}" type="parTrans" cxnId="{7DC8AED9-8551-48C3-A035-653F0E4EDD56}">
      <dgm:prSet/>
      <dgm:spPr/>
      <dgm:t>
        <a:bodyPr/>
        <a:lstStyle/>
        <a:p>
          <a:endParaRPr lang="en-US"/>
        </a:p>
      </dgm:t>
    </dgm:pt>
    <dgm:pt modelId="{D391EE18-59D8-465D-B293-7B46DF54D7C6}" type="sibTrans" cxnId="{7DC8AED9-8551-48C3-A035-653F0E4EDD5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22E2C1DD-D958-4328-B6D9-BF17F79D1577}">
      <dgm:prSet phldrT="[Text]" custT="1"/>
      <dgm:spPr/>
      <dgm:t>
        <a:bodyPr/>
        <a:lstStyle/>
        <a:p>
          <a:r>
            <a:rPr lang="ro-RO" sz="2400" b="1" dirty="0" smtClean="0">
              <a:latin typeface="Times New Roman" pitchFamily="18" charset="0"/>
              <a:cs typeface="Times New Roman" pitchFamily="18" charset="0"/>
            </a:rPr>
            <a:t>Ulei volatil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0D1053F5-3CA4-42DD-9CF4-B1D8326ADA30}" type="parTrans" cxnId="{93202D76-23C8-457D-995F-655225C57D08}">
      <dgm:prSet/>
      <dgm:spPr/>
      <dgm:t>
        <a:bodyPr/>
        <a:lstStyle/>
        <a:p>
          <a:endParaRPr lang="en-US"/>
        </a:p>
      </dgm:t>
    </dgm:pt>
    <dgm:pt modelId="{7C3D40DD-E004-4098-B9A5-484670B106AE}" type="sibTrans" cxnId="{93202D76-23C8-457D-995F-655225C57D08}">
      <dgm:prSet/>
      <dgm:spPr/>
      <dgm:t>
        <a:bodyPr/>
        <a:lstStyle/>
        <a:p>
          <a:endParaRPr lang="en-US"/>
        </a:p>
      </dgm:t>
    </dgm:pt>
    <dgm:pt modelId="{BF594B34-5959-42D8-BBB7-2F957FE19A74}">
      <dgm:prSet custT="1"/>
      <dgm:spPr/>
      <dgm:t>
        <a:bodyPr/>
        <a:lstStyle/>
        <a:p>
          <a:r>
            <a:rPr lang="ro-RO" sz="2400" b="1" dirty="0" smtClean="0">
              <a:latin typeface="Times New Roman" pitchFamily="18" charset="0"/>
              <a:cs typeface="Times New Roman" pitchFamily="18" charset="0"/>
            </a:rPr>
            <a:t>Flavone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254A914F-0676-49FF-96BB-5F5598850111}" type="parTrans" cxnId="{674A2335-4E8F-4B23-874A-54A61F814F4D}">
      <dgm:prSet/>
      <dgm:spPr/>
      <dgm:t>
        <a:bodyPr/>
        <a:lstStyle/>
        <a:p>
          <a:endParaRPr lang="en-US"/>
        </a:p>
      </dgm:t>
    </dgm:pt>
    <dgm:pt modelId="{92D823EE-3BE3-4429-85F6-6567BAF3628C}" type="sibTrans" cxnId="{674A2335-4E8F-4B23-874A-54A61F814F4D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B5FEF264-303E-4A10-BA77-C4C7A6592C85}" type="pres">
      <dgm:prSet presAssocID="{DE3B47D9-0AE9-41EC-A7DE-B142A5066281}" presName="linearFlow" presStyleCnt="0">
        <dgm:presLayoutVars>
          <dgm:resizeHandles val="exact"/>
        </dgm:presLayoutVars>
      </dgm:prSet>
      <dgm:spPr/>
    </dgm:pt>
    <dgm:pt modelId="{15D88F60-1394-427F-AD88-209A23D87899}" type="pres">
      <dgm:prSet presAssocID="{998FBCD1-6E3F-42FD-A6AB-FA0070F17D4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6C1B4-B808-4B55-BFE7-06C22831CE79}" type="pres">
      <dgm:prSet presAssocID="{D50B8CF5-13F7-4B63-9E39-D0A5268AF8E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F96E1D1-4B8E-4735-A952-8D71196A9047}" type="pres">
      <dgm:prSet presAssocID="{D50B8CF5-13F7-4B63-9E39-D0A5268AF8E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0613E42E-4967-4D23-B483-BAA9BB09F68E}" type="pres">
      <dgm:prSet presAssocID="{BF594B34-5959-42D8-BBB7-2F957FE19A7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F1A6C-E93C-4DB6-A644-C3BF3E802580}" type="pres">
      <dgm:prSet presAssocID="{92D823EE-3BE3-4429-85F6-6567BAF3628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7782966-426F-454E-ACEB-4707AD78DC73}" type="pres">
      <dgm:prSet presAssocID="{92D823EE-3BE3-4429-85F6-6567BAF3628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D1F8ACA-2E02-4792-A3AE-CAD3B96D61CA}" type="pres">
      <dgm:prSet presAssocID="{3A26D99B-73ED-4247-B851-EB201B0BC5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C8C03-AF7D-49B3-81EA-7C7FC8B4C01E}" type="pres">
      <dgm:prSet presAssocID="{D391EE18-59D8-465D-B293-7B46DF54D7C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63D3125-1371-478D-A780-B0AC9CDF8375}" type="pres">
      <dgm:prSet presAssocID="{D391EE18-59D8-465D-B293-7B46DF54D7C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33F01F4-DB6A-4E7C-9B3F-D4E5CC3995E0}" type="pres">
      <dgm:prSet presAssocID="{22E2C1DD-D958-4328-B6D9-BF17F79D157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A8578F-745C-42C2-AB41-F3290659DBF7}" srcId="{DE3B47D9-0AE9-41EC-A7DE-B142A5066281}" destId="{998FBCD1-6E3F-42FD-A6AB-FA0070F17D42}" srcOrd="0" destOrd="0" parTransId="{33933518-414F-4A4D-A4C0-2EBA8C616F45}" sibTransId="{D50B8CF5-13F7-4B63-9E39-D0A5268AF8EF}"/>
    <dgm:cxn modelId="{93202D76-23C8-457D-995F-655225C57D08}" srcId="{DE3B47D9-0AE9-41EC-A7DE-B142A5066281}" destId="{22E2C1DD-D958-4328-B6D9-BF17F79D1577}" srcOrd="3" destOrd="0" parTransId="{0D1053F5-3CA4-42DD-9CF4-B1D8326ADA30}" sibTransId="{7C3D40DD-E004-4098-B9A5-484670B106AE}"/>
    <dgm:cxn modelId="{7DC8AED9-8551-48C3-A035-653F0E4EDD56}" srcId="{DE3B47D9-0AE9-41EC-A7DE-B142A5066281}" destId="{3A26D99B-73ED-4247-B851-EB201B0BC511}" srcOrd="2" destOrd="0" parTransId="{7DF8DF28-4D0D-4FB1-84C5-75F550E8387A}" sibTransId="{D391EE18-59D8-465D-B293-7B46DF54D7C6}"/>
    <dgm:cxn modelId="{674A2335-4E8F-4B23-874A-54A61F814F4D}" srcId="{DE3B47D9-0AE9-41EC-A7DE-B142A5066281}" destId="{BF594B34-5959-42D8-BBB7-2F957FE19A74}" srcOrd="1" destOrd="0" parTransId="{254A914F-0676-49FF-96BB-5F5598850111}" sibTransId="{92D823EE-3BE3-4429-85F6-6567BAF3628C}"/>
    <dgm:cxn modelId="{BB288F2F-8879-4788-9C1B-9901FC6CC047}" type="presOf" srcId="{3A26D99B-73ED-4247-B851-EB201B0BC511}" destId="{0D1F8ACA-2E02-4792-A3AE-CAD3B96D61CA}" srcOrd="0" destOrd="0" presId="urn:microsoft.com/office/officeart/2005/8/layout/process2"/>
    <dgm:cxn modelId="{C1AD6F66-A94F-4162-9BC7-25AB1375C543}" type="presOf" srcId="{D391EE18-59D8-465D-B293-7B46DF54D7C6}" destId="{0F6C8C03-AF7D-49B3-81EA-7C7FC8B4C01E}" srcOrd="0" destOrd="0" presId="urn:microsoft.com/office/officeart/2005/8/layout/process2"/>
    <dgm:cxn modelId="{ABD62354-1F46-4730-B460-9ED3B37B0D31}" type="presOf" srcId="{DE3B47D9-0AE9-41EC-A7DE-B142A5066281}" destId="{B5FEF264-303E-4A10-BA77-C4C7A6592C85}" srcOrd="0" destOrd="0" presId="urn:microsoft.com/office/officeart/2005/8/layout/process2"/>
    <dgm:cxn modelId="{AB65A7F8-4848-493F-A120-ACC48ECFFF15}" type="presOf" srcId="{D50B8CF5-13F7-4B63-9E39-D0A5268AF8EF}" destId="{2386C1B4-B808-4B55-BFE7-06C22831CE79}" srcOrd="0" destOrd="0" presId="urn:microsoft.com/office/officeart/2005/8/layout/process2"/>
    <dgm:cxn modelId="{BD0EF176-CF9F-475E-BB66-88AEB1C41769}" type="presOf" srcId="{22E2C1DD-D958-4328-B6D9-BF17F79D1577}" destId="{D33F01F4-DB6A-4E7C-9B3F-D4E5CC3995E0}" srcOrd="0" destOrd="0" presId="urn:microsoft.com/office/officeart/2005/8/layout/process2"/>
    <dgm:cxn modelId="{BCB628F6-83B4-4CC2-A958-4C87BA7DCE94}" type="presOf" srcId="{D50B8CF5-13F7-4B63-9E39-D0A5268AF8EF}" destId="{8F96E1D1-4B8E-4735-A952-8D71196A9047}" srcOrd="1" destOrd="0" presId="urn:microsoft.com/office/officeart/2005/8/layout/process2"/>
    <dgm:cxn modelId="{B1C8BEAB-EF2D-4AA5-8D2B-781EC86EBF2F}" type="presOf" srcId="{92D823EE-3BE3-4429-85F6-6567BAF3628C}" destId="{97782966-426F-454E-ACEB-4707AD78DC73}" srcOrd="1" destOrd="0" presId="urn:microsoft.com/office/officeart/2005/8/layout/process2"/>
    <dgm:cxn modelId="{A3E02C91-E2CF-431D-8693-D0AE63C91C01}" type="presOf" srcId="{92D823EE-3BE3-4429-85F6-6567BAF3628C}" destId="{C4FF1A6C-E93C-4DB6-A644-C3BF3E802580}" srcOrd="0" destOrd="0" presId="urn:microsoft.com/office/officeart/2005/8/layout/process2"/>
    <dgm:cxn modelId="{4B70E2AA-55D4-4994-9BD1-CF352B153416}" type="presOf" srcId="{998FBCD1-6E3F-42FD-A6AB-FA0070F17D42}" destId="{15D88F60-1394-427F-AD88-209A23D87899}" srcOrd="0" destOrd="0" presId="urn:microsoft.com/office/officeart/2005/8/layout/process2"/>
    <dgm:cxn modelId="{FF0A2EC6-42BA-4E8C-B54A-448EBECE0A3D}" type="presOf" srcId="{BF594B34-5959-42D8-BBB7-2F957FE19A74}" destId="{0613E42E-4967-4D23-B483-BAA9BB09F68E}" srcOrd="0" destOrd="0" presId="urn:microsoft.com/office/officeart/2005/8/layout/process2"/>
    <dgm:cxn modelId="{6C9B95F0-6B1D-4870-8E91-A87CC6380BE6}" type="presOf" srcId="{D391EE18-59D8-465D-B293-7B46DF54D7C6}" destId="{C63D3125-1371-478D-A780-B0AC9CDF8375}" srcOrd="1" destOrd="0" presId="urn:microsoft.com/office/officeart/2005/8/layout/process2"/>
    <dgm:cxn modelId="{A927B53C-98F4-4C7C-A409-CAC1A90CD9CD}" type="presParOf" srcId="{B5FEF264-303E-4A10-BA77-C4C7A6592C85}" destId="{15D88F60-1394-427F-AD88-209A23D87899}" srcOrd="0" destOrd="0" presId="urn:microsoft.com/office/officeart/2005/8/layout/process2"/>
    <dgm:cxn modelId="{BAE2433B-559C-47B4-9771-FC2DFA580702}" type="presParOf" srcId="{B5FEF264-303E-4A10-BA77-C4C7A6592C85}" destId="{2386C1B4-B808-4B55-BFE7-06C22831CE79}" srcOrd="1" destOrd="0" presId="urn:microsoft.com/office/officeart/2005/8/layout/process2"/>
    <dgm:cxn modelId="{981BB2AB-B3A1-4CF3-9E42-53655266314D}" type="presParOf" srcId="{2386C1B4-B808-4B55-BFE7-06C22831CE79}" destId="{8F96E1D1-4B8E-4735-A952-8D71196A9047}" srcOrd="0" destOrd="0" presId="urn:microsoft.com/office/officeart/2005/8/layout/process2"/>
    <dgm:cxn modelId="{78D1A79E-783F-431B-B446-A2629DAB254F}" type="presParOf" srcId="{B5FEF264-303E-4A10-BA77-C4C7A6592C85}" destId="{0613E42E-4967-4D23-B483-BAA9BB09F68E}" srcOrd="2" destOrd="0" presId="urn:microsoft.com/office/officeart/2005/8/layout/process2"/>
    <dgm:cxn modelId="{36B74634-122F-4B1F-902F-953567AEED1A}" type="presParOf" srcId="{B5FEF264-303E-4A10-BA77-C4C7A6592C85}" destId="{C4FF1A6C-E93C-4DB6-A644-C3BF3E802580}" srcOrd="3" destOrd="0" presId="urn:microsoft.com/office/officeart/2005/8/layout/process2"/>
    <dgm:cxn modelId="{5BA20FDF-8D0D-4884-9FFB-191D3F700A6B}" type="presParOf" srcId="{C4FF1A6C-E93C-4DB6-A644-C3BF3E802580}" destId="{97782966-426F-454E-ACEB-4707AD78DC73}" srcOrd="0" destOrd="0" presId="urn:microsoft.com/office/officeart/2005/8/layout/process2"/>
    <dgm:cxn modelId="{F4075488-796D-4807-9E5A-E5C9059AA03F}" type="presParOf" srcId="{B5FEF264-303E-4A10-BA77-C4C7A6592C85}" destId="{0D1F8ACA-2E02-4792-A3AE-CAD3B96D61CA}" srcOrd="4" destOrd="0" presId="urn:microsoft.com/office/officeart/2005/8/layout/process2"/>
    <dgm:cxn modelId="{0BCF1AB8-1E16-41F0-B7E5-41DC6A8A251E}" type="presParOf" srcId="{B5FEF264-303E-4A10-BA77-C4C7A6592C85}" destId="{0F6C8C03-AF7D-49B3-81EA-7C7FC8B4C01E}" srcOrd="5" destOrd="0" presId="urn:microsoft.com/office/officeart/2005/8/layout/process2"/>
    <dgm:cxn modelId="{524962CB-1480-40A8-BCCD-34F09AF91AB3}" type="presParOf" srcId="{0F6C8C03-AF7D-49B3-81EA-7C7FC8B4C01E}" destId="{C63D3125-1371-478D-A780-B0AC9CDF8375}" srcOrd="0" destOrd="0" presId="urn:microsoft.com/office/officeart/2005/8/layout/process2"/>
    <dgm:cxn modelId="{38BEC1A3-192C-4027-8730-F944F1DD3137}" type="presParOf" srcId="{B5FEF264-303E-4A10-BA77-C4C7A6592C85}" destId="{D33F01F4-DB6A-4E7C-9B3F-D4E5CC3995E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9186F7-F183-46F7-8A33-096EE11FE339}" type="doc">
      <dgm:prSet loTypeId="urn:microsoft.com/office/officeart/2005/8/layout/arrow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06FADC1-D922-4AB2-9859-10AFC8ABFB64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Efectul apare în timp </a:t>
          </a:r>
          <a:endParaRPr lang="en-US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(6-8 săptămâni)</a:t>
          </a:r>
          <a:endParaRPr lang="en-US" b="1" dirty="0">
            <a:solidFill>
              <a:schemeClr val="tx1"/>
            </a:solidFill>
          </a:endParaRPr>
        </a:p>
      </dgm:t>
    </dgm:pt>
    <dgm:pt modelId="{822F0707-4B5C-4848-A304-516E418777BA}" type="parTrans" cxnId="{DB021724-342A-4ACC-81F1-EC67C5B3C9B4}">
      <dgm:prSet/>
      <dgm:spPr/>
      <dgm:t>
        <a:bodyPr/>
        <a:lstStyle/>
        <a:p>
          <a:endParaRPr lang="en-US"/>
        </a:p>
      </dgm:t>
    </dgm:pt>
    <dgm:pt modelId="{D95C79C7-A8FA-4D37-ACFC-4ACC3D70B71F}" type="sibTrans" cxnId="{DB021724-342A-4ACC-81F1-EC67C5B3C9B4}">
      <dgm:prSet/>
      <dgm:spPr/>
      <dgm:t>
        <a:bodyPr/>
        <a:lstStyle/>
        <a:p>
          <a:endParaRPr lang="en-US"/>
        </a:p>
      </dgm:t>
    </dgm:pt>
    <dgm:pt modelId="{49DCE2F5-318A-4B32-96B1-410999B1BCD4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Durata tratamentului </a:t>
          </a:r>
        </a:p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3-9 luni</a:t>
          </a:r>
          <a:endParaRPr lang="en-US" dirty="0">
            <a:solidFill>
              <a:schemeClr val="tx1"/>
            </a:solidFill>
          </a:endParaRPr>
        </a:p>
      </dgm:t>
    </dgm:pt>
    <dgm:pt modelId="{9E28FF89-96E7-491A-865C-9DD6CF534BA4}" type="parTrans" cxnId="{5EA83CC5-7347-4263-8E39-699493DD9769}">
      <dgm:prSet/>
      <dgm:spPr/>
      <dgm:t>
        <a:bodyPr/>
        <a:lstStyle/>
        <a:p>
          <a:endParaRPr lang="en-US"/>
        </a:p>
      </dgm:t>
    </dgm:pt>
    <dgm:pt modelId="{C25EB266-C4AC-46B0-A943-A3936A2C4564}" type="sibTrans" cxnId="{5EA83CC5-7347-4263-8E39-699493DD9769}">
      <dgm:prSet/>
      <dgm:spPr/>
      <dgm:t>
        <a:bodyPr/>
        <a:lstStyle/>
        <a:p>
          <a:endParaRPr lang="en-US"/>
        </a:p>
      </dgm:t>
    </dgm:pt>
    <dgm:pt modelId="{22D3BC08-D4A7-4C0F-94D1-79C0FEAE0D41}" type="pres">
      <dgm:prSet presAssocID="{B89186F7-F183-46F7-8A33-096EE11FE33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0B98D9-AD82-4E6E-9FC0-936617D91481}" type="pres">
      <dgm:prSet presAssocID="{B89186F7-F183-46F7-8A33-096EE11FE339}" presName="ribbon" presStyleLbl="node1" presStyleIdx="0" presStyleCnt="1"/>
      <dgm:spPr/>
    </dgm:pt>
    <dgm:pt modelId="{756A3586-9865-4E3B-B690-7B9B401EC691}" type="pres">
      <dgm:prSet presAssocID="{B89186F7-F183-46F7-8A33-096EE11FE339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77360B-6467-495D-83E6-2B020EA83EF5}" type="pres">
      <dgm:prSet presAssocID="{B89186F7-F183-46F7-8A33-096EE11FE339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9537A3-6044-4AFE-B9B6-AA2ED77DB6A0}" type="presOf" srcId="{806FADC1-D922-4AB2-9859-10AFC8ABFB64}" destId="{756A3586-9865-4E3B-B690-7B9B401EC691}" srcOrd="0" destOrd="0" presId="urn:microsoft.com/office/officeart/2005/8/layout/arrow6"/>
    <dgm:cxn modelId="{8D837972-EEBD-4531-B95F-BA713BA46A90}" type="presOf" srcId="{B89186F7-F183-46F7-8A33-096EE11FE339}" destId="{22D3BC08-D4A7-4C0F-94D1-79C0FEAE0D41}" srcOrd="0" destOrd="0" presId="urn:microsoft.com/office/officeart/2005/8/layout/arrow6"/>
    <dgm:cxn modelId="{DB021724-342A-4ACC-81F1-EC67C5B3C9B4}" srcId="{B89186F7-F183-46F7-8A33-096EE11FE339}" destId="{806FADC1-D922-4AB2-9859-10AFC8ABFB64}" srcOrd="0" destOrd="0" parTransId="{822F0707-4B5C-4848-A304-516E418777BA}" sibTransId="{D95C79C7-A8FA-4D37-ACFC-4ACC3D70B71F}"/>
    <dgm:cxn modelId="{9279A9E5-4169-4604-946C-AF8BDBA7D17B}" type="presOf" srcId="{49DCE2F5-318A-4B32-96B1-410999B1BCD4}" destId="{6877360B-6467-495D-83E6-2B020EA83EF5}" srcOrd="0" destOrd="0" presId="urn:microsoft.com/office/officeart/2005/8/layout/arrow6"/>
    <dgm:cxn modelId="{5EA83CC5-7347-4263-8E39-699493DD9769}" srcId="{B89186F7-F183-46F7-8A33-096EE11FE339}" destId="{49DCE2F5-318A-4B32-96B1-410999B1BCD4}" srcOrd="1" destOrd="0" parTransId="{9E28FF89-96E7-491A-865C-9DD6CF534BA4}" sibTransId="{C25EB266-C4AC-46B0-A943-A3936A2C4564}"/>
    <dgm:cxn modelId="{270A0F65-A824-44E4-9015-320330151CF4}" type="presParOf" srcId="{22D3BC08-D4A7-4C0F-94D1-79C0FEAE0D41}" destId="{420B98D9-AD82-4E6E-9FC0-936617D91481}" srcOrd="0" destOrd="0" presId="urn:microsoft.com/office/officeart/2005/8/layout/arrow6"/>
    <dgm:cxn modelId="{ECAFBD1A-0376-4FEF-BB21-AA157FFECB95}" type="presParOf" srcId="{22D3BC08-D4A7-4C0F-94D1-79C0FEAE0D41}" destId="{756A3586-9865-4E3B-B690-7B9B401EC691}" srcOrd="1" destOrd="0" presId="urn:microsoft.com/office/officeart/2005/8/layout/arrow6"/>
    <dgm:cxn modelId="{4E25E423-9AF8-4A4F-A28D-66611E65C6BF}" type="presParOf" srcId="{22D3BC08-D4A7-4C0F-94D1-79C0FEAE0D41}" destId="{6877360B-6467-495D-83E6-2B020EA83EF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BFEEAD-DB33-4709-8BEC-922D91CEC138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878942-2F65-48F2-94A8-15A67454B34E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antiinflamatoare, </a:t>
          </a:r>
          <a:r>
            <a:rPr kumimoji="0" lang="en-US" sz="2000" b="1" i="0" u="none" strike="noStrike" cap="none" normalizeH="0" baseline="0" dirty="0" err="1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antibacterian</a:t>
          </a:r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 - </a:t>
          </a:r>
          <a:r>
            <a:rPr lang="ro-RO" sz="20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lamiozidă</a:t>
          </a:r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EAF0947F-B099-450C-B44F-817D0DA3DC17}" type="parTrans" cxnId="{ADD96F9E-DA2C-4832-BFBD-0D0F6B033C71}">
      <dgm:prSet/>
      <dgm:spPr/>
      <dgm:t>
        <a:bodyPr/>
        <a:lstStyle/>
        <a:p>
          <a:endParaRPr lang="en-US"/>
        </a:p>
      </dgm:t>
    </dgm:pt>
    <dgm:pt modelId="{D40FF033-5696-4B13-88D1-8E834B3BD409}" type="sibTrans" cxnId="{ADD96F9E-DA2C-4832-BFBD-0D0F6B033C71}">
      <dgm:prSet/>
      <dgm:spPr/>
      <dgm:t>
        <a:bodyPr/>
        <a:lstStyle/>
        <a:p>
          <a:endParaRPr lang="en-US"/>
        </a:p>
      </dgm:t>
    </dgm:pt>
    <dgm:pt modelId="{72649ECD-2E64-4541-950A-482D0DDF416A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cicatrizant   - </a:t>
          </a:r>
          <a:r>
            <a:rPr lang="ro-RO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flavone, tanin, carotenoide</a:t>
          </a:r>
          <a:endParaRPr 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767514-0EF7-446F-8324-26F601278308}" type="parTrans" cxnId="{92CFBA9C-182D-4F6D-8A0B-F5A77D882CE0}">
      <dgm:prSet/>
      <dgm:spPr/>
      <dgm:t>
        <a:bodyPr/>
        <a:lstStyle/>
        <a:p>
          <a:endParaRPr lang="en-US"/>
        </a:p>
      </dgm:t>
    </dgm:pt>
    <dgm:pt modelId="{C33200C0-F158-4EE9-87A8-BB3489A70FA7}" type="sibTrans" cxnId="{92CFBA9C-182D-4F6D-8A0B-F5A77D882CE0}">
      <dgm:prSet/>
      <dgm:spPr/>
      <dgm:t>
        <a:bodyPr/>
        <a:lstStyle/>
        <a:p>
          <a:endParaRPr lang="en-US"/>
        </a:p>
      </dgm:t>
    </dgm:pt>
    <dgm:pt modelId="{1DF8B322-122B-4357-9544-EEA477B8A2EC}">
      <dgm:prSet phldrT="[Text]"/>
      <dgm:spPr/>
      <dgm:t>
        <a:bodyPr/>
        <a:lstStyle/>
        <a:p>
          <a:endParaRPr lang="en-US" dirty="0"/>
        </a:p>
      </dgm:t>
    </dgm:pt>
    <dgm:pt modelId="{21246EA0-B832-4103-9219-7DDE9D58DC10}" type="parTrans" cxnId="{CE8FB0B4-3A65-4B09-A29F-BCAE116C0641}">
      <dgm:prSet/>
      <dgm:spPr/>
      <dgm:t>
        <a:bodyPr/>
        <a:lstStyle/>
        <a:p>
          <a:endParaRPr lang="en-US"/>
        </a:p>
      </dgm:t>
    </dgm:pt>
    <dgm:pt modelId="{7F48DB5D-8E1A-47B7-AE84-BAB678831244}" type="sibTrans" cxnId="{CE8FB0B4-3A65-4B09-A29F-BCAE116C0641}">
      <dgm:prSet/>
      <dgm:spPr/>
      <dgm:t>
        <a:bodyPr/>
        <a:lstStyle/>
        <a:p>
          <a:endParaRPr lang="en-US"/>
        </a:p>
      </dgm:t>
    </dgm:pt>
    <dgm:pt modelId="{0C4AEC1B-CF09-4D48-80AE-DAFD72C2EDCB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ntidiareică  - </a:t>
          </a:r>
          <a:r>
            <a:rPr lang="ro-RO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tanin</a:t>
          </a:r>
          <a:endParaRPr 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C96CD0-59C0-4C81-9046-561697A72C85}" type="parTrans" cxnId="{D52304E7-76EF-4785-BDEC-5C5845F1716F}">
      <dgm:prSet/>
      <dgm:spPr/>
      <dgm:t>
        <a:bodyPr/>
        <a:lstStyle/>
        <a:p>
          <a:endParaRPr lang="en-US"/>
        </a:p>
      </dgm:t>
    </dgm:pt>
    <dgm:pt modelId="{015D70FB-23B4-4004-AC2C-4780BB951B06}" type="sibTrans" cxnId="{D52304E7-76EF-4785-BDEC-5C5845F1716F}">
      <dgm:prSet/>
      <dgm:spPr/>
      <dgm:t>
        <a:bodyPr/>
        <a:lstStyle/>
        <a:p>
          <a:endParaRPr lang="en-US"/>
        </a:p>
      </dgm:t>
    </dgm:pt>
    <dgm:pt modelId="{76F169D4-A495-4370-966A-6E96AC6F3D4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diuretică şi depurativă  - </a:t>
          </a:r>
          <a:r>
            <a:rPr kumimoji="0" lang="ro-RO" sz="2000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flavone, saponozide, săruri de potasiu</a:t>
          </a:r>
          <a:endParaRPr lang="en-US" sz="2000" b="1" dirty="0">
            <a:solidFill>
              <a:srgbClr val="FF0000"/>
            </a:solidFill>
          </a:endParaRPr>
        </a:p>
      </dgm:t>
    </dgm:pt>
    <dgm:pt modelId="{870F2CBD-60F2-4EF8-82CC-05ABCDF389CB}" type="parTrans" cxnId="{8C239741-05DD-402F-A9A8-1E45919213C8}">
      <dgm:prSet/>
      <dgm:spPr/>
      <dgm:t>
        <a:bodyPr/>
        <a:lstStyle/>
        <a:p>
          <a:endParaRPr lang="en-US"/>
        </a:p>
      </dgm:t>
    </dgm:pt>
    <dgm:pt modelId="{0FEFF32C-34A2-4C42-8B44-7AFB1E5716E6}" type="sibTrans" cxnId="{8C239741-05DD-402F-A9A8-1E45919213C8}">
      <dgm:prSet/>
      <dgm:spPr/>
      <dgm:t>
        <a:bodyPr/>
        <a:lstStyle/>
        <a:p>
          <a:endParaRPr lang="en-US"/>
        </a:p>
      </dgm:t>
    </dgm:pt>
    <dgm:pt modelId="{ADFEE51E-A3B0-4E9E-BCF1-8E6AC0122554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mucolitică, expectorantă  </a:t>
          </a: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- </a:t>
          </a:r>
          <a:r>
            <a:rPr kumimoji="0" lang="ro-RO" sz="2000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saponozide</a:t>
          </a: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dirty="0"/>
        </a:p>
      </dgm:t>
    </dgm:pt>
    <dgm:pt modelId="{56BB8B2D-EAB3-4A99-B403-5B1A273512BB}" type="parTrans" cxnId="{3E3DD2DF-F699-49DB-B94C-B191896D7423}">
      <dgm:prSet/>
      <dgm:spPr/>
      <dgm:t>
        <a:bodyPr/>
        <a:lstStyle/>
        <a:p>
          <a:endParaRPr lang="en-US"/>
        </a:p>
      </dgm:t>
    </dgm:pt>
    <dgm:pt modelId="{7EC706F5-AFF4-4926-85D9-68DA77F1BBF3}" type="sibTrans" cxnId="{3E3DD2DF-F699-49DB-B94C-B191896D7423}">
      <dgm:prSet/>
      <dgm:spPr/>
      <dgm:t>
        <a:bodyPr/>
        <a:lstStyle/>
        <a:p>
          <a:endParaRPr lang="en-US"/>
        </a:p>
      </dgm:t>
    </dgm:pt>
    <dgm:pt modelId="{A5D2B929-584F-4A5F-B9FC-217F5E30916F}" type="pres">
      <dgm:prSet presAssocID="{5ABFEEAD-DB33-4709-8BEC-922D91CEC1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B2DD8E-A3FA-484E-B94F-F17CC7C7D4E7}" type="pres">
      <dgm:prSet presAssocID="{94878942-2F65-48F2-94A8-15A67454B34E}" presName="parentText" presStyleLbl="node1" presStyleIdx="0" presStyleCnt="5" custLinFactNeighborY="-8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A81192-4EA2-49AD-ABF2-82628239156B}" type="pres">
      <dgm:prSet presAssocID="{D40FF033-5696-4B13-88D1-8E834B3BD409}" presName="spacer" presStyleCnt="0"/>
      <dgm:spPr/>
    </dgm:pt>
    <dgm:pt modelId="{1F4F6C49-E70C-4E8F-8ACA-FAD56AF8776D}" type="pres">
      <dgm:prSet presAssocID="{ADFEE51E-A3B0-4E9E-BCF1-8E6AC012255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486AB-2574-4EF8-A2F0-7A72D5F9E9B2}" type="pres">
      <dgm:prSet presAssocID="{7EC706F5-AFF4-4926-85D9-68DA77F1BBF3}" presName="spacer" presStyleCnt="0"/>
      <dgm:spPr/>
    </dgm:pt>
    <dgm:pt modelId="{C37E5602-B7A2-43F7-8751-2FDCA25376FF}" type="pres">
      <dgm:prSet presAssocID="{76F169D4-A495-4370-966A-6E96AC6F3D4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342F7-F35E-42FB-AA33-05D470A26975}" type="pres">
      <dgm:prSet presAssocID="{0FEFF32C-34A2-4C42-8B44-7AFB1E5716E6}" presName="spacer" presStyleCnt="0"/>
      <dgm:spPr/>
    </dgm:pt>
    <dgm:pt modelId="{D881450B-BD00-4471-BA96-3F78AF06BFD3}" type="pres">
      <dgm:prSet presAssocID="{0C4AEC1B-CF09-4D48-80AE-DAFD72C2EDC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56931-B578-4D15-B463-726A3C8ADC1F}" type="pres">
      <dgm:prSet presAssocID="{015D70FB-23B4-4004-AC2C-4780BB951B06}" presName="spacer" presStyleCnt="0"/>
      <dgm:spPr/>
    </dgm:pt>
    <dgm:pt modelId="{2AD1351A-B978-4914-A057-C25D49B98A0A}" type="pres">
      <dgm:prSet presAssocID="{72649ECD-2E64-4541-950A-482D0DDF416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2E8F4-8633-41EC-BD76-0B1A4C30F521}" type="pres">
      <dgm:prSet presAssocID="{72649ECD-2E64-4541-950A-482D0DDF416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CFBA9C-182D-4F6D-8A0B-F5A77D882CE0}" srcId="{5ABFEEAD-DB33-4709-8BEC-922D91CEC138}" destId="{72649ECD-2E64-4541-950A-482D0DDF416A}" srcOrd="4" destOrd="0" parTransId="{1E767514-0EF7-446F-8324-26F601278308}" sibTransId="{C33200C0-F158-4EE9-87A8-BB3489A70FA7}"/>
    <dgm:cxn modelId="{0118C35D-C975-4167-8363-588109228521}" type="presOf" srcId="{76F169D4-A495-4370-966A-6E96AC6F3D4D}" destId="{C37E5602-B7A2-43F7-8751-2FDCA25376FF}" srcOrd="0" destOrd="0" presId="urn:microsoft.com/office/officeart/2005/8/layout/vList2"/>
    <dgm:cxn modelId="{F04BBDD2-20A9-417B-8B8D-86C2B2E4371E}" type="presOf" srcId="{72649ECD-2E64-4541-950A-482D0DDF416A}" destId="{2AD1351A-B978-4914-A057-C25D49B98A0A}" srcOrd="0" destOrd="0" presId="urn:microsoft.com/office/officeart/2005/8/layout/vList2"/>
    <dgm:cxn modelId="{ADD96F9E-DA2C-4832-BFBD-0D0F6B033C71}" srcId="{5ABFEEAD-DB33-4709-8BEC-922D91CEC138}" destId="{94878942-2F65-48F2-94A8-15A67454B34E}" srcOrd="0" destOrd="0" parTransId="{EAF0947F-B099-450C-B44F-817D0DA3DC17}" sibTransId="{D40FF033-5696-4B13-88D1-8E834B3BD409}"/>
    <dgm:cxn modelId="{1B2A6D1F-BCFA-498B-A5D5-BED8395D0153}" type="presOf" srcId="{94878942-2F65-48F2-94A8-15A67454B34E}" destId="{C7B2DD8E-A3FA-484E-B94F-F17CC7C7D4E7}" srcOrd="0" destOrd="0" presId="urn:microsoft.com/office/officeart/2005/8/layout/vList2"/>
    <dgm:cxn modelId="{3E3DD2DF-F699-49DB-B94C-B191896D7423}" srcId="{5ABFEEAD-DB33-4709-8BEC-922D91CEC138}" destId="{ADFEE51E-A3B0-4E9E-BCF1-8E6AC0122554}" srcOrd="1" destOrd="0" parTransId="{56BB8B2D-EAB3-4A99-B403-5B1A273512BB}" sibTransId="{7EC706F5-AFF4-4926-85D9-68DA77F1BBF3}"/>
    <dgm:cxn modelId="{BD40A948-9626-4D69-80B0-8B6FD803B95B}" type="presOf" srcId="{0C4AEC1B-CF09-4D48-80AE-DAFD72C2EDCB}" destId="{D881450B-BD00-4471-BA96-3F78AF06BFD3}" srcOrd="0" destOrd="0" presId="urn:microsoft.com/office/officeart/2005/8/layout/vList2"/>
    <dgm:cxn modelId="{F92D564D-3983-43A7-B37A-A0DFB6FE2CC0}" type="presOf" srcId="{5ABFEEAD-DB33-4709-8BEC-922D91CEC138}" destId="{A5D2B929-584F-4A5F-B9FC-217F5E30916F}" srcOrd="0" destOrd="0" presId="urn:microsoft.com/office/officeart/2005/8/layout/vList2"/>
    <dgm:cxn modelId="{CB64F670-6B85-44C4-AE0B-B1E363E50945}" type="presOf" srcId="{1DF8B322-122B-4357-9544-EEA477B8A2EC}" destId="{94A2E8F4-8633-41EC-BD76-0B1A4C30F521}" srcOrd="0" destOrd="0" presId="urn:microsoft.com/office/officeart/2005/8/layout/vList2"/>
    <dgm:cxn modelId="{8C239741-05DD-402F-A9A8-1E45919213C8}" srcId="{5ABFEEAD-DB33-4709-8BEC-922D91CEC138}" destId="{76F169D4-A495-4370-966A-6E96AC6F3D4D}" srcOrd="2" destOrd="0" parTransId="{870F2CBD-60F2-4EF8-82CC-05ABCDF389CB}" sibTransId="{0FEFF32C-34A2-4C42-8B44-7AFB1E5716E6}"/>
    <dgm:cxn modelId="{D52304E7-76EF-4785-BDEC-5C5845F1716F}" srcId="{5ABFEEAD-DB33-4709-8BEC-922D91CEC138}" destId="{0C4AEC1B-CF09-4D48-80AE-DAFD72C2EDCB}" srcOrd="3" destOrd="0" parTransId="{F8C96CD0-59C0-4C81-9046-561697A72C85}" sibTransId="{015D70FB-23B4-4004-AC2C-4780BB951B06}"/>
    <dgm:cxn modelId="{DE355E71-CF83-4773-96EE-12B6349B92D5}" type="presOf" srcId="{ADFEE51E-A3B0-4E9E-BCF1-8E6AC0122554}" destId="{1F4F6C49-E70C-4E8F-8ACA-FAD56AF8776D}" srcOrd="0" destOrd="0" presId="urn:microsoft.com/office/officeart/2005/8/layout/vList2"/>
    <dgm:cxn modelId="{CE8FB0B4-3A65-4B09-A29F-BCAE116C0641}" srcId="{72649ECD-2E64-4541-950A-482D0DDF416A}" destId="{1DF8B322-122B-4357-9544-EEA477B8A2EC}" srcOrd="0" destOrd="0" parTransId="{21246EA0-B832-4103-9219-7DDE9D58DC10}" sibTransId="{7F48DB5D-8E1A-47B7-AE84-BAB678831244}"/>
    <dgm:cxn modelId="{5099DA2C-DD41-4036-9AA5-82EB0F3E509A}" type="presParOf" srcId="{A5D2B929-584F-4A5F-B9FC-217F5E30916F}" destId="{C7B2DD8E-A3FA-484E-B94F-F17CC7C7D4E7}" srcOrd="0" destOrd="0" presId="urn:microsoft.com/office/officeart/2005/8/layout/vList2"/>
    <dgm:cxn modelId="{0D74F347-9546-4F35-ABE6-CBF4967729A7}" type="presParOf" srcId="{A5D2B929-584F-4A5F-B9FC-217F5E30916F}" destId="{E6A81192-4EA2-49AD-ABF2-82628239156B}" srcOrd="1" destOrd="0" presId="urn:microsoft.com/office/officeart/2005/8/layout/vList2"/>
    <dgm:cxn modelId="{F5697C12-8D6E-4CB1-A50E-6E5ACA0F086A}" type="presParOf" srcId="{A5D2B929-584F-4A5F-B9FC-217F5E30916F}" destId="{1F4F6C49-E70C-4E8F-8ACA-FAD56AF8776D}" srcOrd="2" destOrd="0" presId="urn:microsoft.com/office/officeart/2005/8/layout/vList2"/>
    <dgm:cxn modelId="{B460700C-49EF-4A6F-A6E4-399D62063190}" type="presParOf" srcId="{A5D2B929-584F-4A5F-B9FC-217F5E30916F}" destId="{686486AB-2574-4EF8-A2F0-7A72D5F9E9B2}" srcOrd="3" destOrd="0" presId="urn:microsoft.com/office/officeart/2005/8/layout/vList2"/>
    <dgm:cxn modelId="{5B05E65B-EAA7-4E07-B1F1-DFA9D8144DEF}" type="presParOf" srcId="{A5D2B929-584F-4A5F-B9FC-217F5E30916F}" destId="{C37E5602-B7A2-43F7-8751-2FDCA25376FF}" srcOrd="4" destOrd="0" presId="urn:microsoft.com/office/officeart/2005/8/layout/vList2"/>
    <dgm:cxn modelId="{E5792F82-15B2-4E60-B700-CB3A34B14B92}" type="presParOf" srcId="{A5D2B929-584F-4A5F-B9FC-217F5E30916F}" destId="{95F342F7-F35E-42FB-AA33-05D470A26975}" srcOrd="5" destOrd="0" presId="urn:microsoft.com/office/officeart/2005/8/layout/vList2"/>
    <dgm:cxn modelId="{EBE6DD65-A542-40A8-B798-612C3E948860}" type="presParOf" srcId="{A5D2B929-584F-4A5F-B9FC-217F5E30916F}" destId="{D881450B-BD00-4471-BA96-3F78AF06BFD3}" srcOrd="6" destOrd="0" presId="urn:microsoft.com/office/officeart/2005/8/layout/vList2"/>
    <dgm:cxn modelId="{FAC64D46-CFB9-4048-A13B-453D2EAE7761}" type="presParOf" srcId="{A5D2B929-584F-4A5F-B9FC-217F5E30916F}" destId="{91656931-B578-4D15-B463-726A3C8ADC1F}" srcOrd="7" destOrd="0" presId="urn:microsoft.com/office/officeart/2005/8/layout/vList2"/>
    <dgm:cxn modelId="{D1B7ACAB-7342-4FEF-BB86-AAE677E429AE}" type="presParOf" srcId="{A5D2B929-584F-4A5F-B9FC-217F5E30916F}" destId="{2AD1351A-B978-4914-A057-C25D49B98A0A}" srcOrd="8" destOrd="0" presId="urn:microsoft.com/office/officeart/2005/8/layout/vList2"/>
    <dgm:cxn modelId="{4B6EBC3E-C84D-4816-9EBE-75401DCEF5A1}" type="presParOf" srcId="{A5D2B929-584F-4A5F-B9FC-217F5E30916F}" destId="{94A2E8F4-8633-41EC-BD76-0B1A4C30F521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338528-CA36-4661-87E6-BEC321D7FA92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5C7CDA67-3A88-41DA-B45E-A22B76BCAD21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congestii ale căilor respiratorii superioare</a:t>
          </a:r>
          <a:endParaRPr lang="en-US" b="1" dirty="0">
            <a:solidFill>
              <a:schemeClr val="tx1"/>
            </a:solidFill>
          </a:endParaRPr>
        </a:p>
      </dgm:t>
    </dgm:pt>
    <dgm:pt modelId="{27640088-4CA8-45CA-B29F-780E08DB848D}" type="parTrans" cxnId="{2A47B4FD-AE64-4FB9-A194-D8AACD0FA019}">
      <dgm:prSet/>
      <dgm:spPr/>
      <dgm:t>
        <a:bodyPr/>
        <a:lstStyle/>
        <a:p>
          <a:endParaRPr lang="en-US"/>
        </a:p>
      </dgm:t>
    </dgm:pt>
    <dgm:pt modelId="{00D258B2-24FC-4CBE-A3D4-2DC3CDDE4D43}" type="sibTrans" cxnId="{2A47B4FD-AE64-4FB9-A194-D8AACD0FA019}">
      <dgm:prSet/>
      <dgm:spPr/>
      <dgm:t>
        <a:bodyPr/>
        <a:lstStyle/>
        <a:p>
          <a:endParaRPr lang="en-US"/>
        </a:p>
      </dgm:t>
    </dgm:pt>
    <dgm:pt modelId="{CE9651EE-9996-4B28-8931-A6501F1BF2A0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dermatoze</a:t>
          </a:r>
          <a:endParaRPr lang="en-US" b="1" dirty="0">
            <a:solidFill>
              <a:schemeClr val="tx1"/>
            </a:solidFill>
          </a:endParaRPr>
        </a:p>
      </dgm:t>
    </dgm:pt>
    <dgm:pt modelId="{72BB67D2-0EC2-4053-B649-4E18EE1EA6CF}" type="parTrans" cxnId="{8F67B1AB-DF99-4A32-9AE3-DFE23CD74079}">
      <dgm:prSet/>
      <dgm:spPr/>
      <dgm:t>
        <a:bodyPr/>
        <a:lstStyle/>
        <a:p>
          <a:endParaRPr lang="en-US"/>
        </a:p>
      </dgm:t>
    </dgm:pt>
    <dgm:pt modelId="{DC63C271-066C-4123-AC00-8B8E34613349}" type="sibTrans" cxnId="{8F67B1AB-DF99-4A32-9AE3-DFE23CD74079}">
      <dgm:prSet/>
      <dgm:spPr/>
      <dgm:t>
        <a:bodyPr/>
        <a:lstStyle/>
        <a:p>
          <a:endParaRPr lang="en-US"/>
        </a:p>
      </dgm:t>
    </dgm:pt>
    <dgm:pt modelId="{CFB01849-DD1D-46A1-965C-F322C044BB02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afecţiuni urogenitale</a:t>
          </a:r>
          <a:endParaRPr lang="en-US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en-US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leucoree</a:t>
          </a:r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r>
            <a:rPr lang="ro-RO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960617AB-5B24-490A-B0D5-9CE32CD35B9C}" type="parTrans" cxnId="{3F79BC0D-D6DD-402C-A7D0-B3CEEFFEDB59}">
      <dgm:prSet/>
      <dgm:spPr/>
      <dgm:t>
        <a:bodyPr/>
        <a:lstStyle/>
        <a:p>
          <a:endParaRPr lang="en-US"/>
        </a:p>
      </dgm:t>
    </dgm:pt>
    <dgm:pt modelId="{15236FF6-1EDE-40F9-8B20-95E5D8A9A865}" type="sibTrans" cxnId="{3F79BC0D-D6DD-402C-A7D0-B3CEEFFEDB59}">
      <dgm:prSet/>
      <dgm:spPr/>
      <dgm:t>
        <a:bodyPr/>
        <a:lstStyle/>
        <a:p>
          <a:endParaRPr lang="en-US"/>
        </a:p>
      </dgm:t>
    </dgm:pt>
    <dgm:pt modelId="{7BC184C1-1AE6-447E-8CD0-5D0644F04976}">
      <dgm:prSet/>
      <dgm:spPr/>
      <dgm:t>
        <a:bodyPr/>
        <a:lstStyle/>
        <a:p>
          <a:r>
            <a:rPr lang="ro-RO" b="1" smtClean="0">
              <a:latin typeface="Times New Roman" pitchFamily="18" charset="0"/>
              <a:cs typeface="Times New Roman" pitchFamily="18" charset="0"/>
            </a:rPr>
            <a:t>tulburări de climacteriu</a:t>
          </a:r>
          <a:endParaRPr lang="en-US"/>
        </a:p>
      </dgm:t>
    </dgm:pt>
    <dgm:pt modelId="{0BA51B15-6E1C-4462-BAA2-5A99B71DDE07}" type="parTrans" cxnId="{7D75395F-6171-45E6-BCF8-E2BBB037BF2D}">
      <dgm:prSet/>
      <dgm:spPr/>
      <dgm:t>
        <a:bodyPr/>
        <a:lstStyle/>
        <a:p>
          <a:endParaRPr lang="en-US"/>
        </a:p>
      </dgm:t>
    </dgm:pt>
    <dgm:pt modelId="{B223AF81-7FF6-4D47-B9DC-46A12D6A0851}" type="sibTrans" cxnId="{7D75395F-6171-45E6-BCF8-E2BBB037BF2D}">
      <dgm:prSet/>
      <dgm:spPr/>
      <dgm:t>
        <a:bodyPr/>
        <a:lstStyle/>
        <a:p>
          <a:endParaRPr lang="en-US"/>
        </a:p>
      </dgm:t>
    </dgm:pt>
    <dgm:pt modelId="{9F8E2E4F-9D08-4F0A-89CE-2AC6F37E0528}" type="pres">
      <dgm:prSet presAssocID="{8D338528-CA36-4661-87E6-BEC321D7FA92}" presName="CompostProcess" presStyleCnt="0">
        <dgm:presLayoutVars>
          <dgm:dir/>
          <dgm:resizeHandles val="exact"/>
        </dgm:presLayoutVars>
      </dgm:prSet>
      <dgm:spPr/>
    </dgm:pt>
    <dgm:pt modelId="{BEC1BCFB-7E8F-4B8C-8E81-B1F1E39D8339}" type="pres">
      <dgm:prSet presAssocID="{8D338528-CA36-4661-87E6-BEC321D7FA92}" presName="arrow" presStyleLbl="bgShp" presStyleIdx="0" presStyleCnt="1"/>
      <dgm:spPr/>
    </dgm:pt>
    <dgm:pt modelId="{405A53E2-2B53-47F7-8EC5-852FE0A09CFF}" type="pres">
      <dgm:prSet presAssocID="{8D338528-CA36-4661-87E6-BEC321D7FA92}" presName="linearProcess" presStyleCnt="0"/>
      <dgm:spPr/>
    </dgm:pt>
    <dgm:pt modelId="{799F881D-A645-4AA2-BA0E-420BD40053FA}" type="pres">
      <dgm:prSet presAssocID="{5C7CDA67-3A88-41DA-B45E-A22B76BCAD2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3031F-DFE9-4F42-AA18-CA596D48D4B5}" type="pres">
      <dgm:prSet presAssocID="{00D258B2-24FC-4CBE-A3D4-2DC3CDDE4D43}" presName="sibTrans" presStyleCnt="0"/>
      <dgm:spPr/>
    </dgm:pt>
    <dgm:pt modelId="{E7504F94-3A79-4693-A329-9EABDFF5194E}" type="pres">
      <dgm:prSet presAssocID="{CE9651EE-9996-4B28-8931-A6501F1BF2A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29CB8-AAFD-4BC9-B3E3-65D9E21B9DB3}" type="pres">
      <dgm:prSet presAssocID="{DC63C271-066C-4123-AC00-8B8E34613349}" presName="sibTrans" presStyleCnt="0"/>
      <dgm:spPr/>
    </dgm:pt>
    <dgm:pt modelId="{C46E3E49-A1C8-4435-9D8B-D7408F4A72A2}" type="pres">
      <dgm:prSet presAssocID="{CFB01849-DD1D-46A1-965C-F322C044BB0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15E66-C02A-40EF-AF44-0560678244E7}" type="pres">
      <dgm:prSet presAssocID="{15236FF6-1EDE-40F9-8B20-95E5D8A9A865}" presName="sibTrans" presStyleCnt="0"/>
      <dgm:spPr/>
    </dgm:pt>
    <dgm:pt modelId="{6CCB5975-FBCB-46C3-9B9F-17AD138E2E58}" type="pres">
      <dgm:prSet presAssocID="{7BC184C1-1AE6-447E-8CD0-5D0644F0497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DABE4F1B-94F2-4E2B-9607-9134853FB4A9}" type="presOf" srcId="{7BC184C1-1AE6-447E-8CD0-5D0644F04976}" destId="{6CCB5975-FBCB-46C3-9B9F-17AD138E2E58}" srcOrd="0" destOrd="0" presId="urn:microsoft.com/office/officeart/2005/8/layout/hProcess9"/>
    <dgm:cxn modelId="{DFB0BE83-80E7-4408-AB07-A41E07FDB3D0}" type="presOf" srcId="{8D338528-CA36-4661-87E6-BEC321D7FA92}" destId="{9F8E2E4F-9D08-4F0A-89CE-2AC6F37E0528}" srcOrd="0" destOrd="0" presId="urn:microsoft.com/office/officeart/2005/8/layout/hProcess9"/>
    <dgm:cxn modelId="{3F79BC0D-D6DD-402C-A7D0-B3CEEFFEDB59}" srcId="{8D338528-CA36-4661-87E6-BEC321D7FA92}" destId="{CFB01849-DD1D-46A1-965C-F322C044BB02}" srcOrd="2" destOrd="0" parTransId="{960617AB-5B24-490A-B0D5-9CE32CD35B9C}" sibTransId="{15236FF6-1EDE-40F9-8B20-95E5D8A9A865}"/>
    <dgm:cxn modelId="{EE65E0EA-3FE9-4062-A6E8-05C2B71545D1}" type="presOf" srcId="{CFB01849-DD1D-46A1-965C-F322C044BB02}" destId="{C46E3E49-A1C8-4435-9D8B-D7408F4A72A2}" srcOrd="0" destOrd="0" presId="urn:microsoft.com/office/officeart/2005/8/layout/hProcess9"/>
    <dgm:cxn modelId="{7D75395F-6171-45E6-BCF8-E2BBB037BF2D}" srcId="{8D338528-CA36-4661-87E6-BEC321D7FA92}" destId="{7BC184C1-1AE6-447E-8CD0-5D0644F04976}" srcOrd="3" destOrd="0" parTransId="{0BA51B15-6E1C-4462-BAA2-5A99B71DDE07}" sibTransId="{B223AF81-7FF6-4D47-B9DC-46A12D6A0851}"/>
    <dgm:cxn modelId="{2A47B4FD-AE64-4FB9-A194-D8AACD0FA019}" srcId="{8D338528-CA36-4661-87E6-BEC321D7FA92}" destId="{5C7CDA67-3A88-41DA-B45E-A22B76BCAD21}" srcOrd="0" destOrd="0" parTransId="{27640088-4CA8-45CA-B29F-780E08DB848D}" sibTransId="{00D258B2-24FC-4CBE-A3D4-2DC3CDDE4D43}"/>
    <dgm:cxn modelId="{8469C843-AEAB-4AA5-A608-A28264F09121}" type="presOf" srcId="{CE9651EE-9996-4B28-8931-A6501F1BF2A0}" destId="{E7504F94-3A79-4693-A329-9EABDFF5194E}" srcOrd="0" destOrd="0" presId="urn:microsoft.com/office/officeart/2005/8/layout/hProcess9"/>
    <dgm:cxn modelId="{8F67B1AB-DF99-4A32-9AE3-DFE23CD74079}" srcId="{8D338528-CA36-4661-87E6-BEC321D7FA92}" destId="{CE9651EE-9996-4B28-8931-A6501F1BF2A0}" srcOrd="1" destOrd="0" parTransId="{72BB67D2-0EC2-4053-B649-4E18EE1EA6CF}" sibTransId="{DC63C271-066C-4123-AC00-8B8E34613349}"/>
    <dgm:cxn modelId="{E6F0E1D1-44BF-440C-AFA6-E2A81AE11E33}" type="presOf" srcId="{5C7CDA67-3A88-41DA-B45E-A22B76BCAD21}" destId="{799F881D-A645-4AA2-BA0E-420BD40053FA}" srcOrd="0" destOrd="0" presId="urn:microsoft.com/office/officeart/2005/8/layout/hProcess9"/>
    <dgm:cxn modelId="{D7E1BE10-69A2-4776-9DD5-2331142E59C4}" type="presParOf" srcId="{9F8E2E4F-9D08-4F0A-89CE-2AC6F37E0528}" destId="{BEC1BCFB-7E8F-4B8C-8E81-B1F1E39D8339}" srcOrd="0" destOrd="0" presId="urn:microsoft.com/office/officeart/2005/8/layout/hProcess9"/>
    <dgm:cxn modelId="{EDF5361D-BB9A-4463-850C-41D030EB5418}" type="presParOf" srcId="{9F8E2E4F-9D08-4F0A-89CE-2AC6F37E0528}" destId="{405A53E2-2B53-47F7-8EC5-852FE0A09CFF}" srcOrd="1" destOrd="0" presId="urn:microsoft.com/office/officeart/2005/8/layout/hProcess9"/>
    <dgm:cxn modelId="{70C590B6-D20A-44CD-B9E8-384C535F7CE0}" type="presParOf" srcId="{405A53E2-2B53-47F7-8EC5-852FE0A09CFF}" destId="{799F881D-A645-4AA2-BA0E-420BD40053FA}" srcOrd="0" destOrd="0" presId="urn:microsoft.com/office/officeart/2005/8/layout/hProcess9"/>
    <dgm:cxn modelId="{79883240-B930-4FB7-A1B0-1353F7991107}" type="presParOf" srcId="{405A53E2-2B53-47F7-8EC5-852FE0A09CFF}" destId="{AF13031F-DFE9-4F42-AA18-CA596D48D4B5}" srcOrd="1" destOrd="0" presId="urn:microsoft.com/office/officeart/2005/8/layout/hProcess9"/>
    <dgm:cxn modelId="{1E38239D-5F20-422F-90BB-29D9F1897E87}" type="presParOf" srcId="{405A53E2-2B53-47F7-8EC5-852FE0A09CFF}" destId="{E7504F94-3A79-4693-A329-9EABDFF5194E}" srcOrd="2" destOrd="0" presId="urn:microsoft.com/office/officeart/2005/8/layout/hProcess9"/>
    <dgm:cxn modelId="{63CCE994-7906-4635-8F79-5BA62FFE6B1A}" type="presParOf" srcId="{405A53E2-2B53-47F7-8EC5-852FE0A09CFF}" destId="{FAC29CB8-AAFD-4BC9-B3E3-65D9E21B9DB3}" srcOrd="3" destOrd="0" presId="urn:microsoft.com/office/officeart/2005/8/layout/hProcess9"/>
    <dgm:cxn modelId="{D4A3AC2D-534A-436E-B13B-D63C2CDCC176}" type="presParOf" srcId="{405A53E2-2B53-47F7-8EC5-852FE0A09CFF}" destId="{C46E3E49-A1C8-4435-9D8B-D7408F4A72A2}" srcOrd="4" destOrd="0" presId="urn:microsoft.com/office/officeart/2005/8/layout/hProcess9"/>
    <dgm:cxn modelId="{5018C2FF-47E5-44DD-ADFC-FADE0DC62A84}" type="presParOf" srcId="{405A53E2-2B53-47F7-8EC5-852FE0A09CFF}" destId="{70A15E66-C02A-40EF-AF44-0560678244E7}" srcOrd="5" destOrd="0" presId="urn:microsoft.com/office/officeart/2005/8/layout/hProcess9"/>
    <dgm:cxn modelId="{7C4FB683-169D-47FC-BAB2-E463CF6287F9}" type="presParOf" srcId="{405A53E2-2B53-47F7-8EC5-852FE0A09CFF}" destId="{6CCB5975-FBCB-46C3-9B9F-17AD138E2E5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BFD787-E6C3-4768-B8DD-6BC3A4E454D9}" type="doc">
      <dgm:prSet loTypeId="urn:microsoft.com/office/officeart/2005/8/layout/arrow4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CFDCE1B-F5A0-4C08-B928-9AA7EEB86DCC}">
      <dgm:prSet phldrT="[Text]" custT="1"/>
      <dgm:spPr/>
      <dgm:t>
        <a:bodyPr/>
        <a:lstStyle/>
        <a:p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FF30E13D-A781-4D84-A25B-EB5D101E3B72}" type="parTrans" cxnId="{720ABC9B-A29C-4F6D-95C9-E7D75EE41DB2}">
      <dgm:prSet/>
      <dgm:spPr/>
      <dgm:t>
        <a:bodyPr/>
        <a:lstStyle/>
        <a:p>
          <a:endParaRPr lang="en-US"/>
        </a:p>
      </dgm:t>
    </dgm:pt>
    <dgm:pt modelId="{730F8FB3-DE92-4DB5-9BA9-8D8E93764731}" type="sibTrans" cxnId="{720ABC9B-A29C-4F6D-95C9-E7D75EE41DB2}">
      <dgm:prSet/>
      <dgm:spPr/>
      <dgm:t>
        <a:bodyPr/>
        <a:lstStyle/>
        <a:p>
          <a:endParaRPr lang="en-US"/>
        </a:p>
      </dgm:t>
    </dgm:pt>
    <dgm:pt modelId="{10063813-90CB-44C3-98D0-F376FD1C68DC}">
      <dgm:prSet phldrT="[Text]" custT="1"/>
      <dgm:spPr/>
      <dgm:t>
        <a:bodyPr/>
        <a:lstStyle/>
        <a:p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FC1450BF-7546-409D-A784-2593272DDB42}" type="sibTrans" cxnId="{D76C38FD-50EB-494F-AB7C-1C15D9688A2E}">
      <dgm:prSet/>
      <dgm:spPr/>
      <dgm:t>
        <a:bodyPr/>
        <a:lstStyle/>
        <a:p>
          <a:endParaRPr lang="en-US"/>
        </a:p>
      </dgm:t>
    </dgm:pt>
    <dgm:pt modelId="{2E767F42-B75B-4709-83B5-309AFB26B037}" type="parTrans" cxnId="{D76C38FD-50EB-494F-AB7C-1C15D9688A2E}">
      <dgm:prSet/>
      <dgm:spPr/>
      <dgm:t>
        <a:bodyPr/>
        <a:lstStyle/>
        <a:p>
          <a:endParaRPr lang="en-US"/>
        </a:p>
      </dgm:t>
    </dgm:pt>
    <dgm:pt modelId="{D840EB4B-5188-4C42-B05E-C3AF6E4F4F7B}" type="pres">
      <dgm:prSet presAssocID="{0EBFD787-E6C3-4768-B8DD-6BC3A4E454D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E87B46-D64B-4287-A00E-33157321831F}" type="pres">
      <dgm:prSet presAssocID="{10063813-90CB-44C3-98D0-F376FD1C68DC}" presName="upArrow" presStyleLbl="node1" presStyleIdx="0" presStyleCnt="2"/>
      <dgm:spPr/>
    </dgm:pt>
    <dgm:pt modelId="{3DC841C6-6D27-407C-B1C1-7EA0C5F3F375}" type="pres">
      <dgm:prSet presAssocID="{10063813-90CB-44C3-98D0-F376FD1C68DC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5C9FC-055F-4529-B97F-844870827221}" type="pres">
      <dgm:prSet presAssocID="{DCFDCE1B-F5A0-4C08-B928-9AA7EEB86DCC}" presName="downArrow" presStyleLbl="node1" presStyleIdx="1" presStyleCnt="2" custLinFactY="80079" custLinFactNeighborX="5587" custLinFactNeighborY="100000"/>
      <dgm:spPr/>
    </dgm:pt>
    <dgm:pt modelId="{AD421035-FEEC-4395-94A8-4231FBA4434B}" type="pres">
      <dgm:prSet presAssocID="{DCFDCE1B-F5A0-4C08-B928-9AA7EEB86DC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879448-9D99-421D-BA91-7936408B21CC}" type="presOf" srcId="{DCFDCE1B-F5A0-4C08-B928-9AA7EEB86DCC}" destId="{AD421035-FEEC-4395-94A8-4231FBA4434B}" srcOrd="0" destOrd="0" presId="urn:microsoft.com/office/officeart/2005/8/layout/arrow4"/>
    <dgm:cxn modelId="{B7B0CB78-5DBE-495E-9DE9-70282AA44D37}" type="presOf" srcId="{10063813-90CB-44C3-98D0-F376FD1C68DC}" destId="{3DC841C6-6D27-407C-B1C1-7EA0C5F3F375}" srcOrd="0" destOrd="0" presId="urn:microsoft.com/office/officeart/2005/8/layout/arrow4"/>
    <dgm:cxn modelId="{F0B772F4-4D97-4669-A843-E84E7A31D827}" type="presOf" srcId="{0EBFD787-E6C3-4768-B8DD-6BC3A4E454D9}" destId="{D840EB4B-5188-4C42-B05E-C3AF6E4F4F7B}" srcOrd="0" destOrd="0" presId="urn:microsoft.com/office/officeart/2005/8/layout/arrow4"/>
    <dgm:cxn modelId="{720ABC9B-A29C-4F6D-95C9-E7D75EE41DB2}" srcId="{0EBFD787-E6C3-4768-B8DD-6BC3A4E454D9}" destId="{DCFDCE1B-F5A0-4C08-B928-9AA7EEB86DCC}" srcOrd="1" destOrd="0" parTransId="{FF30E13D-A781-4D84-A25B-EB5D101E3B72}" sibTransId="{730F8FB3-DE92-4DB5-9BA9-8D8E93764731}"/>
    <dgm:cxn modelId="{D76C38FD-50EB-494F-AB7C-1C15D9688A2E}" srcId="{0EBFD787-E6C3-4768-B8DD-6BC3A4E454D9}" destId="{10063813-90CB-44C3-98D0-F376FD1C68DC}" srcOrd="0" destOrd="0" parTransId="{2E767F42-B75B-4709-83B5-309AFB26B037}" sibTransId="{FC1450BF-7546-409D-A784-2593272DDB42}"/>
    <dgm:cxn modelId="{BF6187F4-F2BB-4932-A7F3-DB25C29E0D2C}" type="presParOf" srcId="{D840EB4B-5188-4C42-B05E-C3AF6E4F4F7B}" destId="{F9E87B46-D64B-4287-A00E-33157321831F}" srcOrd="0" destOrd="0" presId="urn:microsoft.com/office/officeart/2005/8/layout/arrow4"/>
    <dgm:cxn modelId="{23CAFA1E-A6BC-4081-9325-94E2BC71CEF4}" type="presParOf" srcId="{D840EB4B-5188-4C42-B05E-C3AF6E4F4F7B}" destId="{3DC841C6-6D27-407C-B1C1-7EA0C5F3F375}" srcOrd="1" destOrd="0" presId="urn:microsoft.com/office/officeart/2005/8/layout/arrow4"/>
    <dgm:cxn modelId="{8063C7E6-A0DE-4BB5-BC65-F33562FA4F30}" type="presParOf" srcId="{D840EB4B-5188-4C42-B05E-C3AF6E4F4F7B}" destId="{DD95C9FC-055F-4529-B97F-844870827221}" srcOrd="2" destOrd="0" presId="urn:microsoft.com/office/officeart/2005/8/layout/arrow4"/>
    <dgm:cxn modelId="{2A922C21-2520-4202-B031-1E1E91067B0A}" type="presParOf" srcId="{D840EB4B-5188-4C42-B05E-C3AF6E4F4F7B}" destId="{AD421035-FEEC-4395-94A8-4231FBA4434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118E2-7DA4-4E57-ADCD-ACD25EFE87BE}">
      <dsp:nvSpPr>
        <dsp:cNvPr id="0" name=""/>
        <dsp:cNvSpPr/>
      </dsp:nvSpPr>
      <dsp:spPr>
        <a:xfrm rot="16200000">
          <a:off x="1180" y="837"/>
          <a:ext cx="3213035" cy="3213035"/>
        </a:xfrm>
        <a:prstGeom prst="down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ACŢIUNE GENERALĂ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ANTIINFLAMATOARE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1181" y="804095"/>
        <a:ext cx="2650754" cy="1606517"/>
      </dsp:txXfrm>
    </dsp:sp>
    <dsp:sp modelId="{86D05DFA-1A81-47DD-AD6F-CBBF6646C68B}">
      <dsp:nvSpPr>
        <dsp:cNvPr id="0" name=""/>
        <dsp:cNvSpPr/>
      </dsp:nvSpPr>
      <dsp:spPr>
        <a:xfrm rot="5400000">
          <a:off x="4929715" y="837"/>
          <a:ext cx="3213035" cy="3213035"/>
        </a:xfrm>
        <a:prstGeom prst="down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ACŢIUNI SPECIFICE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491997" y="804096"/>
        <a:ext cx="2650754" cy="16065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16D57-40EF-4510-A9C3-432B512F79BE}">
      <dsp:nvSpPr>
        <dsp:cNvPr id="0" name=""/>
        <dsp:cNvSpPr/>
      </dsp:nvSpPr>
      <dsp:spPr>
        <a:xfrm>
          <a:off x="0" y="0"/>
          <a:ext cx="4429156" cy="1016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PRINCIPII AMARE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58" y="29758"/>
        <a:ext cx="4369640" cy="956484"/>
      </dsp:txXfrm>
    </dsp:sp>
    <dsp:sp modelId="{F1378C93-4EE7-4317-98A9-239545D0ECFF}">
      <dsp:nvSpPr>
        <dsp:cNvPr id="0" name=""/>
        <dsp:cNvSpPr/>
      </dsp:nvSpPr>
      <dsp:spPr>
        <a:xfrm rot="5400000">
          <a:off x="2024078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2077418" y="1079499"/>
        <a:ext cx="274320" cy="266699"/>
      </dsp:txXfrm>
    </dsp:sp>
    <dsp:sp modelId="{E506D541-9A3E-45EF-9B0D-0ECAE4809852}">
      <dsp:nvSpPr>
        <dsp:cNvPr id="0" name=""/>
        <dsp:cNvSpPr/>
      </dsp:nvSpPr>
      <dsp:spPr>
        <a:xfrm>
          <a:off x="85170" y="1523999"/>
          <a:ext cx="4258815" cy="1016000"/>
        </a:xfrm>
        <a:prstGeom prst="roundRect">
          <a:avLst>
            <a:gd name="adj" fmla="val 10000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acțiune orexigenă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stimularea digestiei</a:t>
          </a:r>
          <a:endParaRPr lang="en-US" sz="2200" b="1" kern="1200" dirty="0"/>
        </a:p>
      </dsp:txBody>
      <dsp:txXfrm>
        <a:off x="114928" y="1553757"/>
        <a:ext cx="4199299" cy="956484"/>
      </dsp:txXfrm>
    </dsp:sp>
    <dsp:sp modelId="{781C728A-7E41-4168-BCA9-E79DB15EF444}">
      <dsp:nvSpPr>
        <dsp:cNvPr id="0" name=""/>
        <dsp:cNvSpPr/>
      </dsp:nvSpPr>
      <dsp:spPr>
        <a:xfrm rot="5400000">
          <a:off x="2024077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2077417" y="2603499"/>
        <a:ext cx="274320" cy="266700"/>
      </dsp:txXfrm>
    </dsp:sp>
    <dsp:sp modelId="{93B3C2F9-6B23-42D0-B98D-DCF95460ADF7}">
      <dsp:nvSpPr>
        <dsp:cNvPr id="0" name=""/>
        <dsp:cNvSpPr/>
      </dsp:nvSpPr>
      <dsp:spPr>
        <a:xfrm>
          <a:off x="255521" y="3047999"/>
          <a:ext cx="3918112" cy="1016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35000"/>
                <a:satMod val="260000"/>
              </a:schemeClr>
            </a:gs>
            <a:gs pos="30000">
              <a:schemeClr val="accent3">
                <a:tint val="38000"/>
                <a:satMod val="260000"/>
              </a:schemeClr>
            </a:gs>
            <a:gs pos="75000">
              <a:schemeClr val="accent3">
                <a:tint val="55000"/>
                <a:satMod val="255000"/>
              </a:schemeClr>
            </a:gs>
            <a:gs pos="100000">
              <a:schemeClr val="accent3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anorexie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tulburări dispeptice</a:t>
          </a:r>
          <a:endParaRPr lang="en-US" sz="2000" b="1" kern="1200" dirty="0"/>
        </a:p>
      </dsp:txBody>
      <dsp:txXfrm>
        <a:off x="285279" y="3077757"/>
        <a:ext cx="3858596" cy="9564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250C5-3B6C-47C3-81C1-6F999334E489}">
      <dsp:nvSpPr>
        <dsp:cNvPr id="0" name=""/>
        <dsp:cNvSpPr/>
      </dsp:nvSpPr>
      <dsp:spPr>
        <a:xfrm>
          <a:off x="1240331" y="17402"/>
          <a:ext cx="3737566" cy="16919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principii amare</a:t>
          </a:r>
          <a:endParaRPr kumimoji="0" lang="ro-RO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AFC-uri</a:t>
          </a:r>
          <a:endParaRPr lang="en-US" sz="2400" b="1" kern="1200" dirty="0"/>
        </a:p>
      </dsp:txBody>
      <dsp:txXfrm>
        <a:off x="1289886" y="66957"/>
        <a:ext cx="3638456" cy="1592838"/>
      </dsp:txXfrm>
    </dsp:sp>
    <dsp:sp modelId="{962602C4-13A1-4FBA-817A-7F87B087981F}">
      <dsp:nvSpPr>
        <dsp:cNvPr id="0" name=""/>
        <dsp:cNvSpPr/>
      </dsp:nvSpPr>
      <dsp:spPr>
        <a:xfrm rot="5523685">
          <a:off x="2914087" y="1723573"/>
          <a:ext cx="314089" cy="39006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63000"/>
                <a:satMod val="165000"/>
              </a:schemeClr>
            </a:gs>
            <a:gs pos="30000">
              <a:schemeClr val="accent2">
                <a:shade val="58000"/>
                <a:satMod val="165000"/>
              </a:schemeClr>
            </a:gs>
            <a:gs pos="75000">
              <a:schemeClr val="accent2">
                <a:shade val="30000"/>
                <a:satMod val="175000"/>
              </a:schemeClr>
            </a:gs>
            <a:gs pos="100000">
              <a:schemeClr val="accent2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-5400000">
        <a:off x="2955806" y="1761593"/>
        <a:ext cx="234041" cy="219862"/>
      </dsp:txXfrm>
    </dsp:sp>
    <dsp:sp modelId="{654BFA21-017E-45AF-9001-335273363756}">
      <dsp:nvSpPr>
        <dsp:cNvPr id="0" name=""/>
        <dsp:cNvSpPr/>
      </dsp:nvSpPr>
      <dsp:spPr>
        <a:xfrm>
          <a:off x="1721737" y="2127865"/>
          <a:ext cx="2652524" cy="86682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35000"/>
                <a:satMod val="260000"/>
              </a:schemeClr>
            </a:gs>
            <a:gs pos="30000">
              <a:schemeClr val="accent6">
                <a:tint val="38000"/>
                <a:satMod val="260000"/>
              </a:schemeClr>
            </a:gs>
            <a:gs pos="75000">
              <a:schemeClr val="accent6">
                <a:tint val="55000"/>
                <a:satMod val="255000"/>
              </a:schemeClr>
            </a:gs>
            <a:gs pos="100000">
              <a:schemeClr val="accent6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6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orexigenă, colecistochinetică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47125" y="2153253"/>
        <a:ext cx="2601748" cy="816045"/>
      </dsp:txXfrm>
    </dsp:sp>
    <dsp:sp modelId="{5199F39E-3AD5-4C4E-8EDC-D7FB2145B458}">
      <dsp:nvSpPr>
        <dsp:cNvPr id="0" name=""/>
        <dsp:cNvSpPr/>
      </dsp:nvSpPr>
      <dsp:spPr>
        <a:xfrm rot="5400000">
          <a:off x="2885470" y="3016357"/>
          <a:ext cx="325058" cy="39006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63000"/>
                <a:satMod val="165000"/>
              </a:schemeClr>
            </a:gs>
            <a:gs pos="30000">
              <a:schemeClr val="accent2">
                <a:shade val="58000"/>
                <a:satMod val="165000"/>
              </a:schemeClr>
            </a:gs>
            <a:gs pos="75000">
              <a:schemeClr val="accent2">
                <a:shade val="30000"/>
                <a:satMod val="175000"/>
              </a:schemeClr>
            </a:gs>
            <a:gs pos="100000">
              <a:schemeClr val="accent2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2930979" y="3048863"/>
        <a:ext cx="234041" cy="227541"/>
      </dsp:txXfrm>
    </dsp:sp>
    <dsp:sp modelId="{E103C427-8BAC-41E2-8D97-68066665BC6D}">
      <dsp:nvSpPr>
        <dsp:cNvPr id="0" name=""/>
        <dsp:cNvSpPr/>
      </dsp:nvSpPr>
      <dsp:spPr>
        <a:xfrm>
          <a:off x="1721737" y="3428098"/>
          <a:ext cx="2652524" cy="86682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35000"/>
                <a:satMod val="260000"/>
              </a:schemeClr>
            </a:gs>
            <a:gs pos="30000">
              <a:schemeClr val="accent6">
                <a:tint val="38000"/>
                <a:satMod val="260000"/>
              </a:schemeClr>
            </a:gs>
            <a:gs pos="75000">
              <a:schemeClr val="accent6">
                <a:tint val="55000"/>
                <a:satMod val="255000"/>
              </a:schemeClr>
            </a:gs>
            <a:gs pos="100000">
              <a:schemeClr val="accent6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6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anorexie, dispepsii</a:t>
          </a:r>
          <a:endParaRPr lang="en-US" sz="2400" b="1" kern="1200" dirty="0"/>
        </a:p>
      </dsp:txBody>
      <dsp:txXfrm>
        <a:off x="1747125" y="3453486"/>
        <a:ext cx="2601748" cy="8160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D8C93-30C5-400A-A4B7-6D2FAE7009C3}">
      <dsp:nvSpPr>
        <dsp:cNvPr id="0" name=""/>
        <dsp:cNvSpPr/>
      </dsp:nvSpPr>
      <dsp:spPr>
        <a:xfrm>
          <a:off x="-18661" y="965287"/>
          <a:ext cx="4118654" cy="411865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186A3905-C6CA-4209-BEB5-5D060F114340}">
      <dsp:nvSpPr>
        <dsp:cNvPr id="0" name=""/>
        <dsp:cNvSpPr/>
      </dsp:nvSpPr>
      <dsp:spPr>
        <a:xfrm>
          <a:off x="2040665" y="965287"/>
          <a:ext cx="4805096" cy="41186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orexigenă, colagogă </a:t>
          </a:r>
          <a:endParaRPr lang="ro-RO" sz="2000" kern="1200" dirty="0"/>
        </a:p>
      </dsp:txBody>
      <dsp:txXfrm>
        <a:off x="2040665" y="965287"/>
        <a:ext cx="2402548" cy="1235598"/>
      </dsp:txXfrm>
    </dsp:sp>
    <dsp:sp modelId="{5C683780-3BE2-47DA-8162-F2A3CCCDB9DF}">
      <dsp:nvSpPr>
        <dsp:cNvPr id="0" name=""/>
        <dsp:cNvSpPr/>
      </dsp:nvSpPr>
      <dsp:spPr>
        <a:xfrm>
          <a:off x="702104" y="2200886"/>
          <a:ext cx="2677122" cy="267712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EE207B8E-EB61-4884-8C24-6B1BD5049A37}">
      <dsp:nvSpPr>
        <dsp:cNvPr id="0" name=""/>
        <dsp:cNvSpPr/>
      </dsp:nvSpPr>
      <dsp:spPr>
        <a:xfrm>
          <a:off x="2040665" y="2426902"/>
          <a:ext cx="4805096" cy="22250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antipiretic</a:t>
          </a:r>
          <a:r>
            <a:rPr lang="ro-RO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ă</a:t>
          </a:r>
          <a:endParaRPr lang="ro-RO" sz="2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40665" y="2426902"/>
        <a:ext cx="2402548" cy="1026964"/>
      </dsp:txXfrm>
    </dsp:sp>
    <dsp:sp modelId="{3F808B79-6EA5-4ABC-8798-E180F63E2117}">
      <dsp:nvSpPr>
        <dsp:cNvPr id="0" name=""/>
        <dsp:cNvSpPr/>
      </dsp:nvSpPr>
      <dsp:spPr>
        <a:xfrm>
          <a:off x="1422867" y="3436481"/>
          <a:ext cx="1235595" cy="12355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B2D18759-F4F7-4DFD-9F5C-D1510E727A2E}">
      <dsp:nvSpPr>
        <dsp:cNvPr id="0" name=""/>
        <dsp:cNvSpPr/>
      </dsp:nvSpPr>
      <dsp:spPr>
        <a:xfrm>
          <a:off x="2040665" y="3436481"/>
          <a:ext cx="4805096" cy="1235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antii</a:t>
          </a:r>
          <a:r>
            <a:rPr lang="en-US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</a:t>
          </a:r>
          <a:r>
            <a:rPr lang="ro-RO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flamatoare</a:t>
          </a:r>
          <a:endParaRPr lang="ro-RO" sz="2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40665" y="3436481"/>
        <a:ext cx="2402548" cy="1235595"/>
      </dsp:txXfrm>
    </dsp:sp>
    <dsp:sp modelId="{5E66AE07-FA1E-4AAE-A690-3780D05232E3}">
      <dsp:nvSpPr>
        <dsp:cNvPr id="0" name=""/>
        <dsp:cNvSpPr/>
      </dsp:nvSpPr>
      <dsp:spPr>
        <a:xfrm>
          <a:off x="4405890" y="548458"/>
          <a:ext cx="2477195" cy="206925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o-RO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principii amare (</a:t>
          </a: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me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n</a:t>
          </a: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iantozidă, mentiafolin, foliamentin)</a:t>
          </a:r>
          <a:endParaRPr lang="ro-RO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AFC-uri</a:t>
          </a:r>
          <a:endParaRPr lang="ro-RO" sz="2000" kern="1200" dirty="0"/>
        </a:p>
      </dsp:txBody>
      <dsp:txXfrm>
        <a:off x="4405890" y="548458"/>
        <a:ext cx="2477195" cy="2069257"/>
      </dsp:txXfrm>
    </dsp:sp>
    <dsp:sp modelId="{F3B7750A-A73F-4FDB-B674-97543ACB2D99}">
      <dsp:nvSpPr>
        <dsp:cNvPr id="0" name=""/>
        <dsp:cNvSpPr/>
      </dsp:nvSpPr>
      <dsp:spPr>
        <a:xfrm>
          <a:off x="4443213" y="2200886"/>
          <a:ext cx="2402548" cy="12355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/>
            <a:t>?</a:t>
          </a:r>
          <a:endParaRPr lang="ro-RO" sz="2000" kern="1200" dirty="0"/>
        </a:p>
      </dsp:txBody>
      <dsp:txXfrm>
        <a:off x="4443213" y="2200886"/>
        <a:ext cx="2402548" cy="1235594"/>
      </dsp:txXfrm>
    </dsp:sp>
    <dsp:sp modelId="{789B2919-F5A2-4AF2-B13F-979AFA5F4D82}">
      <dsp:nvSpPr>
        <dsp:cNvPr id="0" name=""/>
        <dsp:cNvSpPr/>
      </dsp:nvSpPr>
      <dsp:spPr>
        <a:xfrm>
          <a:off x="4461875" y="3412708"/>
          <a:ext cx="2402548" cy="12355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/>
            <a:t>?</a:t>
          </a:r>
          <a:endParaRPr lang="ro-RO" sz="2000" kern="1200" dirty="0"/>
        </a:p>
      </dsp:txBody>
      <dsp:txXfrm>
        <a:off x="4461875" y="3412708"/>
        <a:ext cx="2402548" cy="12355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85C8A-2919-403F-9A88-0B0605B14520}">
      <dsp:nvSpPr>
        <dsp:cNvPr id="0" name=""/>
        <dsp:cNvSpPr/>
      </dsp:nvSpPr>
      <dsp:spPr>
        <a:xfrm>
          <a:off x="2634664" y="1086619"/>
          <a:ext cx="1305327" cy="442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420"/>
              </a:lnTo>
              <a:lnTo>
                <a:pt x="1305327" y="289420"/>
              </a:lnTo>
              <a:lnTo>
                <a:pt x="1305327" y="442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83517-7516-428E-B1BC-3A753D9AE66B}">
      <dsp:nvSpPr>
        <dsp:cNvPr id="0" name=""/>
        <dsp:cNvSpPr/>
      </dsp:nvSpPr>
      <dsp:spPr>
        <a:xfrm>
          <a:off x="1370480" y="1086619"/>
          <a:ext cx="1264183" cy="442370"/>
        </a:xfrm>
        <a:custGeom>
          <a:avLst/>
          <a:gdLst/>
          <a:ahLst/>
          <a:cxnLst/>
          <a:rect l="0" t="0" r="0" b="0"/>
          <a:pathLst>
            <a:path>
              <a:moveTo>
                <a:pt x="1264183" y="0"/>
              </a:moveTo>
              <a:lnTo>
                <a:pt x="1264183" y="289420"/>
              </a:lnTo>
              <a:lnTo>
                <a:pt x="0" y="289420"/>
              </a:lnTo>
              <a:lnTo>
                <a:pt x="0" y="442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B6C62-A38B-45A0-9E59-E378288EEF65}">
      <dsp:nvSpPr>
        <dsp:cNvPr id="0" name=""/>
        <dsp:cNvSpPr/>
      </dsp:nvSpPr>
      <dsp:spPr>
        <a:xfrm>
          <a:off x="1544748" y="38211"/>
          <a:ext cx="2179830" cy="10484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3113D-30FA-4C92-BE91-19581CB7DDC6}">
      <dsp:nvSpPr>
        <dsp:cNvPr id="0" name=""/>
        <dsp:cNvSpPr/>
      </dsp:nvSpPr>
      <dsp:spPr>
        <a:xfrm>
          <a:off x="1728197" y="212487"/>
          <a:ext cx="2179830" cy="1048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neurotoxică</a:t>
          </a:r>
          <a:r>
            <a:rPr lang="ro-RO" sz="2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o-RO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abortivă</a:t>
          </a:r>
          <a:endParaRPr lang="en-US" sz="2400" kern="1200" dirty="0"/>
        </a:p>
      </dsp:txBody>
      <dsp:txXfrm>
        <a:off x="1758904" y="243194"/>
        <a:ext cx="2118416" cy="986994"/>
      </dsp:txXfrm>
    </dsp:sp>
    <dsp:sp modelId="{AFB27A72-A746-429B-AB0A-9F2690FBA8FC}">
      <dsp:nvSpPr>
        <dsp:cNvPr id="0" name=""/>
        <dsp:cNvSpPr/>
      </dsp:nvSpPr>
      <dsp:spPr>
        <a:xfrm>
          <a:off x="229003" y="1528990"/>
          <a:ext cx="2282954" cy="10484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1AD7-4BF1-4BD1-890D-AAADAC7F7F5D}">
      <dsp:nvSpPr>
        <dsp:cNvPr id="0" name=""/>
        <dsp:cNvSpPr/>
      </dsp:nvSpPr>
      <dsp:spPr>
        <a:xfrm>
          <a:off x="412451" y="1703266"/>
          <a:ext cx="2282954" cy="1048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Max. 3,0 mg tuionă / zi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3158" y="1733973"/>
        <a:ext cx="2221540" cy="986994"/>
      </dsp:txXfrm>
    </dsp:sp>
    <dsp:sp modelId="{B6F7A75A-87B1-427A-BEE8-9148D3368AE1}">
      <dsp:nvSpPr>
        <dsp:cNvPr id="0" name=""/>
        <dsp:cNvSpPr/>
      </dsp:nvSpPr>
      <dsp:spPr>
        <a:xfrm>
          <a:off x="2878854" y="1528990"/>
          <a:ext cx="2122275" cy="10484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28D56-1807-45C8-AB97-926AD0264F02}">
      <dsp:nvSpPr>
        <dsp:cNvPr id="0" name=""/>
        <dsp:cNvSpPr/>
      </dsp:nvSpPr>
      <dsp:spPr>
        <a:xfrm>
          <a:off x="3062302" y="1703266"/>
          <a:ext cx="2122275" cy="1048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Max. 2 săptămâni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93009" y="1733973"/>
        <a:ext cx="2060861" cy="98699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68B27-99CF-400B-9EDC-5D31AC17230D}">
      <dsp:nvSpPr>
        <dsp:cNvPr id="0" name=""/>
        <dsp:cNvSpPr/>
      </dsp:nvSpPr>
      <dsp:spPr>
        <a:xfrm>
          <a:off x="785823" y="2023"/>
          <a:ext cx="2993733" cy="534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i="0" kern="1200" dirty="0" smtClean="0">
              <a:latin typeface="Times New Roman" pitchFamily="18" charset="0"/>
              <a:cs typeface="Times New Roman" pitchFamily="18" charset="0"/>
            </a:rPr>
            <a:t>Contraindicaţii</a:t>
          </a:r>
          <a:endParaRPr lang="ro-RO" sz="20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1467" y="17667"/>
        <a:ext cx="2962445" cy="502822"/>
      </dsp:txXfrm>
    </dsp:sp>
    <dsp:sp modelId="{FD1E4273-5404-456E-B81A-80C487F0A8F3}">
      <dsp:nvSpPr>
        <dsp:cNvPr id="0" name=""/>
        <dsp:cNvSpPr/>
      </dsp:nvSpPr>
      <dsp:spPr>
        <a:xfrm rot="5400000">
          <a:off x="2235954" y="582868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279C8B-54A9-4992-B632-526EFC1E8851}">
      <dsp:nvSpPr>
        <dsp:cNvPr id="0" name=""/>
        <dsp:cNvSpPr/>
      </dsp:nvSpPr>
      <dsp:spPr>
        <a:xfrm>
          <a:off x="928697" y="723072"/>
          <a:ext cx="2707983" cy="5341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Ulcer/gastrită hiperacide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4341" y="738716"/>
        <a:ext cx="2676695" cy="502822"/>
      </dsp:txXfrm>
    </dsp:sp>
    <dsp:sp modelId="{A1B3B105-A0C6-4378-B47B-578A179DA027}">
      <dsp:nvSpPr>
        <dsp:cNvPr id="0" name=""/>
        <dsp:cNvSpPr/>
      </dsp:nvSpPr>
      <dsp:spPr>
        <a:xfrm rot="5400000">
          <a:off x="2235954" y="1303917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682F09-CD7B-43FD-8342-CCF4FE007288}">
      <dsp:nvSpPr>
        <dsp:cNvPr id="0" name=""/>
        <dsp:cNvSpPr/>
      </dsp:nvSpPr>
      <dsp:spPr>
        <a:xfrm>
          <a:off x="857255" y="1444121"/>
          <a:ext cx="2850869" cy="5341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Afecţiuni hepatice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2899" y="1459765"/>
        <a:ext cx="2819581" cy="502822"/>
      </dsp:txXfrm>
    </dsp:sp>
    <dsp:sp modelId="{E13A05D2-10BD-4E91-9B50-6F764C8AD1AB}">
      <dsp:nvSpPr>
        <dsp:cNvPr id="0" name=""/>
        <dsp:cNvSpPr/>
      </dsp:nvSpPr>
      <dsp:spPr>
        <a:xfrm rot="5400000">
          <a:off x="2235954" y="2024967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EFC692-BD65-4514-9616-A3BA96D26D2F}">
      <dsp:nvSpPr>
        <dsp:cNvPr id="0" name=""/>
        <dsp:cNvSpPr/>
      </dsp:nvSpPr>
      <dsp:spPr>
        <a:xfrm>
          <a:off x="857255" y="2165171"/>
          <a:ext cx="2850869" cy="5341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Obstrucţie biliară, colangită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2899" y="2180815"/>
        <a:ext cx="2819581" cy="502822"/>
      </dsp:txXfrm>
    </dsp:sp>
    <dsp:sp modelId="{D26C265A-2171-461A-B578-4B2D6CBCCD7B}">
      <dsp:nvSpPr>
        <dsp:cNvPr id="0" name=""/>
        <dsp:cNvSpPr/>
      </dsp:nvSpPr>
      <dsp:spPr>
        <a:xfrm rot="5400000">
          <a:off x="2235954" y="2746016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FA448F-F26F-4E09-B9A9-1DC9075A7B61}">
      <dsp:nvSpPr>
        <dsp:cNvPr id="0" name=""/>
        <dsp:cNvSpPr/>
      </dsp:nvSpPr>
      <dsp:spPr>
        <a:xfrm>
          <a:off x="928697" y="2886220"/>
          <a:ext cx="2707983" cy="5341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S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arcină, alăptare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4341" y="2901864"/>
        <a:ext cx="2676695" cy="502822"/>
      </dsp:txXfrm>
    </dsp:sp>
    <dsp:sp modelId="{778C8346-6F11-40BF-ADFD-DB8A26D75A36}">
      <dsp:nvSpPr>
        <dsp:cNvPr id="0" name=""/>
        <dsp:cNvSpPr/>
      </dsp:nvSpPr>
      <dsp:spPr>
        <a:xfrm rot="5400000">
          <a:off x="2235954" y="3467066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6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6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93A851E-7DE5-4DE1-B647-854090BB5313}">
      <dsp:nvSpPr>
        <dsp:cNvPr id="0" name=""/>
        <dsp:cNvSpPr/>
      </dsp:nvSpPr>
      <dsp:spPr>
        <a:xfrm>
          <a:off x="928697" y="3607270"/>
          <a:ext cx="2707983" cy="534110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Copii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&lt; 18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4341" y="3622914"/>
        <a:ext cx="2676695" cy="502822"/>
      </dsp:txXfrm>
    </dsp:sp>
    <dsp:sp modelId="{011B72CA-2737-4C55-840D-30A15E2AA03E}">
      <dsp:nvSpPr>
        <dsp:cNvPr id="0" name=""/>
        <dsp:cNvSpPr/>
      </dsp:nvSpPr>
      <dsp:spPr>
        <a:xfrm>
          <a:off x="4078658" y="2023"/>
          <a:ext cx="2136442" cy="534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Precau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ţii</a:t>
          </a:r>
          <a:endParaRPr lang="ro-RO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17667"/>
        <a:ext cx="2105154" cy="502822"/>
      </dsp:txXfrm>
    </dsp:sp>
    <dsp:sp modelId="{BBE001E5-6205-400B-8C86-D3CECC3E6D63}">
      <dsp:nvSpPr>
        <dsp:cNvPr id="0" name=""/>
        <dsp:cNvSpPr/>
      </dsp:nvSpPr>
      <dsp:spPr>
        <a:xfrm rot="5400000">
          <a:off x="5100144" y="582868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6371A5-1970-4927-9601-33B4C53507E5}">
      <dsp:nvSpPr>
        <dsp:cNvPr id="0" name=""/>
        <dsp:cNvSpPr/>
      </dsp:nvSpPr>
      <dsp:spPr>
        <a:xfrm>
          <a:off x="4078658" y="723072"/>
          <a:ext cx="2136442" cy="5341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Litiază biliară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738716"/>
        <a:ext cx="2105154" cy="5028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0368D-F821-463D-BA6C-5A156F0879BC}">
      <dsp:nvSpPr>
        <dsp:cNvPr id="0" name=""/>
        <dsp:cNvSpPr/>
      </dsp:nvSpPr>
      <dsp:spPr>
        <a:xfrm>
          <a:off x="714376" y="0"/>
          <a:ext cx="5214981" cy="421484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095154-D738-4CD4-A87B-BA4B381D2FB4}">
      <dsp:nvSpPr>
        <dsp:cNvPr id="0" name=""/>
        <dsp:cNvSpPr/>
      </dsp:nvSpPr>
      <dsp:spPr>
        <a:xfrm>
          <a:off x="1357329" y="285749"/>
          <a:ext cx="1685936" cy="16859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anorexie</a:t>
          </a:r>
          <a:endParaRPr lang="ro-RO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39630" y="368050"/>
        <a:ext cx="1521334" cy="1521334"/>
      </dsp:txXfrm>
    </dsp:sp>
    <dsp:sp modelId="{E50156EC-DEFA-48B5-9FB1-DEC8F82643D3}">
      <dsp:nvSpPr>
        <dsp:cNvPr id="0" name=""/>
        <dsp:cNvSpPr/>
      </dsp:nvSpPr>
      <dsp:spPr>
        <a:xfrm>
          <a:off x="3500458" y="285749"/>
          <a:ext cx="2233866" cy="1685936"/>
        </a:xfrm>
        <a:prstGeom prst="roundRect">
          <a:avLst/>
        </a:prstGeom>
        <a:gradFill rotWithShape="0">
          <a:gsLst>
            <a:gs pos="0">
              <a:schemeClr val="accent4">
                <a:hueOff val="3470783"/>
                <a:satOff val="-19734"/>
                <a:lumOff val="6340"/>
                <a:alphaOff val="0"/>
                <a:tint val="35000"/>
                <a:satMod val="260000"/>
              </a:schemeClr>
            </a:gs>
            <a:gs pos="30000">
              <a:schemeClr val="accent4">
                <a:hueOff val="3470783"/>
                <a:satOff val="-19734"/>
                <a:lumOff val="6340"/>
                <a:alphaOff val="0"/>
                <a:tint val="38000"/>
                <a:satMod val="260000"/>
              </a:schemeClr>
            </a:gs>
            <a:gs pos="75000">
              <a:schemeClr val="accent4">
                <a:hueOff val="3470783"/>
                <a:satOff val="-19734"/>
                <a:lumOff val="6340"/>
                <a:alphaOff val="0"/>
                <a:tint val="55000"/>
                <a:satMod val="255000"/>
              </a:schemeClr>
            </a:gs>
            <a:gs pos="100000">
              <a:schemeClr val="accent4">
                <a:hueOff val="3470783"/>
                <a:satOff val="-19734"/>
                <a:lumOff val="634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>
              <a:latin typeface="Times New Roman" pitchFamily="18" charset="0"/>
              <a:cs typeface="Times New Roman" pitchFamily="18" charset="0"/>
            </a:rPr>
            <a:t>h</a:t>
          </a:r>
          <a:r>
            <a:rPr lang="en-US" sz="1800" b="1" kern="1200" dirty="0" err="1" smtClean="0">
              <a:latin typeface="Times New Roman" pitchFamily="18" charset="0"/>
              <a:cs typeface="Times New Roman" pitchFamily="18" charset="0"/>
            </a:rPr>
            <a:t>ipercolesterolemie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o-RO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82759" y="368050"/>
        <a:ext cx="2069264" cy="1521334"/>
      </dsp:txXfrm>
    </dsp:sp>
    <dsp:sp modelId="{9C2F0376-6E2C-4FCF-8C26-9F01EE49B233}">
      <dsp:nvSpPr>
        <dsp:cNvPr id="0" name=""/>
        <dsp:cNvSpPr/>
      </dsp:nvSpPr>
      <dsp:spPr>
        <a:xfrm>
          <a:off x="1428762" y="2286012"/>
          <a:ext cx="1828803" cy="1685936"/>
        </a:xfrm>
        <a:prstGeom prst="roundRect">
          <a:avLst/>
        </a:prstGeom>
        <a:gradFill rotWithShape="0">
          <a:gsLst>
            <a:gs pos="0">
              <a:schemeClr val="accent4">
                <a:hueOff val="6941566"/>
                <a:satOff val="-39468"/>
                <a:lumOff val="12680"/>
                <a:alphaOff val="0"/>
                <a:tint val="35000"/>
                <a:satMod val="260000"/>
              </a:schemeClr>
            </a:gs>
            <a:gs pos="30000">
              <a:schemeClr val="accent4">
                <a:hueOff val="6941566"/>
                <a:satOff val="-39468"/>
                <a:lumOff val="12680"/>
                <a:alphaOff val="0"/>
                <a:tint val="38000"/>
                <a:satMod val="260000"/>
              </a:schemeClr>
            </a:gs>
            <a:gs pos="75000">
              <a:schemeClr val="accent4">
                <a:hueOff val="6941566"/>
                <a:satOff val="-39468"/>
                <a:lumOff val="12680"/>
                <a:alphaOff val="0"/>
                <a:tint val="55000"/>
                <a:satMod val="255000"/>
              </a:schemeClr>
            </a:gs>
            <a:gs pos="100000">
              <a:schemeClr val="accent4">
                <a:hueOff val="6941566"/>
                <a:satOff val="-39468"/>
                <a:lumOff val="1268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Colecistopatiidispepsii</a:t>
          </a:r>
          <a:endParaRPr lang="ro-RO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1063" y="2368313"/>
        <a:ext cx="1664201" cy="1521334"/>
      </dsp:txXfrm>
    </dsp:sp>
    <dsp:sp modelId="{48B9ADD8-B4A6-48DD-AF65-7BE6ACC6BCCA}">
      <dsp:nvSpPr>
        <dsp:cNvPr id="0" name=""/>
        <dsp:cNvSpPr/>
      </dsp:nvSpPr>
      <dsp:spPr>
        <a:xfrm>
          <a:off x="3429025" y="2286012"/>
          <a:ext cx="2233866" cy="1685936"/>
        </a:xfrm>
        <a:prstGeom prst="roundRec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tint val="35000"/>
                <a:satMod val="260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tint val="38000"/>
                <a:satMod val="260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tint val="55000"/>
                <a:satMod val="25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sz="2300" kern="1200" dirty="0" err="1" smtClean="0">
              <a:latin typeface="Times New Roman" pitchFamily="18" charset="0"/>
              <a:cs typeface="Times New Roman" pitchFamily="18" charset="0"/>
            </a:rPr>
            <a:t>aloare</a:t>
          </a:r>
          <a:r>
            <a:rPr lang="en-US" sz="23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kern="1200" dirty="0" err="1" smtClean="0">
              <a:latin typeface="Times New Roman" pitchFamily="18" charset="0"/>
              <a:cs typeface="Times New Roman" pitchFamily="18" charset="0"/>
            </a:rPr>
            <a:t>alimentar</a:t>
          </a:r>
          <a:r>
            <a:rPr lang="ro-RO" sz="2300" kern="1200" dirty="0" smtClean="0">
              <a:latin typeface="Times New Roman" pitchFamily="18" charset="0"/>
              <a:cs typeface="Times New Roman" pitchFamily="18" charset="0"/>
            </a:rPr>
            <a:t>ă- salate (frunzele tinere)</a:t>
          </a:r>
          <a:endParaRPr lang="ro-RO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11326" y="2368313"/>
        <a:ext cx="2069264" cy="152133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68B27-99CF-400B-9EDC-5D31AC17230D}">
      <dsp:nvSpPr>
        <dsp:cNvPr id="0" name=""/>
        <dsp:cNvSpPr/>
      </dsp:nvSpPr>
      <dsp:spPr>
        <a:xfrm>
          <a:off x="785823" y="2023"/>
          <a:ext cx="2993733" cy="534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i="0" kern="1200" dirty="0" smtClean="0">
              <a:latin typeface="Times New Roman" pitchFamily="18" charset="0"/>
              <a:cs typeface="Times New Roman" pitchFamily="18" charset="0"/>
            </a:rPr>
            <a:t>Contraindicaţii</a:t>
          </a:r>
          <a:endParaRPr lang="ro-RO" sz="20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1467" y="17667"/>
        <a:ext cx="2962445" cy="502822"/>
      </dsp:txXfrm>
    </dsp:sp>
    <dsp:sp modelId="{FD1E4273-5404-456E-B81A-80C487F0A8F3}">
      <dsp:nvSpPr>
        <dsp:cNvPr id="0" name=""/>
        <dsp:cNvSpPr/>
      </dsp:nvSpPr>
      <dsp:spPr>
        <a:xfrm rot="5400000">
          <a:off x="2235954" y="582868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279C8B-54A9-4992-B632-526EFC1E8851}">
      <dsp:nvSpPr>
        <dsp:cNvPr id="0" name=""/>
        <dsp:cNvSpPr/>
      </dsp:nvSpPr>
      <dsp:spPr>
        <a:xfrm>
          <a:off x="928697" y="723072"/>
          <a:ext cx="2707983" cy="5341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Ulcer/gastrită hiperacide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4341" y="738716"/>
        <a:ext cx="2676695" cy="502822"/>
      </dsp:txXfrm>
    </dsp:sp>
    <dsp:sp modelId="{A1B3B105-A0C6-4378-B47B-578A179DA027}">
      <dsp:nvSpPr>
        <dsp:cNvPr id="0" name=""/>
        <dsp:cNvSpPr/>
      </dsp:nvSpPr>
      <dsp:spPr>
        <a:xfrm rot="5400000">
          <a:off x="2235954" y="1303917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682F09-CD7B-43FD-8342-CCF4FE007288}">
      <dsp:nvSpPr>
        <dsp:cNvPr id="0" name=""/>
        <dsp:cNvSpPr/>
      </dsp:nvSpPr>
      <dsp:spPr>
        <a:xfrm>
          <a:off x="857255" y="1444121"/>
          <a:ext cx="2850869" cy="5341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Afecţiuni hepatice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2899" y="1459765"/>
        <a:ext cx="2819581" cy="502822"/>
      </dsp:txXfrm>
    </dsp:sp>
    <dsp:sp modelId="{E13A05D2-10BD-4E91-9B50-6F764C8AD1AB}">
      <dsp:nvSpPr>
        <dsp:cNvPr id="0" name=""/>
        <dsp:cNvSpPr/>
      </dsp:nvSpPr>
      <dsp:spPr>
        <a:xfrm rot="5400000">
          <a:off x="2235954" y="2024967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EFC692-BD65-4514-9616-A3BA96D26D2F}">
      <dsp:nvSpPr>
        <dsp:cNvPr id="0" name=""/>
        <dsp:cNvSpPr/>
      </dsp:nvSpPr>
      <dsp:spPr>
        <a:xfrm>
          <a:off x="857255" y="2165171"/>
          <a:ext cx="2850869" cy="5341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Obstrucţie biliară, colangită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2899" y="2180815"/>
        <a:ext cx="2819581" cy="502822"/>
      </dsp:txXfrm>
    </dsp:sp>
    <dsp:sp modelId="{D26C265A-2171-461A-B578-4B2D6CBCCD7B}">
      <dsp:nvSpPr>
        <dsp:cNvPr id="0" name=""/>
        <dsp:cNvSpPr/>
      </dsp:nvSpPr>
      <dsp:spPr>
        <a:xfrm rot="5400000">
          <a:off x="2235954" y="2746016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FA448F-F26F-4E09-B9A9-1DC9075A7B61}">
      <dsp:nvSpPr>
        <dsp:cNvPr id="0" name=""/>
        <dsp:cNvSpPr/>
      </dsp:nvSpPr>
      <dsp:spPr>
        <a:xfrm>
          <a:off x="928697" y="2886220"/>
          <a:ext cx="2707983" cy="5341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S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arcină, alăptare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4341" y="2901864"/>
        <a:ext cx="2676695" cy="502822"/>
      </dsp:txXfrm>
    </dsp:sp>
    <dsp:sp modelId="{778C8346-6F11-40BF-ADFD-DB8A26D75A36}">
      <dsp:nvSpPr>
        <dsp:cNvPr id="0" name=""/>
        <dsp:cNvSpPr/>
      </dsp:nvSpPr>
      <dsp:spPr>
        <a:xfrm rot="5400000">
          <a:off x="2235954" y="3467066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6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6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93A851E-7DE5-4DE1-B647-854090BB5313}">
      <dsp:nvSpPr>
        <dsp:cNvPr id="0" name=""/>
        <dsp:cNvSpPr/>
      </dsp:nvSpPr>
      <dsp:spPr>
        <a:xfrm>
          <a:off x="928697" y="3607270"/>
          <a:ext cx="2707983" cy="534110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Copii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&lt; 1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4341" y="3622914"/>
        <a:ext cx="2676695" cy="502822"/>
      </dsp:txXfrm>
    </dsp:sp>
    <dsp:sp modelId="{011B72CA-2737-4C55-840D-30A15E2AA03E}">
      <dsp:nvSpPr>
        <dsp:cNvPr id="0" name=""/>
        <dsp:cNvSpPr/>
      </dsp:nvSpPr>
      <dsp:spPr>
        <a:xfrm>
          <a:off x="4078658" y="2023"/>
          <a:ext cx="2136442" cy="534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Precau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ţii</a:t>
          </a:r>
          <a:endParaRPr lang="ro-RO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17667"/>
        <a:ext cx="2105154" cy="502822"/>
      </dsp:txXfrm>
    </dsp:sp>
    <dsp:sp modelId="{BBE001E5-6205-400B-8C86-D3CECC3E6D63}">
      <dsp:nvSpPr>
        <dsp:cNvPr id="0" name=""/>
        <dsp:cNvSpPr/>
      </dsp:nvSpPr>
      <dsp:spPr>
        <a:xfrm rot="5400000">
          <a:off x="5100144" y="582868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6371A5-1970-4927-9601-33B4C53507E5}">
      <dsp:nvSpPr>
        <dsp:cNvPr id="0" name=""/>
        <dsp:cNvSpPr/>
      </dsp:nvSpPr>
      <dsp:spPr>
        <a:xfrm>
          <a:off x="4078658" y="723072"/>
          <a:ext cx="2136442" cy="5341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litiază biliară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738716"/>
        <a:ext cx="2105154" cy="502822"/>
      </dsp:txXfrm>
    </dsp:sp>
    <dsp:sp modelId="{94B3FBC4-4B5F-42B9-A893-7C6FB19A9B4F}">
      <dsp:nvSpPr>
        <dsp:cNvPr id="0" name=""/>
        <dsp:cNvSpPr/>
      </dsp:nvSpPr>
      <dsp:spPr>
        <a:xfrm rot="5400000">
          <a:off x="5100144" y="1303917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5D1F45-20E9-400C-8231-B2A43D7143C2}">
      <dsp:nvSpPr>
        <dsp:cNvPr id="0" name=""/>
        <dsp:cNvSpPr/>
      </dsp:nvSpPr>
      <dsp:spPr>
        <a:xfrm>
          <a:off x="4078658" y="1444121"/>
          <a:ext cx="2136442" cy="5341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afecţiuni cardiovasculare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1459765"/>
        <a:ext cx="2105154" cy="502822"/>
      </dsp:txXfrm>
    </dsp:sp>
    <dsp:sp modelId="{8299F42A-4212-49FA-817D-1B6EF95E5263}">
      <dsp:nvSpPr>
        <dsp:cNvPr id="0" name=""/>
        <dsp:cNvSpPr/>
      </dsp:nvSpPr>
      <dsp:spPr>
        <a:xfrm rot="5400000">
          <a:off x="5100144" y="2024967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C2F1F1-B577-4B86-B82E-93E0993C9110}">
      <dsp:nvSpPr>
        <dsp:cNvPr id="0" name=""/>
        <dsp:cNvSpPr/>
      </dsp:nvSpPr>
      <dsp:spPr>
        <a:xfrm>
          <a:off x="4078658" y="2165171"/>
          <a:ext cx="2136442" cy="5341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insuficienţă renală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2180815"/>
        <a:ext cx="2105154" cy="502822"/>
      </dsp:txXfrm>
    </dsp:sp>
    <dsp:sp modelId="{6115DF01-522C-46B2-84AD-6A0CF086935C}">
      <dsp:nvSpPr>
        <dsp:cNvPr id="0" name=""/>
        <dsp:cNvSpPr/>
      </dsp:nvSpPr>
      <dsp:spPr>
        <a:xfrm rot="5400000">
          <a:off x="5100144" y="2746016"/>
          <a:ext cx="93469" cy="9346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A5222A-981B-4EAC-A534-C0E75F29D939}">
      <dsp:nvSpPr>
        <dsp:cNvPr id="0" name=""/>
        <dsp:cNvSpPr/>
      </dsp:nvSpPr>
      <dsp:spPr>
        <a:xfrm>
          <a:off x="4078658" y="2886220"/>
          <a:ext cx="2136442" cy="5341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diabet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302" y="2901864"/>
        <a:ext cx="2105154" cy="5028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B9D5F-18B6-47C8-9B26-761726C616A1}">
      <dsp:nvSpPr>
        <dsp:cNvPr id="0" name=""/>
        <dsp:cNvSpPr/>
      </dsp:nvSpPr>
      <dsp:spPr>
        <a:xfrm>
          <a:off x="0" y="388543"/>
          <a:ext cx="52864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E1DFB-1603-46A2-AE24-FF4211FC2FFE}">
      <dsp:nvSpPr>
        <dsp:cNvPr id="0" name=""/>
        <dsp:cNvSpPr/>
      </dsp:nvSpPr>
      <dsp:spPr>
        <a:xfrm>
          <a:off x="264320" y="63823"/>
          <a:ext cx="3700488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870" tIns="0" rIns="1398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dispepsii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6023" y="95526"/>
        <a:ext cx="3637082" cy="586034"/>
      </dsp:txXfrm>
    </dsp:sp>
    <dsp:sp modelId="{43C627BD-165B-4CC8-892A-A26081B5F3A7}">
      <dsp:nvSpPr>
        <dsp:cNvPr id="0" name=""/>
        <dsp:cNvSpPr/>
      </dsp:nvSpPr>
      <dsp:spPr>
        <a:xfrm>
          <a:off x="0" y="1386463"/>
          <a:ext cx="52864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211785"/>
              <a:satOff val="7099"/>
              <a:lumOff val="-8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8C2AF-E3BF-4D29-9F5C-1E33EB806685}">
      <dsp:nvSpPr>
        <dsp:cNvPr id="0" name=""/>
        <dsp:cNvSpPr/>
      </dsp:nvSpPr>
      <dsp:spPr>
        <a:xfrm>
          <a:off x="264320" y="1061743"/>
          <a:ext cx="3700488" cy="649440"/>
        </a:xfrm>
        <a:prstGeom prst="roundRect">
          <a:avLst/>
        </a:prstGeom>
        <a:gradFill rotWithShape="0">
          <a:gsLst>
            <a:gs pos="0">
              <a:schemeClr val="accent2">
                <a:hueOff val="-4211785"/>
                <a:satOff val="7099"/>
                <a:lumOff val="-8693"/>
                <a:alphaOff val="0"/>
                <a:tint val="35000"/>
                <a:satMod val="260000"/>
              </a:schemeClr>
            </a:gs>
            <a:gs pos="30000">
              <a:schemeClr val="accent2">
                <a:hueOff val="-4211785"/>
                <a:satOff val="7099"/>
                <a:lumOff val="-8693"/>
                <a:alphaOff val="0"/>
                <a:tint val="38000"/>
                <a:satMod val="260000"/>
              </a:schemeClr>
            </a:gs>
            <a:gs pos="75000">
              <a:schemeClr val="accent2">
                <a:hueOff val="-4211785"/>
                <a:satOff val="7099"/>
                <a:lumOff val="-8693"/>
                <a:alphaOff val="0"/>
                <a:tint val="55000"/>
                <a:satMod val="255000"/>
              </a:schemeClr>
            </a:gs>
            <a:gs pos="100000">
              <a:schemeClr val="accent2">
                <a:hueOff val="-4211785"/>
                <a:satOff val="7099"/>
                <a:lumOff val="-8693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870" tIns="0" rIns="1398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h</a:t>
          </a:r>
          <a:r>
            <a:rPr lang="en-US" sz="2000" b="1" kern="1200" dirty="0" err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ipercolesterolemii</a:t>
          </a:r>
          <a:endParaRPr lang="ro-RO" sz="2000" kern="1200" dirty="0"/>
        </a:p>
      </dsp:txBody>
      <dsp:txXfrm>
        <a:off x="296023" y="1093446"/>
        <a:ext cx="3637082" cy="586034"/>
      </dsp:txXfrm>
    </dsp:sp>
    <dsp:sp modelId="{8170CDD2-3F7C-4816-8954-0AA56BF78FAE}">
      <dsp:nvSpPr>
        <dsp:cNvPr id="0" name=""/>
        <dsp:cNvSpPr/>
      </dsp:nvSpPr>
      <dsp:spPr>
        <a:xfrm>
          <a:off x="0" y="2384383"/>
          <a:ext cx="52864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423570"/>
              <a:satOff val="14198"/>
              <a:lumOff val="-173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B7431-5619-430A-9D0F-D37D879E7187}">
      <dsp:nvSpPr>
        <dsp:cNvPr id="0" name=""/>
        <dsp:cNvSpPr/>
      </dsp:nvSpPr>
      <dsp:spPr>
        <a:xfrm>
          <a:off x="264320" y="2059664"/>
          <a:ext cx="3700488" cy="649440"/>
        </a:xfrm>
        <a:prstGeom prst="roundRect">
          <a:avLst/>
        </a:prstGeom>
        <a:gradFill rotWithShape="0">
          <a:gsLst>
            <a:gs pos="0">
              <a:schemeClr val="accent2">
                <a:hueOff val="-8423570"/>
                <a:satOff val="14198"/>
                <a:lumOff val="-17386"/>
                <a:alphaOff val="0"/>
                <a:tint val="35000"/>
                <a:satMod val="260000"/>
              </a:schemeClr>
            </a:gs>
            <a:gs pos="30000">
              <a:schemeClr val="accent2">
                <a:hueOff val="-8423570"/>
                <a:satOff val="14198"/>
                <a:lumOff val="-17386"/>
                <a:alphaOff val="0"/>
                <a:tint val="38000"/>
                <a:satMod val="260000"/>
              </a:schemeClr>
            </a:gs>
            <a:gs pos="75000">
              <a:schemeClr val="accent2">
                <a:hueOff val="-8423570"/>
                <a:satOff val="14198"/>
                <a:lumOff val="-17386"/>
                <a:alphaOff val="0"/>
                <a:tint val="55000"/>
                <a:satMod val="255000"/>
              </a:schemeClr>
            </a:gs>
            <a:gs pos="100000">
              <a:schemeClr val="accent2">
                <a:hueOff val="-8423570"/>
                <a:satOff val="14198"/>
                <a:lumOff val="-17386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870" tIns="0" rIns="1398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adjuvant în curele de slăbire</a:t>
          </a:r>
          <a:endParaRPr lang="ro-RO" sz="2000" kern="1200" dirty="0"/>
        </a:p>
      </dsp:txBody>
      <dsp:txXfrm>
        <a:off x="296023" y="2091367"/>
        <a:ext cx="3637082" cy="586034"/>
      </dsp:txXfrm>
    </dsp:sp>
    <dsp:sp modelId="{18292027-4B9F-4F4E-953D-A4D5C2D3DF34}">
      <dsp:nvSpPr>
        <dsp:cNvPr id="0" name=""/>
        <dsp:cNvSpPr/>
      </dsp:nvSpPr>
      <dsp:spPr>
        <a:xfrm>
          <a:off x="0" y="3382304"/>
          <a:ext cx="52864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635355"/>
              <a:satOff val="21297"/>
              <a:lumOff val="-26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BF8CE-BC9E-4EB7-AAFE-24B03A0A9EF9}">
      <dsp:nvSpPr>
        <dsp:cNvPr id="0" name=""/>
        <dsp:cNvSpPr/>
      </dsp:nvSpPr>
      <dsp:spPr>
        <a:xfrm>
          <a:off x="264320" y="3057584"/>
          <a:ext cx="3700488" cy="649440"/>
        </a:xfrm>
        <a:prstGeom prst="roundRect">
          <a:avLst/>
        </a:prstGeom>
        <a:gradFill rotWithShape="0">
          <a:gsLst>
            <a:gs pos="0">
              <a:schemeClr val="accent2">
                <a:hueOff val="-12635355"/>
                <a:satOff val="21297"/>
                <a:lumOff val="-26079"/>
                <a:alphaOff val="0"/>
                <a:tint val="35000"/>
                <a:satMod val="260000"/>
              </a:schemeClr>
            </a:gs>
            <a:gs pos="30000">
              <a:schemeClr val="accent2">
                <a:hueOff val="-12635355"/>
                <a:satOff val="21297"/>
                <a:lumOff val="-26079"/>
                <a:alphaOff val="0"/>
                <a:tint val="38000"/>
                <a:satMod val="260000"/>
              </a:schemeClr>
            </a:gs>
            <a:gs pos="75000">
              <a:schemeClr val="accent2">
                <a:hueOff val="-12635355"/>
                <a:satOff val="21297"/>
                <a:lumOff val="-26079"/>
                <a:alphaOff val="0"/>
                <a:tint val="55000"/>
                <a:satMod val="255000"/>
              </a:schemeClr>
            </a:gs>
            <a:gs pos="100000">
              <a:schemeClr val="accent2">
                <a:hueOff val="-12635355"/>
                <a:satOff val="21297"/>
                <a:lumOff val="-26079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870" tIns="0" rIns="13987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alimentaţia diabeticilor</a:t>
          </a:r>
          <a:endParaRPr lang="ro-RO" sz="2300" kern="1200" dirty="0"/>
        </a:p>
      </dsp:txBody>
      <dsp:txXfrm>
        <a:off x="296023" y="3089287"/>
        <a:ext cx="3637082" cy="58603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62728-B25F-450E-B257-F3C0C2D882D8}">
      <dsp:nvSpPr>
        <dsp:cNvPr id="0" name=""/>
        <dsp:cNvSpPr/>
      </dsp:nvSpPr>
      <dsp:spPr>
        <a:xfrm>
          <a:off x="2351194" y="665"/>
          <a:ext cx="3336002" cy="11823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Mineralizantă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K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, Na, Mg, Fe, Mn) 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08913" y="58384"/>
        <a:ext cx="3220564" cy="1066941"/>
      </dsp:txXfrm>
    </dsp:sp>
    <dsp:sp modelId="{74965F50-DD5F-49A4-BC5E-AB79BC924F8F}">
      <dsp:nvSpPr>
        <dsp:cNvPr id="0" name=""/>
        <dsp:cNvSpPr/>
      </dsp:nvSpPr>
      <dsp:spPr>
        <a:xfrm>
          <a:off x="1859131" y="564436"/>
          <a:ext cx="4729061" cy="4729061"/>
        </a:xfrm>
        <a:custGeom>
          <a:avLst/>
          <a:gdLst/>
          <a:ahLst/>
          <a:cxnLst/>
          <a:rect l="0" t="0" r="0" b="0"/>
          <a:pathLst>
            <a:path>
              <a:moveTo>
                <a:pt x="3834050" y="512094"/>
              </a:moveTo>
              <a:arcTo wR="2364530" hR="2364530" stAng="18505478" swAng="1091936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B7B5B-5C42-4432-A0F4-D3AA6ED0E985}">
      <dsp:nvSpPr>
        <dsp:cNvPr id="0" name=""/>
        <dsp:cNvSpPr/>
      </dsp:nvSpPr>
      <dsp:spPr>
        <a:xfrm>
          <a:off x="4941547" y="1634528"/>
          <a:ext cx="3098271" cy="1182379"/>
        </a:xfrm>
        <a:prstGeom prst="roundRect">
          <a:avLst/>
        </a:prstGeom>
        <a:gradFill rotWithShape="0">
          <a:gsLst>
            <a:gs pos="0">
              <a:schemeClr val="accent4">
                <a:hueOff val="2603087"/>
                <a:satOff val="-14800"/>
                <a:lumOff val="4755"/>
                <a:alphaOff val="0"/>
                <a:tint val="35000"/>
                <a:satMod val="260000"/>
              </a:schemeClr>
            </a:gs>
            <a:gs pos="30000">
              <a:schemeClr val="accent4">
                <a:hueOff val="2603087"/>
                <a:satOff val="-14800"/>
                <a:lumOff val="4755"/>
                <a:alphaOff val="0"/>
                <a:tint val="38000"/>
                <a:satMod val="260000"/>
              </a:schemeClr>
            </a:gs>
            <a:gs pos="75000">
              <a:schemeClr val="accent4">
                <a:hueOff val="2603087"/>
                <a:satOff val="-14800"/>
                <a:lumOff val="4755"/>
                <a:alphaOff val="0"/>
                <a:tint val="55000"/>
                <a:satMod val="255000"/>
              </a:schemeClr>
            </a:gs>
            <a:gs pos="100000">
              <a:schemeClr val="accent4">
                <a:hueOff val="2603087"/>
                <a:satOff val="-14800"/>
                <a:lumOff val="4755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Vitaminizantă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(A, C, B)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99266" y="1692247"/>
        <a:ext cx="2982833" cy="1066941"/>
      </dsp:txXfrm>
    </dsp:sp>
    <dsp:sp modelId="{FB4F9F21-36CB-47E2-A284-6F759AD5C1E7}">
      <dsp:nvSpPr>
        <dsp:cNvPr id="0" name=""/>
        <dsp:cNvSpPr/>
      </dsp:nvSpPr>
      <dsp:spPr>
        <a:xfrm>
          <a:off x="1877350" y="591867"/>
          <a:ext cx="4729061" cy="4729061"/>
        </a:xfrm>
        <a:custGeom>
          <a:avLst/>
          <a:gdLst/>
          <a:ahLst/>
          <a:cxnLst/>
          <a:rect l="0" t="0" r="0" b="0"/>
          <a:pathLst>
            <a:path>
              <a:moveTo>
                <a:pt x="4725912" y="2242535"/>
              </a:moveTo>
              <a:arcTo wR="2364530" hR="2364530" stAng="21422555" swAng="2558812"/>
            </a:path>
          </a:pathLst>
        </a:custGeom>
        <a:noFill/>
        <a:ln w="12700" cap="flat" cmpd="sng" algn="ctr">
          <a:solidFill>
            <a:schemeClr val="accent4">
              <a:hueOff val="2603087"/>
              <a:satOff val="-14800"/>
              <a:lumOff val="475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68FEB-325E-466C-9E2C-D2D849E5ECE8}">
      <dsp:nvSpPr>
        <dsp:cNvPr id="0" name=""/>
        <dsp:cNvSpPr/>
      </dsp:nvSpPr>
      <dsp:spPr>
        <a:xfrm>
          <a:off x="4104455" y="4479891"/>
          <a:ext cx="3054523" cy="778904"/>
        </a:xfrm>
        <a:prstGeom prst="roundRect">
          <a:avLst/>
        </a:prstGeom>
        <a:gradFill rotWithShape="0">
          <a:gsLst>
            <a:gs pos="0">
              <a:schemeClr val="accent4">
                <a:hueOff val="5206174"/>
                <a:satOff val="-29601"/>
                <a:lumOff val="9510"/>
                <a:alphaOff val="0"/>
                <a:tint val="35000"/>
                <a:satMod val="260000"/>
              </a:schemeClr>
            </a:gs>
            <a:gs pos="30000">
              <a:schemeClr val="accent4">
                <a:hueOff val="5206174"/>
                <a:satOff val="-29601"/>
                <a:lumOff val="9510"/>
                <a:alphaOff val="0"/>
                <a:tint val="38000"/>
                <a:satMod val="260000"/>
              </a:schemeClr>
            </a:gs>
            <a:gs pos="75000">
              <a:schemeClr val="accent4">
                <a:hueOff val="5206174"/>
                <a:satOff val="-29601"/>
                <a:lumOff val="9510"/>
                <a:alphaOff val="0"/>
                <a:tint val="55000"/>
                <a:satMod val="255000"/>
              </a:schemeClr>
            </a:gs>
            <a:gs pos="100000">
              <a:schemeClr val="accent4">
                <a:hueOff val="5206174"/>
                <a:satOff val="-29601"/>
                <a:lumOff val="951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Hipocolesterolemiantă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Prebiotic (inulină)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2478" y="4517914"/>
        <a:ext cx="2978477" cy="702858"/>
      </dsp:txXfrm>
    </dsp:sp>
    <dsp:sp modelId="{C0D55C64-886A-4E54-98FE-5B241AC15E40}">
      <dsp:nvSpPr>
        <dsp:cNvPr id="0" name=""/>
        <dsp:cNvSpPr/>
      </dsp:nvSpPr>
      <dsp:spPr>
        <a:xfrm>
          <a:off x="1630632" y="663916"/>
          <a:ext cx="4729061" cy="4729061"/>
        </a:xfrm>
        <a:custGeom>
          <a:avLst/>
          <a:gdLst/>
          <a:ahLst/>
          <a:cxnLst/>
          <a:rect l="0" t="0" r="0" b="0"/>
          <a:pathLst>
            <a:path>
              <a:moveTo>
                <a:pt x="3134723" y="4600108"/>
              </a:moveTo>
              <a:arcTo wR="2364530" hR="2364530" stAng="4259420" swAng="2311139"/>
            </a:path>
          </a:pathLst>
        </a:custGeom>
        <a:noFill/>
        <a:ln w="12700" cap="flat" cmpd="sng" algn="ctr">
          <a:solidFill>
            <a:schemeClr val="accent4">
              <a:hueOff val="5206174"/>
              <a:satOff val="-29601"/>
              <a:lumOff val="951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FF6A3-6BEA-4F72-8C19-5DE61E477AFF}">
      <dsp:nvSpPr>
        <dsp:cNvPr id="0" name=""/>
        <dsp:cNvSpPr/>
      </dsp:nvSpPr>
      <dsp:spPr>
        <a:xfrm>
          <a:off x="1224132" y="4486828"/>
          <a:ext cx="2739974" cy="765035"/>
        </a:xfrm>
        <a:prstGeom prst="roundRect">
          <a:avLst/>
        </a:prstGeom>
        <a:gradFill rotWithShape="0">
          <a:gsLst>
            <a:gs pos="0">
              <a:schemeClr val="accent4">
                <a:hueOff val="7809261"/>
                <a:satOff val="-44401"/>
                <a:lumOff val="14265"/>
                <a:alphaOff val="0"/>
                <a:tint val="35000"/>
                <a:satMod val="260000"/>
              </a:schemeClr>
            </a:gs>
            <a:gs pos="30000">
              <a:schemeClr val="accent4">
                <a:hueOff val="7809261"/>
                <a:satOff val="-44401"/>
                <a:lumOff val="14265"/>
                <a:alphaOff val="0"/>
                <a:tint val="38000"/>
                <a:satMod val="260000"/>
              </a:schemeClr>
            </a:gs>
            <a:gs pos="75000">
              <a:schemeClr val="accent4">
                <a:hueOff val="7809261"/>
                <a:satOff val="-44401"/>
                <a:lumOff val="14265"/>
                <a:alphaOff val="0"/>
                <a:tint val="55000"/>
                <a:satMod val="255000"/>
              </a:schemeClr>
            </a:gs>
            <a:gs pos="100000">
              <a:schemeClr val="accent4">
                <a:hueOff val="7809261"/>
                <a:satOff val="-44401"/>
                <a:lumOff val="14265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Diuretică (flavone, K)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1478" y="4524174"/>
        <a:ext cx="2665282" cy="690343"/>
      </dsp:txXfrm>
    </dsp:sp>
    <dsp:sp modelId="{0D0C92AA-33A7-4588-9A19-C41FD52DD6BD}">
      <dsp:nvSpPr>
        <dsp:cNvPr id="0" name=""/>
        <dsp:cNvSpPr/>
      </dsp:nvSpPr>
      <dsp:spPr>
        <a:xfrm>
          <a:off x="1808553" y="769412"/>
          <a:ext cx="4729061" cy="4729061"/>
        </a:xfrm>
        <a:custGeom>
          <a:avLst/>
          <a:gdLst/>
          <a:ahLst/>
          <a:cxnLst/>
          <a:rect l="0" t="0" r="0" b="0"/>
          <a:pathLst>
            <a:path>
              <a:moveTo>
                <a:pt x="415241" y="3702917"/>
              </a:moveTo>
              <a:arcTo wR="2364530" hR="2364530" stAng="8731585" swAng="2575776"/>
            </a:path>
          </a:pathLst>
        </a:custGeom>
        <a:noFill/>
        <a:ln w="12700" cap="flat" cmpd="sng" algn="ctr">
          <a:solidFill>
            <a:schemeClr val="accent4">
              <a:hueOff val="7809261"/>
              <a:satOff val="-44401"/>
              <a:lumOff val="142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479EBE-EA59-4A74-BECE-FF06F4D2156F}">
      <dsp:nvSpPr>
        <dsp:cNvPr id="0" name=""/>
        <dsp:cNvSpPr/>
      </dsp:nvSpPr>
      <dsp:spPr>
        <a:xfrm>
          <a:off x="262962" y="1682637"/>
          <a:ext cx="3359941" cy="1086169"/>
        </a:xfrm>
        <a:prstGeom prst="roundRec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tint val="35000"/>
                <a:satMod val="260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tint val="38000"/>
                <a:satMod val="260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tint val="55000"/>
                <a:satMod val="25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Stimulează digestia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(p. amare – lactucopicrina; 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AFC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), </a:t>
          </a:r>
          <a:endParaRPr lang="ro-RO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5984" y="1735659"/>
        <a:ext cx="3253897" cy="980125"/>
      </dsp:txXfrm>
    </dsp:sp>
    <dsp:sp modelId="{2B8F2809-D4BD-4680-95C4-E1955504B030}">
      <dsp:nvSpPr>
        <dsp:cNvPr id="0" name=""/>
        <dsp:cNvSpPr/>
      </dsp:nvSpPr>
      <dsp:spPr>
        <a:xfrm>
          <a:off x="1769367" y="669099"/>
          <a:ext cx="4729061" cy="4729061"/>
        </a:xfrm>
        <a:custGeom>
          <a:avLst/>
          <a:gdLst/>
          <a:ahLst/>
          <a:cxnLst/>
          <a:rect l="0" t="0" r="0" b="0"/>
          <a:pathLst>
            <a:path>
              <a:moveTo>
                <a:pt x="427879" y="1007921"/>
              </a:moveTo>
              <a:arcTo wR="2364530" hR="2364530" stAng="12900657" swAng="979580"/>
            </a:path>
          </a:pathLst>
        </a:custGeom>
        <a:noFill/>
        <a:ln w="12700" cap="flat" cmpd="sng" algn="ctr">
          <a:solidFill>
            <a:schemeClr val="accent4">
              <a:hueOff val="10412348"/>
              <a:satOff val="-59202"/>
              <a:lumOff val="19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BCA50-D551-4AF3-9500-BF9912144036}">
      <dsp:nvSpPr>
        <dsp:cNvPr id="0" name=""/>
        <dsp:cNvSpPr/>
      </dsp:nvSpPr>
      <dsp:spPr>
        <a:xfrm>
          <a:off x="0" y="1023889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A999A-7591-4C06-87FB-8C5A2EB4D15D}">
      <dsp:nvSpPr>
        <dsp:cNvPr id="0" name=""/>
        <dsp:cNvSpPr/>
      </dsp:nvSpPr>
      <dsp:spPr>
        <a:xfrm>
          <a:off x="304800" y="725199"/>
          <a:ext cx="4267200" cy="590400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orexigenă (</a:t>
          </a:r>
          <a:r>
            <a:rPr kumimoji="0" lang="ro-RO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marubină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2000" kern="1200" dirty="0"/>
        </a:p>
      </dsp:txBody>
      <dsp:txXfrm>
        <a:off x="333621" y="754020"/>
        <a:ext cx="4209558" cy="532758"/>
      </dsp:txXfrm>
    </dsp:sp>
    <dsp:sp modelId="{238A3171-E651-4E3E-AC0F-A9824E1C49E9}">
      <dsp:nvSpPr>
        <dsp:cNvPr id="0" name=""/>
        <dsp:cNvSpPr/>
      </dsp:nvSpPr>
      <dsp:spPr>
        <a:xfrm>
          <a:off x="0" y="1927600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3459D-0E5E-4F12-8BD9-F88CFB0A4375}">
      <dsp:nvSpPr>
        <dsp:cNvPr id="0" name=""/>
        <dsp:cNvSpPr/>
      </dsp:nvSpPr>
      <dsp:spPr>
        <a:xfrm>
          <a:off x="304800" y="1632399"/>
          <a:ext cx="4267200" cy="590400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coleretică-colagogă (marubină, 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AFC-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uri)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33621" y="1661220"/>
        <a:ext cx="4209558" cy="532758"/>
      </dsp:txXfrm>
    </dsp:sp>
    <dsp:sp modelId="{48AD2BFB-20B9-44CA-8646-3C8A35B4C331}">
      <dsp:nvSpPr>
        <dsp:cNvPr id="0" name=""/>
        <dsp:cNvSpPr/>
      </dsp:nvSpPr>
      <dsp:spPr>
        <a:xfrm>
          <a:off x="0" y="2834800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84A25-D1CD-410E-89AB-FAE240D86E40}">
      <dsp:nvSpPr>
        <dsp:cNvPr id="0" name=""/>
        <dsp:cNvSpPr/>
      </dsp:nvSpPr>
      <dsp:spPr>
        <a:xfrm>
          <a:off x="304800" y="2539600"/>
          <a:ext cx="4267200" cy="590400"/>
        </a:xfrm>
        <a:prstGeom prst="roundRect">
          <a:avLst/>
        </a:prstGeom>
        <a:gradFill rotWithShape="1">
          <a:gsLst>
            <a:gs pos="0">
              <a:schemeClr val="accent6">
                <a:tint val="35000"/>
                <a:satMod val="260000"/>
              </a:schemeClr>
            </a:gs>
            <a:gs pos="30000">
              <a:schemeClr val="accent6">
                <a:tint val="38000"/>
                <a:satMod val="260000"/>
              </a:schemeClr>
            </a:gs>
            <a:gs pos="75000">
              <a:schemeClr val="accent6">
                <a:tint val="55000"/>
                <a:satMod val="255000"/>
              </a:schemeClr>
            </a:gs>
            <a:gs pos="100000">
              <a:schemeClr val="accent6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6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expectorantă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(triterpene, marubină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2000" kern="1200" dirty="0"/>
        </a:p>
      </dsp:txBody>
      <dsp:txXfrm>
        <a:off x="333621" y="2568421"/>
        <a:ext cx="420955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76F2F-00EE-497B-A288-F0525957128C}">
      <dsp:nvSpPr>
        <dsp:cNvPr id="0" name=""/>
        <dsp:cNvSpPr/>
      </dsp:nvSpPr>
      <dsp:spPr>
        <a:xfrm>
          <a:off x="133438" y="142870"/>
          <a:ext cx="5438724" cy="1709902"/>
        </a:xfrm>
        <a:prstGeom prst="rect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14572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antihipertensivă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inhibitor ECA),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hipocolesterolemiantă</a:t>
          </a: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ipoglicemiantă</a:t>
          </a:r>
          <a:endParaRPr lang="en-US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antiviral</a:t>
          </a:r>
          <a:r>
            <a:rPr lang="ro-RO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ă</a:t>
          </a:r>
          <a:endParaRPr lang="en-US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438" y="142870"/>
        <a:ext cx="5438724" cy="1709902"/>
      </dsp:txXfrm>
    </dsp:sp>
    <dsp:sp modelId="{224D306A-4D75-4B33-88AB-54FE92BF3A90}">
      <dsp:nvSpPr>
        <dsp:cNvPr id="0" name=""/>
        <dsp:cNvSpPr/>
      </dsp:nvSpPr>
      <dsp:spPr>
        <a:xfrm>
          <a:off x="274" y="435339"/>
          <a:ext cx="1151870" cy="17278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C48D7-80DE-4D21-ABCB-767F955769D8}">
      <dsp:nvSpPr>
        <dsp:cNvPr id="0" name=""/>
        <dsp:cNvSpPr/>
      </dsp:nvSpPr>
      <dsp:spPr>
        <a:xfrm>
          <a:off x="425578" y="0"/>
          <a:ext cx="4823224" cy="2157390"/>
        </a:xfrm>
        <a:prstGeom prst="rightArrow">
          <a:avLst/>
        </a:prstGeom>
        <a:gradFill rotWithShape="1">
          <a:gsLst>
            <a:gs pos="0">
              <a:schemeClr val="accent3">
                <a:tint val="35000"/>
                <a:satMod val="260000"/>
              </a:schemeClr>
            </a:gs>
            <a:gs pos="30000">
              <a:schemeClr val="accent3">
                <a:tint val="38000"/>
                <a:satMod val="260000"/>
              </a:schemeClr>
            </a:gs>
            <a:gs pos="75000">
              <a:schemeClr val="accent3">
                <a:tint val="55000"/>
                <a:satMod val="255000"/>
              </a:schemeClr>
            </a:gs>
            <a:gs pos="100000">
              <a:schemeClr val="accent3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B95776A5-6123-4FB6-9952-6412F3E76741}">
      <dsp:nvSpPr>
        <dsp:cNvPr id="0" name=""/>
        <dsp:cNvSpPr/>
      </dsp:nvSpPr>
      <dsp:spPr>
        <a:xfrm>
          <a:off x="0" y="589998"/>
          <a:ext cx="4385233" cy="991234"/>
        </a:xfrm>
        <a:prstGeom prst="roundRect">
          <a:avLst/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Iridoide</a:t>
          </a: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(0,8-1,7%)</a:t>
          </a:r>
          <a:endParaRPr lang="en-US" sz="2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harpagozid</a:t>
          </a: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ă, harpagidă, </a:t>
          </a: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procumb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</a:t>
          </a: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zidă)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388" y="638386"/>
        <a:ext cx="4288457" cy="894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74AF1-BC6A-4FF2-8CC3-6A6AAB40904C}">
      <dsp:nvSpPr>
        <dsp:cNvPr id="0" name=""/>
        <dsp:cNvSpPr/>
      </dsp:nvSpPr>
      <dsp:spPr>
        <a:xfrm>
          <a:off x="230005" y="0"/>
          <a:ext cx="3500462" cy="3500462"/>
        </a:xfrm>
        <a:prstGeom prst="triangle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75E5112E-FA19-4BFA-A21C-18F7042AC84C}">
      <dsp:nvSpPr>
        <dsp:cNvPr id="0" name=""/>
        <dsp:cNvSpPr/>
      </dsp:nvSpPr>
      <dsp:spPr>
        <a:xfrm>
          <a:off x="1874946" y="350388"/>
          <a:ext cx="2485879" cy="6221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Antihipertensive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05317" y="380759"/>
        <a:ext cx="2425137" cy="561410"/>
      </dsp:txXfrm>
    </dsp:sp>
    <dsp:sp modelId="{0798C066-1467-4018-A30C-DB3B15644E7E}">
      <dsp:nvSpPr>
        <dsp:cNvPr id="0" name=""/>
        <dsp:cNvSpPr/>
      </dsp:nvSpPr>
      <dsp:spPr>
        <a:xfrm>
          <a:off x="1976481" y="1044418"/>
          <a:ext cx="2275300" cy="6221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2339"/>
              <a:satOff val="-8843"/>
              <a:lumOff val="-88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Antidiabetice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06852" y="1074789"/>
        <a:ext cx="2214558" cy="561410"/>
      </dsp:txXfrm>
    </dsp:sp>
    <dsp:sp modelId="{F812E631-DE7B-47E5-BA57-FD5327FD1DC5}">
      <dsp:nvSpPr>
        <dsp:cNvPr id="0" name=""/>
        <dsp:cNvSpPr/>
      </dsp:nvSpPr>
      <dsp:spPr>
        <a:xfrm>
          <a:off x="1980236" y="1750231"/>
          <a:ext cx="2275300" cy="6221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84678"/>
              <a:satOff val="-17685"/>
              <a:lumOff val="-177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Anticoagulante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10607" y="1780602"/>
        <a:ext cx="2214558" cy="561410"/>
      </dsp:txXfrm>
    </dsp:sp>
    <dsp:sp modelId="{2266077E-1D81-423A-A0DF-DD4654541F67}">
      <dsp:nvSpPr>
        <dsp:cNvPr id="0" name=""/>
        <dsp:cNvSpPr/>
      </dsp:nvSpPr>
      <dsp:spPr>
        <a:xfrm>
          <a:off x="1822307" y="2450152"/>
          <a:ext cx="2591157" cy="6221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77017"/>
              <a:satOff val="-26528"/>
              <a:lumOff val="-2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Antiinflamatoare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2678" y="2480523"/>
        <a:ext cx="2530415" cy="561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88F60-1394-427F-AD88-209A23D87899}">
      <dsp:nvSpPr>
        <dsp:cNvPr id="0" name=""/>
        <dsp:cNvSpPr/>
      </dsp:nvSpPr>
      <dsp:spPr>
        <a:xfrm>
          <a:off x="796166" y="2461"/>
          <a:ext cx="1648026" cy="915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latin typeface="Times New Roman" pitchFamily="18" charset="0"/>
              <a:cs typeface="Times New Roman" pitchFamily="18" charset="0"/>
            </a:rPr>
            <a:t>Iridoide 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2982" y="29277"/>
        <a:ext cx="1594394" cy="861938"/>
      </dsp:txXfrm>
    </dsp:sp>
    <dsp:sp modelId="{2386C1B4-B808-4B55-BFE7-06C22831CE79}">
      <dsp:nvSpPr>
        <dsp:cNvPr id="0" name=""/>
        <dsp:cNvSpPr/>
      </dsp:nvSpPr>
      <dsp:spPr>
        <a:xfrm rot="5400000">
          <a:off x="1448510" y="940920"/>
          <a:ext cx="343338" cy="41200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hade val="63000"/>
                <a:satMod val="165000"/>
              </a:schemeClr>
            </a:gs>
            <a:gs pos="30000">
              <a:schemeClr val="accent4">
                <a:shade val="58000"/>
                <a:satMod val="165000"/>
              </a:schemeClr>
            </a:gs>
            <a:gs pos="75000">
              <a:schemeClr val="accent4">
                <a:shade val="30000"/>
                <a:satMod val="175000"/>
              </a:schemeClr>
            </a:gs>
            <a:gs pos="100000">
              <a:schemeClr val="accent4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1496578" y="975254"/>
        <a:ext cx="247204" cy="240337"/>
      </dsp:txXfrm>
    </dsp:sp>
    <dsp:sp modelId="{0613E42E-4967-4D23-B483-BAA9BB09F68E}">
      <dsp:nvSpPr>
        <dsp:cNvPr id="0" name=""/>
        <dsp:cNvSpPr/>
      </dsp:nvSpPr>
      <dsp:spPr>
        <a:xfrm>
          <a:off x="796166" y="1375816"/>
          <a:ext cx="1648026" cy="915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latin typeface="Times New Roman" pitchFamily="18" charset="0"/>
              <a:cs typeface="Times New Roman" pitchFamily="18" charset="0"/>
            </a:rPr>
            <a:t>Flavone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2982" y="1402632"/>
        <a:ext cx="1594394" cy="861938"/>
      </dsp:txXfrm>
    </dsp:sp>
    <dsp:sp modelId="{C4FF1A6C-E93C-4DB6-A644-C3BF3E802580}">
      <dsp:nvSpPr>
        <dsp:cNvPr id="0" name=""/>
        <dsp:cNvSpPr/>
      </dsp:nvSpPr>
      <dsp:spPr>
        <a:xfrm rot="5400000">
          <a:off x="1448510" y="2314276"/>
          <a:ext cx="343338" cy="41200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hade val="63000"/>
                <a:satMod val="165000"/>
              </a:schemeClr>
            </a:gs>
            <a:gs pos="30000">
              <a:schemeClr val="accent4">
                <a:shade val="58000"/>
                <a:satMod val="165000"/>
              </a:schemeClr>
            </a:gs>
            <a:gs pos="75000">
              <a:schemeClr val="accent4">
                <a:shade val="30000"/>
                <a:satMod val="175000"/>
              </a:schemeClr>
            </a:gs>
            <a:gs pos="100000">
              <a:schemeClr val="accent4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1496578" y="2348610"/>
        <a:ext cx="247204" cy="240337"/>
      </dsp:txXfrm>
    </dsp:sp>
    <dsp:sp modelId="{0D1F8ACA-2E02-4792-A3AE-CAD3B96D61CA}">
      <dsp:nvSpPr>
        <dsp:cNvPr id="0" name=""/>
        <dsp:cNvSpPr/>
      </dsp:nvSpPr>
      <dsp:spPr>
        <a:xfrm>
          <a:off x="796166" y="2749172"/>
          <a:ext cx="1648026" cy="915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latin typeface="Times New Roman" pitchFamily="18" charset="0"/>
              <a:cs typeface="Times New Roman" pitchFamily="18" charset="0"/>
            </a:rPr>
            <a:t>Diterpene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2982" y="2775988"/>
        <a:ext cx="1594394" cy="861938"/>
      </dsp:txXfrm>
    </dsp:sp>
    <dsp:sp modelId="{0F6C8C03-AF7D-49B3-81EA-7C7FC8B4C01E}">
      <dsp:nvSpPr>
        <dsp:cNvPr id="0" name=""/>
        <dsp:cNvSpPr/>
      </dsp:nvSpPr>
      <dsp:spPr>
        <a:xfrm rot="5400000">
          <a:off x="1448510" y="3687632"/>
          <a:ext cx="343338" cy="41200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shade val="63000"/>
                <a:satMod val="165000"/>
              </a:schemeClr>
            </a:gs>
            <a:gs pos="30000">
              <a:schemeClr val="accent4">
                <a:shade val="58000"/>
                <a:satMod val="165000"/>
              </a:schemeClr>
            </a:gs>
            <a:gs pos="75000">
              <a:schemeClr val="accent4">
                <a:shade val="30000"/>
                <a:satMod val="175000"/>
              </a:schemeClr>
            </a:gs>
            <a:gs pos="100000">
              <a:schemeClr val="accent4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1496578" y="3721966"/>
        <a:ext cx="247204" cy="240337"/>
      </dsp:txXfrm>
    </dsp:sp>
    <dsp:sp modelId="{D33F01F4-DB6A-4E7C-9B3F-D4E5CC3995E0}">
      <dsp:nvSpPr>
        <dsp:cNvPr id="0" name=""/>
        <dsp:cNvSpPr/>
      </dsp:nvSpPr>
      <dsp:spPr>
        <a:xfrm>
          <a:off x="796166" y="4122528"/>
          <a:ext cx="1648026" cy="915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latin typeface="Times New Roman" pitchFamily="18" charset="0"/>
              <a:cs typeface="Times New Roman" pitchFamily="18" charset="0"/>
            </a:rPr>
            <a:t>Ulei volatil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2982" y="4149344"/>
        <a:ext cx="1594394" cy="8619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B98D9-AD82-4E6E-9FC0-936617D91481}">
      <dsp:nvSpPr>
        <dsp:cNvPr id="0" name=""/>
        <dsp:cNvSpPr/>
      </dsp:nvSpPr>
      <dsp:spPr>
        <a:xfrm>
          <a:off x="0" y="885831"/>
          <a:ext cx="8072494" cy="3228997"/>
        </a:xfrm>
        <a:prstGeom prst="leftRightRibb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A3586-9865-4E3B-B690-7B9B401EC691}">
      <dsp:nvSpPr>
        <dsp:cNvPr id="0" name=""/>
        <dsp:cNvSpPr/>
      </dsp:nvSpPr>
      <dsp:spPr>
        <a:xfrm>
          <a:off x="968699" y="1450905"/>
          <a:ext cx="2663923" cy="15822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Efectul apare în timp </a:t>
          </a:r>
          <a:endParaRPr lang="en-US" sz="3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(6-8 săptămâni)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968699" y="1450905"/>
        <a:ext cx="2663923" cy="1582208"/>
      </dsp:txXfrm>
    </dsp:sp>
    <dsp:sp modelId="{6877360B-6467-495D-83E6-2B020EA83EF5}">
      <dsp:nvSpPr>
        <dsp:cNvPr id="0" name=""/>
        <dsp:cNvSpPr/>
      </dsp:nvSpPr>
      <dsp:spPr>
        <a:xfrm>
          <a:off x="4036247" y="1967545"/>
          <a:ext cx="3148272" cy="15822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Durata tratamentului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3-9 luni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4036247" y="1967545"/>
        <a:ext cx="3148272" cy="15822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2DD8E-A3FA-484E-B94F-F17CC7C7D4E7}">
      <dsp:nvSpPr>
        <dsp:cNvPr id="0" name=""/>
        <dsp:cNvSpPr/>
      </dsp:nvSpPr>
      <dsp:spPr>
        <a:xfrm>
          <a:off x="0" y="1"/>
          <a:ext cx="5256583" cy="786240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antiinflamatoare, </a:t>
          </a:r>
          <a:r>
            <a:rPr kumimoji="0" lang="en-US" sz="2000" b="1" i="0" u="none" strike="noStrike" kern="1200" cap="none" normalizeH="0" baseline="0" dirty="0" err="1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antibacterian</a:t>
          </a: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 - </a:t>
          </a:r>
          <a:r>
            <a:rPr lang="ro-RO" sz="2000" b="1" kern="12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lamiozidă</a:t>
          </a: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381" y="38382"/>
        <a:ext cx="5179821" cy="709478"/>
      </dsp:txXfrm>
    </dsp:sp>
    <dsp:sp modelId="{1F4F6C49-E70C-4E8F-8ACA-FAD56AF8776D}">
      <dsp:nvSpPr>
        <dsp:cNvPr id="0" name=""/>
        <dsp:cNvSpPr/>
      </dsp:nvSpPr>
      <dsp:spPr>
        <a:xfrm>
          <a:off x="0" y="908203"/>
          <a:ext cx="5256583" cy="786240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mucolitică, expectorantă  </a:t>
          </a: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- </a:t>
          </a:r>
          <a:r>
            <a:rPr kumimoji="0" lang="ro-RO" sz="2000" b="1" i="0" u="none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saponozide</a:t>
          </a: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kern="1200" dirty="0"/>
        </a:p>
      </dsp:txBody>
      <dsp:txXfrm>
        <a:off x="38381" y="946584"/>
        <a:ext cx="5179821" cy="709478"/>
      </dsp:txXfrm>
    </dsp:sp>
    <dsp:sp modelId="{C37E5602-B7A2-43F7-8751-2FDCA25376FF}">
      <dsp:nvSpPr>
        <dsp:cNvPr id="0" name=""/>
        <dsp:cNvSpPr/>
      </dsp:nvSpPr>
      <dsp:spPr>
        <a:xfrm>
          <a:off x="0" y="1815403"/>
          <a:ext cx="5256583" cy="786240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diuretică şi depurativă  - </a:t>
          </a:r>
          <a:r>
            <a:rPr kumimoji="0" lang="ro-RO" sz="2000" b="1" i="0" u="none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flavone, saponozide, săruri de potasiu</a:t>
          </a:r>
          <a:endParaRPr lang="en-US" sz="2000" b="1" kern="1200" dirty="0">
            <a:solidFill>
              <a:srgbClr val="FF0000"/>
            </a:solidFill>
          </a:endParaRPr>
        </a:p>
      </dsp:txBody>
      <dsp:txXfrm>
        <a:off x="38381" y="1853784"/>
        <a:ext cx="5179821" cy="709478"/>
      </dsp:txXfrm>
    </dsp:sp>
    <dsp:sp modelId="{D881450B-BD00-4471-BA96-3F78AF06BFD3}">
      <dsp:nvSpPr>
        <dsp:cNvPr id="0" name=""/>
        <dsp:cNvSpPr/>
      </dsp:nvSpPr>
      <dsp:spPr>
        <a:xfrm>
          <a:off x="0" y="2722603"/>
          <a:ext cx="5256583" cy="786240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ntidiareică  - </a:t>
          </a:r>
          <a:r>
            <a:rPr lang="ro-RO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tanin</a:t>
          </a:r>
          <a:endParaRPr lang="en-US" sz="2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81" y="2760984"/>
        <a:ext cx="5179821" cy="709478"/>
      </dsp:txXfrm>
    </dsp:sp>
    <dsp:sp modelId="{2AD1351A-B978-4914-A057-C25D49B98A0A}">
      <dsp:nvSpPr>
        <dsp:cNvPr id="0" name=""/>
        <dsp:cNvSpPr/>
      </dsp:nvSpPr>
      <dsp:spPr>
        <a:xfrm>
          <a:off x="0" y="3629804"/>
          <a:ext cx="5256583" cy="786240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cicatrizant   - </a:t>
          </a:r>
          <a:r>
            <a:rPr lang="ro-RO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flavone, tanin, carotenoide</a:t>
          </a:r>
          <a:endParaRPr lang="en-US" sz="2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81" y="3668185"/>
        <a:ext cx="5179821" cy="709478"/>
      </dsp:txXfrm>
    </dsp:sp>
    <dsp:sp modelId="{94A2E8F4-8633-41EC-BD76-0B1A4C30F521}">
      <dsp:nvSpPr>
        <dsp:cNvPr id="0" name=""/>
        <dsp:cNvSpPr/>
      </dsp:nvSpPr>
      <dsp:spPr>
        <a:xfrm>
          <a:off x="0" y="4416044"/>
          <a:ext cx="5256583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897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3300" kern="1200" dirty="0"/>
        </a:p>
      </dsp:txBody>
      <dsp:txXfrm>
        <a:off x="0" y="4416044"/>
        <a:ext cx="5256583" cy="695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1BCFB-7E8F-4B8C-8E81-B1F1E39D8339}">
      <dsp:nvSpPr>
        <dsp:cNvPr id="0" name=""/>
        <dsp:cNvSpPr/>
      </dsp:nvSpPr>
      <dsp:spPr>
        <a:xfrm>
          <a:off x="562574" y="0"/>
          <a:ext cx="6375841" cy="407196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F881D-A645-4AA2-BA0E-420BD40053FA}">
      <dsp:nvSpPr>
        <dsp:cNvPr id="0" name=""/>
        <dsp:cNvSpPr/>
      </dsp:nvSpPr>
      <dsp:spPr>
        <a:xfrm>
          <a:off x="3754" y="1221589"/>
          <a:ext cx="1805658" cy="16287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congestii ale căilor respiratorii superioare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83265" y="1301100"/>
        <a:ext cx="1646636" cy="1469764"/>
      </dsp:txXfrm>
    </dsp:sp>
    <dsp:sp modelId="{E7504F94-3A79-4693-A329-9EABDFF5194E}">
      <dsp:nvSpPr>
        <dsp:cNvPr id="0" name=""/>
        <dsp:cNvSpPr/>
      </dsp:nvSpPr>
      <dsp:spPr>
        <a:xfrm>
          <a:off x="1899695" y="1221589"/>
          <a:ext cx="1805658" cy="1628786"/>
        </a:xfrm>
        <a:prstGeom prst="roundRect">
          <a:avLst/>
        </a:prstGeom>
        <a:solidFill>
          <a:schemeClr val="accent2">
            <a:hueOff val="-4211785"/>
            <a:satOff val="7099"/>
            <a:lumOff val="-86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dermatoze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1979206" y="1301100"/>
        <a:ext cx="1646636" cy="1469764"/>
      </dsp:txXfrm>
    </dsp:sp>
    <dsp:sp modelId="{C46E3E49-A1C8-4435-9D8B-D7408F4A72A2}">
      <dsp:nvSpPr>
        <dsp:cNvPr id="0" name=""/>
        <dsp:cNvSpPr/>
      </dsp:nvSpPr>
      <dsp:spPr>
        <a:xfrm>
          <a:off x="3795636" y="1221589"/>
          <a:ext cx="1805658" cy="1628786"/>
        </a:xfrm>
        <a:prstGeom prst="roundRect">
          <a:avLst/>
        </a:prstGeom>
        <a:solidFill>
          <a:schemeClr val="accent2">
            <a:hueOff val="-8423570"/>
            <a:satOff val="14198"/>
            <a:lumOff val="-173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afecţiuni urogenitale</a:t>
          </a:r>
          <a:endParaRPr lang="en-US" sz="23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en-US" sz="23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leucoree</a:t>
          </a:r>
          <a:r>
            <a:rPr lang="en-US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r>
            <a:rPr lang="ro-RO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875147" y="1301100"/>
        <a:ext cx="1646636" cy="1469764"/>
      </dsp:txXfrm>
    </dsp:sp>
    <dsp:sp modelId="{6CCB5975-FBCB-46C3-9B9F-17AD138E2E58}">
      <dsp:nvSpPr>
        <dsp:cNvPr id="0" name=""/>
        <dsp:cNvSpPr/>
      </dsp:nvSpPr>
      <dsp:spPr>
        <a:xfrm>
          <a:off x="5691577" y="1221589"/>
          <a:ext cx="1805658" cy="1628786"/>
        </a:xfrm>
        <a:prstGeom prst="roundRect">
          <a:avLst/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b="1" kern="1200" smtClean="0">
              <a:latin typeface="Times New Roman" pitchFamily="18" charset="0"/>
              <a:cs typeface="Times New Roman" pitchFamily="18" charset="0"/>
            </a:rPr>
            <a:t>tulburări de climacteriu</a:t>
          </a:r>
          <a:endParaRPr lang="en-US" sz="2300" kern="1200"/>
        </a:p>
      </dsp:txBody>
      <dsp:txXfrm>
        <a:off x="5771088" y="1301100"/>
        <a:ext cx="1646636" cy="14697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87B46-D64B-4287-A00E-33157321831F}">
      <dsp:nvSpPr>
        <dsp:cNvPr id="0" name=""/>
        <dsp:cNvSpPr/>
      </dsp:nvSpPr>
      <dsp:spPr>
        <a:xfrm>
          <a:off x="3009" y="0"/>
          <a:ext cx="1805960" cy="1624500"/>
        </a:xfrm>
        <a:prstGeom prst="up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C841C6-6D27-407C-B1C1-7EA0C5F3F375}">
      <dsp:nvSpPr>
        <dsp:cNvPr id="0" name=""/>
        <dsp:cNvSpPr/>
      </dsp:nvSpPr>
      <dsp:spPr>
        <a:xfrm>
          <a:off x="1863149" y="0"/>
          <a:ext cx="3064660" cy="16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3149" y="0"/>
        <a:ext cx="3064660" cy="1624500"/>
      </dsp:txXfrm>
    </dsp:sp>
    <dsp:sp modelId="{DD95C9FC-055F-4529-B97F-844870827221}">
      <dsp:nvSpPr>
        <dsp:cNvPr id="0" name=""/>
        <dsp:cNvSpPr/>
      </dsp:nvSpPr>
      <dsp:spPr>
        <a:xfrm>
          <a:off x="645697" y="1759875"/>
          <a:ext cx="1805960" cy="1624500"/>
        </a:xfrm>
        <a:prstGeom prst="downArrow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421035-FEEC-4395-94A8-4231FBA4434B}">
      <dsp:nvSpPr>
        <dsp:cNvPr id="0" name=""/>
        <dsp:cNvSpPr/>
      </dsp:nvSpPr>
      <dsp:spPr>
        <a:xfrm>
          <a:off x="2404937" y="1759875"/>
          <a:ext cx="3064660" cy="16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04937" y="1759875"/>
        <a:ext cx="3064660" cy="162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image" Target="../media/image1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292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9452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51</a:t>
            </a:fld>
            <a:endParaRPr 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o-RO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o-RO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6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87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8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91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98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00.jpeg"/><Relationship Id="rId4" Type="http://schemas.openxmlformats.org/officeDocument/2006/relationships/diagramData" Target="../diagrams/data9.xml"/><Relationship Id="rId9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oleObject" Target="../embeddings/oleObject3.bin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10.xml"/><Relationship Id="rId5" Type="http://schemas.openxmlformats.org/officeDocument/2006/relationships/image" Target="../media/image115.jpeg"/><Relationship Id="rId10" Type="http://schemas.microsoft.com/office/2007/relationships/diagramDrawing" Target="../diagrams/drawing10.xml"/><Relationship Id="rId4" Type="http://schemas.openxmlformats.org/officeDocument/2006/relationships/image" Target="../media/image114.emf"/><Relationship Id="rId9" Type="http://schemas.openxmlformats.org/officeDocument/2006/relationships/diagramColors" Target="../diagrams/colors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30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2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4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52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5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5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16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13" Type="http://schemas.openxmlformats.org/officeDocument/2006/relationships/image" Target="../media/image188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17.jpeg"/><Relationship Id="rId12" Type="http://schemas.openxmlformats.org/officeDocument/2006/relationships/image" Target="../media/image187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openxmlformats.org/officeDocument/2006/relationships/image" Target="../media/image186.jpe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185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8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80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13" Type="http://schemas.openxmlformats.org/officeDocument/2006/relationships/image" Target="../media/image200.jpeg"/><Relationship Id="rId18" Type="http://schemas.openxmlformats.org/officeDocument/2006/relationships/image" Target="../media/image20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17" Type="http://schemas.openxmlformats.org/officeDocument/2006/relationships/image" Target="../media/image20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11" Type="http://schemas.openxmlformats.org/officeDocument/2006/relationships/image" Target="../media/image198.gif"/><Relationship Id="rId5" Type="http://schemas.openxmlformats.org/officeDocument/2006/relationships/image" Target="../media/image192.gif"/><Relationship Id="rId15" Type="http://schemas.openxmlformats.org/officeDocument/2006/relationships/image" Target="../media/image20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png"/><Relationship Id="rId14" Type="http://schemas.openxmlformats.org/officeDocument/2006/relationships/image" Target="../media/image2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09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21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3.jpeg"/><Relationship Id="rId7" Type="http://schemas.openxmlformats.org/officeDocument/2006/relationships/image" Target="../media/image216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10" Type="http://schemas.openxmlformats.org/officeDocument/2006/relationships/image" Target="../media/image219.jpeg"/><Relationship Id="rId4" Type="http://schemas.openxmlformats.org/officeDocument/2006/relationships/image" Target="../media/image191.jpeg"/><Relationship Id="rId9" Type="http://schemas.openxmlformats.org/officeDocument/2006/relationships/image" Target="../media/image21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20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openxmlformats.org/officeDocument/2006/relationships/image" Target="../media/image2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224.jpeg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222.emf"/><Relationship Id="rId4" Type="http://schemas.openxmlformats.org/officeDocument/2006/relationships/diagramLayout" Target="../diagrams/layout19.xml"/><Relationship Id="rId9" Type="http://schemas.openxmlformats.org/officeDocument/2006/relationships/oleObject" Target="../embeddings/oleObject6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6" name="Picture 2" descr="Imagini pentru INFLAM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357562"/>
            <a:ext cx="4186654" cy="3143272"/>
          </a:xfrm>
          <a:prstGeom prst="rect">
            <a:avLst/>
          </a:prstGeom>
          <a:noFill/>
        </p:spPr>
      </p:pic>
      <p:pic>
        <p:nvPicPr>
          <p:cNvPr id="492549" name="Picture 5" descr="C:\Users\Farmacognozie\Desktop\How-Inflammation-Affects-The-Bod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256"/>
            <a:ext cx="3164270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Curved Down Arrow 5"/>
          <p:cNvSpPr/>
          <p:nvPr/>
        </p:nvSpPr>
        <p:spPr>
          <a:xfrm>
            <a:off x="1071538" y="2786058"/>
            <a:ext cx="1643074" cy="1143008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500034" y="214290"/>
          <a:ext cx="8143932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Oval 8"/>
          <p:cNvSpPr/>
          <p:nvPr/>
        </p:nvSpPr>
        <p:spPr>
          <a:xfrm>
            <a:off x="3286116" y="1214422"/>
            <a:ext cx="2500330" cy="114300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IRIDOIDE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7716" y="497046"/>
            <a:ext cx="271464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o-RO" sz="2000" b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dministrare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orală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036347" y="268473"/>
            <a:ext cx="4071966" cy="8572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Extracte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standardizate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1-2%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harpagozidă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0738" name="Picture 2" descr="C:\Users\Farmacognozie\Desktop\aboca-artiglio-gheara-diavolului-70-capsule-3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2214578" cy="2214578"/>
          </a:xfrm>
          <a:prstGeom prst="rect">
            <a:avLst/>
          </a:prstGeom>
          <a:noFill/>
        </p:spPr>
      </p:pic>
      <p:pic>
        <p:nvPicPr>
          <p:cNvPr id="500740" name="Picture 4" descr="C:\Users\Farmacognozie\Desktop\1053447.jpg"/>
          <p:cNvPicPr>
            <a:picLocks noChangeAspect="1" noChangeArrowheads="1"/>
          </p:cNvPicPr>
          <p:nvPr/>
        </p:nvPicPr>
        <p:blipFill>
          <a:blip r:embed="rId3" cstate="print"/>
          <a:srcRect l="21250" t="10000" r="28750" b="5000"/>
          <a:stretch>
            <a:fillRect/>
          </a:stretch>
        </p:blipFill>
        <p:spPr bwMode="auto">
          <a:xfrm>
            <a:off x="2071670" y="1857364"/>
            <a:ext cx="1386737" cy="2357454"/>
          </a:xfrm>
          <a:prstGeom prst="rect">
            <a:avLst/>
          </a:prstGeom>
          <a:noFill/>
        </p:spPr>
      </p:pic>
      <p:pic>
        <p:nvPicPr>
          <p:cNvPr id="500741" name="Picture 5" descr="C:\Users\Farmacognozie\Desktop\msm750mg-copy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071678"/>
            <a:ext cx="1500198" cy="26628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6572264" y="4857760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25 mg extract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standardizat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1,5%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harpagozidă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0742" name="Picture 6" descr="C:\Users\Farmacognozie\Desktop\4101.jpg"/>
          <p:cNvPicPr>
            <a:picLocks noChangeAspect="1" noChangeArrowheads="1"/>
          </p:cNvPicPr>
          <p:nvPr/>
        </p:nvPicPr>
        <p:blipFill>
          <a:blip r:embed="rId5" cstate="print"/>
          <a:srcRect l="24457" r="18478"/>
          <a:stretch>
            <a:fillRect/>
          </a:stretch>
        </p:blipFill>
        <p:spPr bwMode="auto">
          <a:xfrm>
            <a:off x="285720" y="4214818"/>
            <a:ext cx="1263763" cy="2214578"/>
          </a:xfrm>
          <a:prstGeom prst="rect">
            <a:avLst/>
          </a:prstGeom>
          <a:noFill/>
        </p:spPr>
      </p:pic>
      <p:pic>
        <p:nvPicPr>
          <p:cNvPr id="12" name="Picture 5" descr="http://www.daciaplant.ro/files/products/thumbs230x230/harpagophytu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4286256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http://cdn.allshops.ro/files/clients/78/2906/p/52/harpagophytum---30-capsule-5139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1785926"/>
            <a:ext cx="2183962" cy="1223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2" descr="http://www.refflor.ro/catalog/rheumastop/rheumast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357562"/>
            <a:ext cx="2164788" cy="1285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flipH="1">
            <a:off x="5796679" y="1472335"/>
            <a:ext cx="1204186" cy="50580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988840"/>
            <a:ext cx="4752528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!!!! Capsule cu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pulverizat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/extract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nestandardizat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7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73684556"/>
              </p:ext>
            </p:extLst>
          </p:nvPr>
        </p:nvGraphicFramePr>
        <p:xfrm>
          <a:off x="214282" y="857232"/>
          <a:ext cx="464347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57752" y="1500174"/>
            <a:ext cx="3857652" cy="19288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Reacţii adverse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hiperglicemie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tulburări gastro-intestinale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bradicardie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hipotensiune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hipertensiune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arterială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8034" name="Picture 2" descr="Imagini pentru contraindicati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996952"/>
            <a:ext cx="1540818" cy="1100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8036" name="Picture 4" descr="Imagine similară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4786322"/>
            <a:ext cx="1500198" cy="1695225"/>
          </a:xfrm>
          <a:prstGeom prst="rect">
            <a:avLst/>
          </a:prstGeom>
          <a:noFill/>
        </p:spPr>
      </p:pic>
      <p:sp>
        <p:nvSpPr>
          <p:cNvPr id="13" name="Curved Down Arrow 12"/>
          <p:cNvSpPr/>
          <p:nvPr/>
        </p:nvSpPr>
        <p:spPr>
          <a:xfrm>
            <a:off x="2714612" y="5000636"/>
            <a:ext cx="1214446" cy="857256"/>
          </a:xfrm>
          <a:prstGeom prst="curved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9124" y="4786322"/>
            <a:ext cx="41622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dirty="0" smtClean="0"/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ulcer gastro-duodenal;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calculi biliari;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copii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&lt; 18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sarcin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ă, alăptare</a:t>
            </a:r>
          </a:p>
          <a:p>
            <a:pPr algn="ctr">
              <a:buFont typeface="Wingdings" pitchFamily="2" charset="2"/>
              <a:buChar char="ü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335758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administrare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EXTERN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62" name="Picture 2" descr="C:\Users\Farmacognozie\Desktop\descărcar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2357454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01763" name="Picture 3" descr="C:\Users\Farmacognozie\Desktop\gel-antireumatic-cu-ghiara-diavolului-si-untul-pamantului-50ml-fa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000107"/>
            <a:ext cx="2428892" cy="2881079"/>
          </a:xfrm>
          <a:prstGeom prst="rect">
            <a:avLst/>
          </a:prstGeom>
          <a:noFill/>
        </p:spPr>
      </p:pic>
      <p:pic>
        <p:nvPicPr>
          <p:cNvPr id="501764" name="Picture 4" descr="C:\Users\Farmacognozie\Desktop\balsam-gel-gheara-dracului-herbamedic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876"/>
            <a:ext cx="2428892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1765" name="Picture 5" descr="C:\Users\Farmacognozie\Desktop\6425708000529-8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857232"/>
            <a:ext cx="2666992" cy="2000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01767" name="Picture 7" descr="C:\Users\Farmacognozie\Desktop\rheuma-flex-gel-medica_11373.jpg"/>
          <p:cNvPicPr>
            <a:picLocks noChangeAspect="1" noChangeArrowheads="1"/>
          </p:cNvPicPr>
          <p:nvPr/>
        </p:nvPicPr>
        <p:blipFill>
          <a:blip r:embed="rId6" cstate="print"/>
          <a:srcRect t="21250" r="1250" b="20000"/>
          <a:stretch>
            <a:fillRect/>
          </a:stretch>
        </p:blipFill>
        <p:spPr bwMode="auto">
          <a:xfrm>
            <a:off x="500034" y="3929066"/>
            <a:ext cx="3929090" cy="2337568"/>
          </a:xfrm>
          <a:prstGeom prst="rect">
            <a:avLst/>
          </a:prstGeom>
          <a:noFill/>
        </p:spPr>
      </p:pic>
      <p:pic>
        <p:nvPicPr>
          <p:cNvPr id="501768" name="Picture 8" descr="C:\Users\Farmacognozie\Desktop\res_d0f4717eaeee4b29bf1f9312c96748e6_450x450_illm.jpg"/>
          <p:cNvPicPr>
            <a:picLocks noChangeAspect="1" noChangeArrowheads="1"/>
          </p:cNvPicPr>
          <p:nvPr/>
        </p:nvPicPr>
        <p:blipFill>
          <a:blip r:embed="rId7" cstate="print"/>
          <a:srcRect l="28333" r="33333"/>
          <a:stretch>
            <a:fillRect/>
          </a:stretch>
        </p:blipFill>
        <p:spPr bwMode="auto">
          <a:xfrm>
            <a:off x="4786314" y="4071942"/>
            <a:ext cx="928694" cy="2422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5328592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Vitex agni castici fructus</a:t>
            </a:r>
          </a:p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Fruct de scai de tufă mare, piperul călugărului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6706" name="Picture 2" descr="Imagini pentru vitex agnus cas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571480"/>
            <a:ext cx="2507677" cy="188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6708" name="Picture 4" descr="Imagini pentru vitex agnus cas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929198"/>
            <a:ext cx="2108671" cy="1579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09167167"/>
              </p:ext>
            </p:extLst>
          </p:nvPr>
        </p:nvGraphicFramePr>
        <p:xfrm>
          <a:off x="0" y="1500174"/>
          <a:ext cx="32403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2483768" y="177281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5856" y="1412776"/>
            <a:ext cx="2224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gnusidă,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agnucastoside A-C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83768" y="321297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75856" y="2852936"/>
            <a:ext cx="3510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casticină (0,02-2%),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vitexină, luteolin-7-glucozidă, apigenol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83768" y="4581128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1880" y="429309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rotundifuran, viteagnusină, vitexilactonă, vitrefolină A,B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83768" y="587727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19872" y="558924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1,8-cineol, sabinen, p-cimen, acetat de bornil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3636" y="3714752"/>
            <a:ext cx="250033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FITOCOMPLEX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000100" y="5500702"/>
            <a:ext cx="7500990" cy="936104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Reglator al ciclui menstrual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3810" name="Picture 2" descr="C:\Users\Farmacognozie\Desktop\28-day-menstrual-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14290"/>
            <a:ext cx="4167189" cy="5231579"/>
          </a:xfrm>
          <a:prstGeom prst="rect">
            <a:avLst/>
          </a:prstGeom>
          <a:noFill/>
        </p:spPr>
      </p:pic>
      <p:pic>
        <p:nvPicPr>
          <p:cNvPr id="4" name="Picture 4" descr="Imagini pentru hipotalamus hipofiz 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643050"/>
            <a:ext cx="3371785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8" name="Picture 4" descr="C:\Users\Farmacognozie\Desktop\fig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5572164" cy="6389415"/>
          </a:xfrm>
          <a:prstGeom prst="rect">
            <a:avLst/>
          </a:prstGeom>
          <a:noFill/>
        </p:spPr>
      </p:pic>
      <p:pic>
        <p:nvPicPr>
          <p:cNvPr id="5" name="Picture 6" descr="Imagini pentru prolact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428868"/>
            <a:ext cx="2335071" cy="228601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V="1">
            <a:off x="3500430" y="1000108"/>
            <a:ext cx="2500330" cy="1357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15074" y="785794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PROLACTINA ↑↑ - INHIBĂ OVULAŢIA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C:\Users\Farmacognozie\Desktop\phases-of-menstrual-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143900" cy="5143536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rot="10800000">
            <a:off x="2643174" y="1928802"/>
            <a:ext cx="1214446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5720" y="785794"/>
            <a:ext cx="285752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↑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LH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(hormon luteinizant) - stimulează secreţia de progesteron;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3240" y="5643578"/>
            <a:ext cx="225254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↓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prolactina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favorizează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ovulaţia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620688"/>
            <a:ext cx="2376264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Utilizări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87824" y="76470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95936" y="188640"/>
            <a:ext cx="4896544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tulburări ale ciclului menstrual</a:t>
            </a:r>
          </a:p>
          <a:p>
            <a:pPr algn="just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amenoree, oligomenoree, polimenoree, </a:t>
            </a:r>
          </a:p>
          <a:p>
            <a:pPr algn="just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cicluri anovulatorii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99592" y="1196752"/>
            <a:ext cx="72008" cy="42484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9778" name="AutoShape 2" descr="Imagini pentru ameno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31640" y="2492896"/>
            <a:ext cx="295232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Mastodinia ciclică</a:t>
            </a:r>
          </a:p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Mastopatii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9786" name="Picture 10" descr="Imagini pentru mastodi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357562"/>
            <a:ext cx="2933543" cy="1969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0" name="Straight Arrow Connector 19"/>
          <p:cNvCxnSpPr/>
          <p:nvPr/>
        </p:nvCxnSpPr>
        <p:spPr>
          <a:xfrm>
            <a:off x="1547664" y="1268760"/>
            <a:ext cx="792088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4348" y="5572140"/>
            <a:ext cx="392909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Sindrom premenstrual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843808" y="1196752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1920" y="1628800"/>
            <a:ext cx="350616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Tulburări de climacteriu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00826" y="1857364"/>
            <a:ext cx="18002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ASOCIERI!!!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2609" name="Picture 1" descr="C:\Users\Farmacognozie\Desktop\e3189efb84e49273ae75d22a620b50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377987"/>
            <a:ext cx="1756779" cy="4480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 descr="Imagini pentru semnul exclamar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1552675" cy="12164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1700808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dirty="0" smtClean="0"/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cefalee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dureri abdominale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reacţii alergice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acnee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tulburări ale ciclului menstrual 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(la doze mari)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posibile efecte estrogene 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datorate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apigeninei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agnusidei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365104"/>
            <a:ext cx="396044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Interacţiuni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797152"/>
            <a:ext cx="5616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dirty="0" smtClean="0"/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bromocriptină, apomorfină, metoclopramid, antipsihotice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medicaţie de substituţie hormonală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tratament FIV; contraceptive orale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opioide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Imagini pentru vitex agnus cas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456384" cy="2588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ounded Rectangle 12"/>
          <p:cNvSpPr/>
          <p:nvPr/>
        </p:nvSpPr>
        <p:spPr>
          <a:xfrm>
            <a:off x="5940152" y="4077072"/>
            <a:ext cx="280831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CI</a:t>
            </a:r>
          </a:p>
          <a:p>
            <a:pPr algn="ctr">
              <a:buFont typeface="Wingdings" pitchFamily="2" charset="2"/>
              <a:buChar char="ü"/>
            </a:pPr>
            <a:r>
              <a:rPr lang="ro-RO" dirty="0" smtClean="0"/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neoplasm mamar</a:t>
            </a:r>
          </a:p>
          <a:p>
            <a:pPr algn="ctr"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tumori hipofizare</a:t>
            </a:r>
          </a:p>
          <a:p>
            <a:pPr algn="ctr"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sarcină, alăptare</a:t>
            </a:r>
          </a:p>
          <a:p>
            <a:pPr algn="ctr"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&lt; 18 ani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2"/>
          </p:cNvCxnSpPr>
          <p:nvPr/>
        </p:nvCxnSpPr>
        <p:spPr>
          <a:xfrm flipH="1" flipV="1">
            <a:off x="2915816" y="980728"/>
            <a:ext cx="2304256" cy="6464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2"/>
          </p:cNvCxnSpPr>
          <p:nvPr/>
        </p:nvCxnSpPr>
        <p:spPr>
          <a:xfrm flipH="1">
            <a:off x="4644008" y="1627133"/>
            <a:ext cx="576064" cy="28819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804248" y="2708920"/>
            <a:ext cx="504056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Horizontal Scroll 32"/>
          <p:cNvSpPr/>
          <p:nvPr/>
        </p:nvSpPr>
        <p:spPr>
          <a:xfrm>
            <a:off x="2051720" y="404664"/>
            <a:ext cx="2952328" cy="50405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REACŢII ADVERSE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20" name="Picture 4" descr="http://www.gardenorganic.org.uk/assets/organicweeds/plantago%20majo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830470" cy="2344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3226" name="Picture 10" descr="http://freebigpictures.com/wp-content/uploads/verbascum-phlomoid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143116"/>
            <a:ext cx="3122357" cy="2329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14348" y="2643182"/>
            <a:ext cx="150554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Plantago</a:t>
            </a:r>
            <a:r>
              <a:rPr lang="ro-RO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29322" y="3929066"/>
            <a:ext cx="2543443" cy="5273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Verbascum sp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o-RO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916314"/>
              </p:ext>
            </p:extLst>
          </p:nvPr>
        </p:nvGraphicFramePr>
        <p:xfrm>
          <a:off x="3143240" y="357166"/>
          <a:ext cx="2367472" cy="260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90" r:id="rId6" imgW="1555669" imgH="1703551" progId="">
                  <p:embed/>
                </p:oleObj>
              </mc:Choice>
              <mc:Fallback>
                <p:oleObj r:id="rId6" imgW="1555669" imgH="1703551" progId="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357166"/>
                        <a:ext cx="2367472" cy="260422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558731"/>
              </p:ext>
            </p:extLst>
          </p:nvPr>
        </p:nvGraphicFramePr>
        <p:xfrm>
          <a:off x="2643174" y="3357562"/>
          <a:ext cx="2857520" cy="317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91" r:id="rId8" imgW="2122545" imgH="2354361" progId="">
                  <p:embed/>
                </p:oleObj>
              </mc:Choice>
              <mc:Fallback>
                <p:oleObj r:id="rId8" imgW="2122545" imgH="2354361" progId="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3357562"/>
                        <a:ext cx="2857520" cy="3178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3284" name="Picture 68" descr="C:\Users\Farmacognozie\Desktop\exclamare.jpg"/>
          <p:cNvPicPr>
            <a:picLocks noChangeAspect="1" noChangeArrowheads="1"/>
          </p:cNvPicPr>
          <p:nvPr/>
        </p:nvPicPr>
        <p:blipFill>
          <a:blip r:embed="rId10" cstate="print"/>
          <a:srcRect l="28311" r="25603"/>
          <a:stretch>
            <a:fillRect/>
          </a:stretch>
        </p:blipFill>
        <p:spPr bwMode="auto">
          <a:xfrm>
            <a:off x="6000760" y="4572008"/>
            <a:ext cx="1571636" cy="2110858"/>
          </a:xfrm>
          <a:prstGeom prst="rect">
            <a:avLst/>
          </a:prstGeom>
          <a:noFill/>
        </p:spPr>
      </p:pic>
      <p:pic>
        <p:nvPicPr>
          <p:cNvPr id="393286" name="Picture 70" descr="C:\Users\Farmacognozie\Desktop\images (1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7884" y="214290"/>
            <a:ext cx="2628900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3287" name="Picture 71" descr="C:\Users\Farmacognozie\Desktop\image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4214818"/>
            <a:ext cx="2291511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428628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SUPLIMENTE - Capsule cu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pulverizat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5746" name="Picture 2" descr="Imagini pentru vitex agnus castus capsule cu p.v. pulveriz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1357322" cy="2874130"/>
          </a:xfrm>
          <a:prstGeom prst="rect">
            <a:avLst/>
          </a:prstGeom>
          <a:noFill/>
        </p:spPr>
      </p:pic>
      <p:pic>
        <p:nvPicPr>
          <p:cNvPr id="415747" name="Picture 3" descr="C:\Users\Farmacognozie\Desktop\Vitex_Agnus_Castus_plus_Vitamina_C_echilibreaza_sistemul_hormonal_feminin_Med_60_capsule_Nutritiv_Healthy_Liv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571480"/>
            <a:ext cx="278608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4" descr="Imagini pentru vitex prepar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071546"/>
            <a:ext cx="292895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5750" name="Picture 6" descr="C:\Users\Farmacognozie\Desktop\vitex_60cps-min.png"/>
          <p:cNvPicPr>
            <a:picLocks noChangeAspect="1" noChangeArrowheads="1"/>
          </p:cNvPicPr>
          <p:nvPr/>
        </p:nvPicPr>
        <p:blipFill>
          <a:blip r:embed="rId5" cstate="print"/>
          <a:srcRect l="17355" t="4959" r="13223"/>
          <a:stretch>
            <a:fillRect/>
          </a:stretch>
        </p:blipFill>
        <p:spPr bwMode="auto">
          <a:xfrm>
            <a:off x="1923204" y="3857628"/>
            <a:ext cx="1791540" cy="2452688"/>
          </a:xfrm>
          <a:prstGeom prst="rect">
            <a:avLst/>
          </a:prstGeom>
          <a:noFill/>
        </p:spPr>
      </p:pic>
      <p:pic>
        <p:nvPicPr>
          <p:cNvPr id="415751" name="Picture 7" descr="C:\Users\Farmacognozie\Desktop\menstrofit-cu-vitex-tinctura-50-ml-steaua-divina-10037637.jpg"/>
          <p:cNvPicPr>
            <a:picLocks noChangeAspect="1" noChangeArrowheads="1"/>
          </p:cNvPicPr>
          <p:nvPr/>
        </p:nvPicPr>
        <p:blipFill>
          <a:blip r:embed="rId6" cstate="print"/>
          <a:srcRect l="16250" r="20000"/>
          <a:stretch>
            <a:fillRect/>
          </a:stretch>
        </p:blipFill>
        <p:spPr bwMode="auto">
          <a:xfrm>
            <a:off x="6000760" y="3786190"/>
            <a:ext cx="1715408" cy="2690818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4214810" y="4643446"/>
            <a:ext cx="1714512" cy="7143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tinctură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371477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SUPLIMENTE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Capsule cu extract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Imagini pentru femicur"/>
          <p:cNvPicPr>
            <a:picLocks noChangeAspect="1" noChangeArrowheads="1"/>
          </p:cNvPicPr>
          <p:nvPr/>
        </p:nvPicPr>
        <p:blipFill>
          <a:blip r:embed="rId2" cstate="print"/>
          <a:srcRect t="12600" r="3611" b="14951"/>
          <a:stretch>
            <a:fillRect/>
          </a:stretch>
        </p:blipFill>
        <p:spPr bwMode="auto">
          <a:xfrm>
            <a:off x="571472" y="1071546"/>
            <a:ext cx="2186003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2714620"/>
            <a:ext cx="2685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mg extract/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capsulă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214290"/>
            <a:ext cx="371477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FITOMEDICAMENTE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000906" y="3213904"/>
            <a:ext cx="6500834" cy="73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Imagini pentru mastodyn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42399"/>
            <a:ext cx="2857520" cy="2296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643438" y="3071810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162 mg 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capsulă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+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vegetale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Imagini pentru mastodynon"/>
          <p:cNvPicPr>
            <a:picLocks noChangeAspect="1" noChangeArrowheads="1"/>
          </p:cNvPicPr>
          <p:nvPr/>
        </p:nvPicPr>
        <p:blipFill>
          <a:blip r:embed="rId4" cstate="print"/>
          <a:srcRect l="23333" r="20000"/>
          <a:stretch>
            <a:fillRect/>
          </a:stretch>
        </p:blipFill>
        <p:spPr bwMode="auto">
          <a:xfrm>
            <a:off x="7286644" y="3857627"/>
            <a:ext cx="1428760" cy="27061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0" y="4357694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185 mg  D1 +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vegetale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0258" name="Picture 2" descr="C:\Users\Farmacognozie\Desktop\happy-lady-capsule-30-320x320.jpg"/>
          <p:cNvPicPr>
            <a:picLocks noChangeAspect="1" noChangeArrowheads="1"/>
          </p:cNvPicPr>
          <p:nvPr/>
        </p:nvPicPr>
        <p:blipFill>
          <a:blip r:embed="rId5" cstate="print"/>
          <a:srcRect l="10156" t="7812" r="12500" b="7812"/>
          <a:stretch>
            <a:fillRect/>
          </a:stretch>
        </p:blipFill>
        <p:spPr bwMode="auto">
          <a:xfrm>
            <a:off x="285720" y="3500438"/>
            <a:ext cx="1899060" cy="207170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28596" y="5643578"/>
            <a:ext cx="171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200 mg extract/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capsulă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0261" name="Picture 5" descr="C:\Users\Farmacognozie\Desktop\vitex AGNUS CASTUS 90 TAB N HELP-500x500.jpg"/>
          <p:cNvPicPr>
            <a:picLocks noChangeAspect="1" noChangeArrowheads="1"/>
          </p:cNvPicPr>
          <p:nvPr/>
        </p:nvPicPr>
        <p:blipFill>
          <a:blip r:embed="rId6" cstate="print"/>
          <a:srcRect l="18500" t="29000" r="32000" b="15500"/>
          <a:stretch>
            <a:fillRect/>
          </a:stretch>
        </p:blipFill>
        <p:spPr bwMode="auto">
          <a:xfrm>
            <a:off x="2428860" y="3214686"/>
            <a:ext cx="1656589" cy="18573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285984" y="5214950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 mg extract </a:t>
            </a:r>
            <a:r>
              <a:rPr lang="en-US" dirty="0" err="1" smtClean="0"/>
              <a:t>standardizat</a:t>
            </a:r>
            <a:r>
              <a:rPr lang="en-US" dirty="0" smtClean="0"/>
              <a:t> – 600 </a:t>
            </a:r>
            <a:r>
              <a:rPr lang="el-GR" dirty="0" smtClean="0"/>
              <a:t>μ</a:t>
            </a:r>
            <a:r>
              <a:rPr lang="en-US" dirty="0" smtClean="0"/>
              <a:t>g </a:t>
            </a:r>
            <a:r>
              <a:rPr lang="en-US" dirty="0" err="1" smtClean="0"/>
              <a:t>aucubine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28596" y="1857340"/>
          <a:ext cx="8072494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Imagini pentru vitex agnus cast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3" y="214289"/>
            <a:ext cx="3000397" cy="224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282" name="Picture 2" descr="C:\Users\Farmacognozie\Desktop\vitex_agnus-castus_var_latifolia_lg-mai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357166"/>
            <a:ext cx="2643206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14290"/>
            <a:ext cx="4505724" cy="1292662"/>
          </a:xfrm>
          <a:prstGeom prst="rect">
            <a:avLst/>
          </a:prstGeom>
          <a:solidFill>
            <a:srgbClr val="C3F9A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endParaRPr lang="en-US" sz="2000" b="1" i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LAMII HERBA ET FLORES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Urzică moartă</a:t>
            </a:r>
            <a:endParaRPr lang="ro-RO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3" name="Picture 3" descr="http://www.plant-identification.co.uk/images/labiatae/lamium-album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2623793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5" descr="http://lh6.ggpht.com/_rWksMjEBTQk/Sa1Pt4LRLRI/AAAAAAAAKvY/-c0DLYS74H8/leo-mic-Lamium-album-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571876"/>
            <a:ext cx="2601852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6155891"/>
              </p:ext>
            </p:extLst>
          </p:nvPr>
        </p:nvGraphicFramePr>
        <p:xfrm>
          <a:off x="395536" y="1745432"/>
          <a:ext cx="525658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43636" y="2857496"/>
            <a:ext cx="250033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FITOCOMPLEX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1472" y="714356"/>
          <a:ext cx="7500990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1" descr="C:\Users\Farmacognozie\Desktop\descărca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000504"/>
            <a:ext cx="2050622" cy="2428892"/>
          </a:xfrm>
          <a:prstGeom prst="rect">
            <a:avLst/>
          </a:prstGeom>
          <a:noFill/>
        </p:spPr>
      </p:pic>
      <p:pic>
        <p:nvPicPr>
          <p:cNvPr id="475138" name="Picture 2" descr="C:\Users\Farmacognozie\Desktop\dermatoza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642918"/>
            <a:ext cx="1847619" cy="1214446"/>
          </a:xfrm>
          <a:prstGeom prst="rect">
            <a:avLst/>
          </a:prstGeom>
          <a:noFill/>
        </p:spPr>
      </p:pic>
      <p:pic>
        <p:nvPicPr>
          <p:cNvPr id="475139" name="Picture 3" descr="C:\Users\Farmacognozie\Desktop\recoltare-secretie-vaginal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4143380"/>
            <a:ext cx="2678926" cy="2143140"/>
          </a:xfrm>
          <a:prstGeom prst="rect">
            <a:avLst/>
          </a:prstGeom>
          <a:noFill/>
        </p:spPr>
      </p:pic>
      <p:pic>
        <p:nvPicPr>
          <p:cNvPr id="6" name="Picture 3" descr="C:\Users\Farmacognozie\Desktop\descărcare (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285728"/>
            <a:ext cx="2669995" cy="15001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72132" y="4857760"/>
            <a:ext cx="314324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infuzie;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spălături vaginale – asociere cu </a:t>
            </a:r>
            <a:r>
              <a:rPr lang="ro-RO" sz="2000" i="1" dirty="0" smtClean="0">
                <a:latin typeface="Times New Roman" pitchFamily="18" charset="0"/>
                <a:cs typeface="Times New Roman" pitchFamily="18" charset="0"/>
              </a:rPr>
              <a:t>Alchemillae herba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562" y="357166"/>
            <a:ext cx="428628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SUPLIMENTE - Capsule cu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pulverizat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8596" y="571480"/>
            <a:ext cx="2500330" cy="7858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CEAIURI</a:t>
            </a:r>
            <a:endParaRPr lang="en-US" b="1" dirty="0"/>
          </a:p>
        </p:txBody>
      </p:sp>
      <p:pic>
        <p:nvPicPr>
          <p:cNvPr id="4" name="Picture 4" descr="http://4.bp.blogspot.com/_A5kwm0KC70Q/TSF8dJ8czRI/AAAAAAAAC6w/iCVC00E0Loo/s200/ceai+ginosept.jpg"/>
          <p:cNvPicPr>
            <a:picLocks noChangeAspect="1" noChangeArrowheads="1"/>
          </p:cNvPicPr>
          <p:nvPr/>
        </p:nvPicPr>
        <p:blipFill>
          <a:blip r:embed="rId2" cstate="print"/>
          <a:srcRect l="27902" t="6200" r="27919" b="13193"/>
          <a:stretch>
            <a:fillRect/>
          </a:stretch>
        </p:blipFill>
        <p:spPr bwMode="auto">
          <a:xfrm>
            <a:off x="642910" y="1571612"/>
            <a:ext cx="1785950" cy="244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Imagini pentru CEAI PROSTATA FA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14818"/>
            <a:ext cx="158505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://2.bp.blogspot.com/_A5kwm0KC70Q/TSBtC5go0jI/AAAAAAAAC48/xJkWnqFxoHA/s1600/ceai+pulmonar.jpg"/>
          <p:cNvPicPr>
            <a:picLocks noChangeAspect="1" noChangeArrowheads="1"/>
          </p:cNvPicPr>
          <p:nvPr/>
        </p:nvPicPr>
        <p:blipFill>
          <a:blip r:embed="rId4" cstate="print"/>
          <a:srcRect l="24266" r="19384"/>
          <a:stretch>
            <a:fillRect/>
          </a:stretch>
        </p:blipFill>
        <p:spPr bwMode="auto">
          <a:xfrm>
            <a:off x="2714612" y="2786058"/>
            <a:ext cx="1643074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Connector 7"/>
          <p:cNvCxnSpPr/>
          <p:nvPr/>
        </p:nvCxnSpPr>
        <p:spPr>
          <a:xfrm rot="16200000" flipH="1">
            <a:off x="1214414" y="2214554"/>
            <a:ext cx="6215106" cy="235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2306" name="Picture 2" descr="C:\Users\Farmacognozie\Desktop\favisan-nutrisan-r2-splinuta-plussanziene-plusurzica-40cps-19263.jpeg"/>
          <p:cNvPicPr>
            <a:picLocks noChangeAspect="1" noChangeArrowheads="1"/>
          </p:cNvPicPr>
          <p:nvPr/>
        </p:nvPicPr>
        <p:blipFill>
          <a:blip r:embed="rId5" cstate="print"/>
          <a:srcRect l="17143" r="19999"/>
          <a:stretch>
            <a:fillRect/>
          </a:stretch>
        </p:blipFill>
        <p:spPr bwMode="auto">
          <a:xfrm>
            <a:off x="5072066" y="1285860"/>
            <a:ext cx="1616559" cy="2571768"/>
          </a:xfrm>
          <a:prstGeom prst="rect">
            <a:avLst/>
          </a:prstGeom>
          <a:noFill/>
        </p:spPr>
      </p:pic>
      <p:pic>
        <p:nvPicPr>
          <p:cNvPr id="411649" name="Picture 1" descr="C:\Users\Farmacognozie\Desktop\Hyper_Pros_cu_pufulita_si_urzica_tratament_prostata_60_capsule_Hypericum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857628"/>
            <a:ext cx="2532058" cy="2532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Rectangle 1"/>
          <p:cNvSpPr>
            <a:spLocks noChangeArrowheads="1"/>
          </p:cNvSpPr>
          <p:nvPr/>
        </p:nvSpPr>
        <p:spPr bwMode="auto">
          <a:xfrm>
            <a:off x="1115616" y="260648"/>
            <a:ext cx="689281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PRINCIPII AMARE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SUBSTANŢE AMARE</a:t>
            </a:r>
            <a:endParaRPr kumimoji="0" lang="ro-R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5573" name="Picture 5" descr="http://storage0.dms.mpinteractiv.ro/media/2/2/7247/4068215/1/anorex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005064"/>
            <a:ext cx="2842453" cy="2109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65575" name="Picture 7" descr="http://depici.ro/wp-content/uploads/2011/08/fetita_mancare_anorex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564397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Diagram 4"/>
          <p:cNvGraphicFramePr/>
          <p:nvPr/>
        </p:nvGraphicFramePr>
        <p:xfrm>
          <a:off x="539552" y="2852936"/>
          <a:ext cx="547260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3698" name="Picture 2" descr="Imagini pentru lunc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1124744"/>
            <a:ext cx="3016573" cy="1984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3700" name="Picture 4" descr="Imagini pentru di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3933056"/>
            <a:ext cx="2513733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27584" y="188640"/>
            <a:ext cx="2376264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ACȚIUNI GENERALE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72132" y="214290"/>
            <a:ext cx="2376264" cy="6887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UTILIZĂRI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86380" y="1000108"/>
            <a:ext cx="2804892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anorexie (convalescență)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5286380" y="3429000"/>
            <a:ext cx="3236370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gastrită 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şi 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ulcer gastric hipoacid</a:t>
            </a:r>
            <a:endParaRPr lang="ro-RO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00760" y="5143512"/>
            <a:ext cx="2300605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igestie lentă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4282" y="1357298"/>
            <a:ext cx="360040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OREXIGENĂ</a:t>
            </a:r>
          </a:p>
          <a:p>
            <a:pPr algn="ctr"/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285720" y="3143248"/>
            <a:ext cx="3600400" cy="12241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creşte secreţia glandelor exocrine (salivare, gastrice, biliare, pancreatice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2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57158" y="5214950"/>
            <a:ext cx="3624809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stomahică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12674" name="Picture 2" descr="http://top10homeremediesnatural.com/wp-content/uploads/2016/06/Home-Remedies-for-Loss-of-Appet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857364"/>
            <a:ext cx="1931854" cy="1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ini pentru anorex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928802"/>
            <a:ext cx="1679395" cy="12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rved Down Arrow 16"/>
          <p:cNvSpPr/>
          <p:nvPr/>
        </p:nvSpPr>
        <p:spPr>
          <a:xfrm>
            <a:off x="4000496" y="1000108"/>
            <a:ext cx="1071570" cy="7143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>
            <a:off x="4143372" y="3357562"/>
            <a:ext cx="1071570" cy="7143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>
            <a:off x="4500562" y="5072074"/>
            <a:ext cx="1071570" cy="7143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786182" y="2143116"/>
            <a:ext cx="2643206" cy="64294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3857620" y="2000240"/>
            <a:ext cx="2286016" cy="100013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5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1472" y="3071810"/>
            <a:ext cx="7072362" cy="16430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Administrare pe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cale orală, cu 30 - 60 minute î.m.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– soluții alcoolice (tincturi diluate, vinuri tonice),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extracte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solide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3286116" y="5286388"/>
            <a:ext cx="4608512" cy="1224136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 smtClean="0"/>
          </a:p>
          <a:p>
            <a:pPr algn="ctr"/>
            <a:r>
              <a:rPr lang="ro-RO" b="1" dirty="0" smtClean="0">
                <a:solidFill>
                  <a:srgbClr val="FF0000"/>
                </a:solidFill>
              </a:rPr>
              <a:t>! </a:t>
            </a:r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Afecțiuni </a:t>
            </a:r>
            <a:endParaRPr lang="ro-RO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hepato-biliare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/>
          </a:p>
        </p:txBody>
      </p:sp>
      <p:pic>
        <p:nvPicPr>
          <p:cNvPr id="4" name="Picture 68" descr="C:\Users\Farmacognozie\Desktop\exclamare.jpg"/>
          <p:cNvPicPr>
            <a:picLocks noChangeAspect="1" noChangeArrowheads="1"/>
          </p:cNvPicPr>
          <p:nvPr/>
        </p:nvPicPr>
        <p:blipFill>
          <a:blip r:embed="rId2" cstate="print"/>
          <a:srcRect l="28311" r="25603"/>
          <a:stretch>
            <a:fillRect/>
          </a:stretch>
        </p:blipFill>
        <p:spPr bwMode="auto">
          <a:xfrm>
            <a:off x="1071538" y="500042"/>
            <a:ext cx="1571636" cy="21108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488" y="1357298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GASTRITE ŞI ULCER HIPERACIDE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143240" y="857232"/>
            <a:ext cx="3357586" cy="171451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3071802" y="1071546"/>
            <a:ext cx="2786082" cy="13573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76162" name="Picture 2" descr="C:\Users\Farmacognozie\Desktop\descărc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57148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332656"/>
            <a:ext cx="2520280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Administrare orală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cdn.ymed.ro/images/2011/03/Structura-analizatorului-gustati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59" y="332655"/>
            <a:ext cx="2919245" cy="2808313"/>
          </a:xfrm>
          <a:prstGeom prst="rect">
            <a:avLst/>
          </a:prstGeom>
          <a:noFill/>
        </p:spPr>
      </p:pic>
      <p:pic>
        <p:nvPicPr>
          <p:cNvPr id="458754" name="Picture 2" descr="C:\Documents and Settings\Farma\Desktop\picture11351540680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4896544" cy="4978467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7092280" y="2780928"/>
            <a:ext cx="432048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Picture 2" descr="15-02_GustatoryPth_1.jpg                                       00002536Sarah                          B9D5FA8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149079"/>
            <a:ext cx="2694660" cy="2282213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>
            <a:off x="3203848" y="764704"/>
            <a:ext cx="25922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3240" y="28572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Mecanism</a:t>
            </a:r>
            <a:r>
              <a:rPr lang="en-US" b="1" dirty="0" smtClean="0"/>
              <a:t> de ac</a:t>
            </a:r>
            <a:r>
              <a:rPr lang="ro-RO" b="1" dirty="0" smtClean="0"/>
              <a:t>ţ</a:t>
            </a:r>
            <a:r>
              <a:rPr lang="en-US" b="1" dirty="0" err="1" smtClean="0"/>
              <a:t>iune</a:t>
            </a:r>
            <a:endParaRPr lang="ro-R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Imagini pentru oleae fol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5143512"/>
            <a:ext cx="1728342" cy="123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sophy.u-3mrs.fr/Photo-cp/Obi/Olea_europaea_______________22_04_200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419119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714348" y="4857760"/>
            <a:ext cx="3571900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Olea</a:t>
            </a:r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 europea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backyardgardener.com/seeds/images/large/4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0"/>
            <a:ext cx="1920005" cy="1920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5748" name="Picture 4" descr="Imagine similar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1"/>
            <a:ext cx="1728192" cy="115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4716016" y="227687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24128" y="2060848"/>
            <a:ext cx="216024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Oleae folium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4962" name="Picture 2" descr="Imagini pentru frunza de masl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2564904"/>
            <a:ext cx="1847528" cy="1385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Arrow Connector 17"/>
          <p:cNvCxnSpPr/>
          <p:nvPr/>
        </p:nvCxnSpPr>
        <p:spPr>
          <a:xfrm>
            <a:off x="4716016" y="42930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43570" y="4143380"/>
            <a:ext cx="252028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Oleae fructus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4964" name="Picture 4" descr="Imagini pentru frunza de masl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929198"/>
            <a:ext cx="1836088" cy="1231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7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1" name="Picture 5" descr="Imagine similar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660167" cy="3128424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3923928" y="1124744"/>
            <a:ext cx="1080120" cy="64807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9783" name="Picture 7" descr="Imagini pentru gastric ph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744416" cy="2957918"/>
          </a:xfrm>
          <a:prstGeom prst="rect">
            <a:avLst/>
          </a:prstGeom>
          <a:noFill/>
        </p:spPr>
      </p:pic>
      <p:pic>
        <p:nvPicPr>
          <p:cNvPr id="459785" name="Picture 9" descr="Imagine similar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317064"/>
            <a:ext cx="3888929" cy="3077443"/>
          </a:xfrm>
          <a:prstGeom prst="rect">
            <a:avLst/>
          </a:prstGeom>
          <a:noFill/>
        </p:spPr>
      </p:pic>
      <p:sp>
        <p:nvSpPr>
          <p:cNvPr id="10" name="Curved Left Arrow 9"/>
          <p:cNvSpPr/>
          <p:nvPr/>
        </p:nvSpPr>
        <p:spPr>
          <a:xfrm>
            <a:off x="6732240" y="3356992"/>
            <a:ext cx="1296144" cy="1584176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1538" y="2071678"/>
            <a:ext cx="7500990" cy="164307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PRODUSE VEGETALE CARE CONŢIN PRINCIPII AMARE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285728"/>
            <a:ext cx="392909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gentianae radix</a:t>
            </a:r>
            <a:endParaRPr lang="en-US" sz="2000" b="1" i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cap="all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cap="all" dirty="0" err="1" smtClean="0">
                <a:latin typeface="Times New Roman" pitchFamily="18" charset="0"/>
                <a:cs typeface="Times New Roman" pitchFamily="18" charset="0"/>
              </a:rPr>
              <a:t>genţiană</a:t>
            </a:r>
            <a:r>
              <a:rPr lang="en-US" sz="2000" b="1" cap="all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o-RO" sz="20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www.leserre.it/dbimg/gentiana%20lut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14290"/>
            <a:ext cx="2171791" cy="2895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143768" y="1357298"/>
            <a:ext cx="179889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Gentiana lutea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1" descr="Willow genti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3857628"/>
            <a:ext cx="1666384" cy="22193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ine similar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14752"/>
            <a:ext cx="2952768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0826" y="6143644"/>
            <a:ext cx="176362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G. asclepiadea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1934" y="4214818"/>
            <a:ext cx="2143140" cy="642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00562" y="4000504"/>
            <a:ext cx="1357322" cy="11430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4348" y="5929330"/>
            <a:ext cx="3133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o-RO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Veratrum album </a:t>
            </a:r>
            <a:r>
              <a:rPr lang="ro-RO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alcaloizi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9234" name="Picture 2" descr="C:\Users\Farmacognozie\Desktop\Gentiana_acaulis_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214422"/>
            <a:ext cx="2495555" cy="187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71736" y="3000372"/>
            <a:ext cx="201208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Gentiana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acaulis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7186" name="Object 2"/>
          <p:cNvGraphicFramePr>
            <a:graphicFrameLocks noChangeAspect="1"/>
          </p:cNvGraphicFramePr>
          <p:nvPr/>
        </p:nvGraphicFramePr>
        <p:xfrm>
          <a:off x="357158" y="428604"/>
          <a:ext cx="3429024" cy="369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190" r:id="rId3" imgW="1852874" imgH="1989950" progId="">
                  <p:embed/>
                </p:oleObj>
              </mc:Choice>
              <mc:Fallback>
                <p:oleObj r:id="rId3" imgW="1852874" imgH="198995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28604"/>
                        <a:ext cx="3429024" cy="369425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 descr="http://www.asia.ru/images/target/photo/51258548/Radix_Gentianae_Macrophyllae__Largeleaf_Gentian_Root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643446"/>
            <a:ext cx="2000264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4" name="Diagram 3"/>
          <p:cNvGraphicFramePr/>
          <p:nvPr/>
        </p:nvGraphicFramePr>
        <p:xfrm>
          <a:off x="4214810" y="428604"/>
          <a:ext cx="44291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ectangle 7"/>
          <p:cNvSpPr/>
          <p:nvPr/>
        </p:nvSpPr>
        <p:spPr>
          <a:xfrm>
            <a:off x="285720" y="5286388"/>
            <a:ext cx="4000528" cy="10715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antibacteriană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hepatoprotectoare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antioxidantă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urved Down Arrow 8"/>
          <p:cNvSpPr/>
          <p:nvPr/>
        </p:nvSpPr>
        <p:spPr>
          <a:xfrm>
            <a:off x="1214414" y="4214818"/>
            <a:ext cx="1143008" cy="928694"/>
          </a:xfrm>
          <a:prstGeom prst="curved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57166"/>
            <a:ext cx="29289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CEAIURI / TINCTURĂ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9474" name="Picture 2" descr="C:\Users\Farmacognozie\Desktop\gentiana-vrac25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2524127" cy="2524127"/>
          </a:xfrm>
          <a:prstGeom prst="rect">
            <a:avLst/>
          </a:prstGeom>
          <a:noFill/>
        </p:spPr>
      </p:pic>
      <p:pic>
        <p:nvPicPr>
          <p:cNvPr id="489475" name="Picture 3" descr="C:\Users\Farmacognozie\Desktop\1051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00438"/>
            <a:ext cx="2500310" cy="25003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9476" name="Picture 4" descr="C:\Users\Farmacognozie\Desktop\1055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70" y="214290"/>
            <a:ext cx="3071834" cy="30718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14810" y="3286124"/>
            <a:ext cx="392909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DERMATOCOSMETICĂ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9477" name="Picture 5" descr="C:\Users\Farmacognozie\Desktop\favisan-gel-hidratant-cosuri-gentiana-75ml-31611.jpeg"/>
          <p:cNvPicPr>
            <a:picLocks noChangeAspect="1" noChangeArrowheads="1"/>
          </p:cNvPicPr>
          <p:nvPr/>
        </p:nvPicPr>
        <p:blipFill>
          <a:blip r:embed="rId5" cstate="print"/>
          <a:srcRect l="21622" r="24324"/>
          <a:stretch>
            <a:fillRect/>
          </a:stretch>
        </p:blipFill>
        <p:spPr bwMode="auto">
          <a:xfrm>
            <a:off x="4286248" y="3857628"/>
            <a:ext cx="1428760" cy="2643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9478" name="Picture 6" descr="C:\Users\Farmacognozie\Desktop\lotiune-pentru-cosuri-2-in-1-cu-gentiana-70-ml-favisan-10031060.JPG"/>
          <p:cNvPicPr>
            <a:picLocks noChangeAspect="1" noChangeArrowheads="1"/>
          </p:cNvPicPr>
          <p:nvPr/>
        </p:nvPicPr>
        <p:blipFill>
          <a:blip r:embed="rId6" cstate="print"/>
          <a:srcRect l="16667" r="19444"/>
          <a:stretch>
            <a:fillRect/>
          </a:stretch>
        </p:blipFill>
        <p:spPr bwMode="auto">
          <a:xfrm>
            <a:off x="6357950" y="3786190"/>
            <a:ext cx="1643074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428628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SUPLIMENTE - capsule cu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pulverizat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/extract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8210" name="Picture 2" descr="C:\Users\Farmacognozie\Desktop\Gentiana_web-720x6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2769596" cy="2500330"/>
          </a:xfrm>
          <a:prstGeom prst="rect">
            <a:avLst/>
          </a:prstGeom>
          <a:noFill/>
        </p:spPr>
      </p:pic>
      <p:pic>
        <p:nvPicPr>
          <p:cNvPr id="478211" name="Picture 3" descr="C:\Users\Farmacognozie\Desktop\7184_29199.jpg"/>
          <p:cNvPicPr>
            <a:picLocks noChangeAspect="1" noChangeArrowheads="1"/>
          </p:cNvPicPr>
          <p:nvPr/>
        </p:nvPicPr>
        <p:blipFill>
          <a:blip r:embed="rId3" cstate="print"/>
          <a:srcRect t="20000" b="20000"/>
          <a:stretch>
            <a:fillRect/>
          </a:stretch>
        </p:blipFill>
        <p:spPr bwMode="auto">
          <a:xfrm>
            <a:off x="285720" y="4572008"/>
            <a:ext cx="3095625" cy="1857388"/>
          </a:xfrm>
          <a:prstGeom prst="rect">
            <a:avLst/>
          </a:prstGeom>
          <a:noFill/>
        </p:spPr>
      </p:pic>
      <p:pic>
        <p:nvPicPr>
          <p:cNvPr id="478212" name="Picture 4" descr="C:\Users\Farmacognozie\Desktop\Hyper_Helm_cu_cimbrisor_si_gentiana_tratament_paraziti_intestinali_60_capsule_Hypericum.jpg"/>
          <p:cNvPicPr>
            <a:picLocks noChangeAspect="1" noChangeArrowheads="1"/>
          </p:cNvPicPr>
          <p:nvPr/>
        </p:nvPicPr>
        <p:blipFill>
          <a:blip r:embed="rId4" cstate="print"/>
          <a:srcRect l="25392" r="21002"/>
          <a:stretch>
            <a:fillRect/>
          </a:stretch>
        </p:blipFill>
        <p:spPr bwMode="auto">
          <a:xfrm>
            <a:off x="6357950" y="1571612"/>
            <a:ext cx="1340315" cy="2500330"/>
          </a:xfrm>
          <a:prstGeom prst="rect">
            <a:avLst/>
          </a:prstGeom>
          <a:noFill/>
        </p:spPr>
      </p:pic>
      <p:pic>
        <p:nvPicPr>
          <p:cNvPr id="478213" name="Picture 5" descr="C:\Users\Farmacognozie\Desktop\drenor-hepatic-cpr-2016-rev_1.jpg"/>
          <p:cNvPicPr>
            <a:picLocks noChangeAspect="1" noChangeArrowheads="1"/>
          </p:cNvPicPr>
          <p:nvPr/>
        </p:nvPicPr>
        <p:blipFill>
          <a:blip r:embed="rId5" cstate="print"/>
          <a:srcRect l="24390" r="17073"/>
          <a:stretch>
            <a:fillRect/>
          </a:stretch>
        </p:blipFill>
        <p:spPr bwMode="auto">
          <a:xfrm>
            <a:off x="7500958" y="357166"/>
            <a:ext cx="1357322" cy="23187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8214" name="Picture 6" descr="C:\Users\Farmacognozie\Desktop\descărcare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857628"/>
            <a:ext cx="2500330" cy="2500330"/>
          </a:xfrm>
          <a:prstGeom prst="rect">
            <a:avLst/>
          </a:prstGeom>
          <a:noFill/>
        </p:spPr>
      </p:pic>
      <p:pic>
        <p:nvPicPr>
          <p:cNvPr id="478216" name="Picture 8" descr="Sinupret, 50 drajeuri, Bionorica&lt;br /&gt;&lt;span class=&quot;small&quot;&gt;[4029799122126]&lt;/span&g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643314"/>
            <a:ext cx="2786082" cy="27860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43306" y="5929330"/>
            <a:ext cx="271464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FITOMEDICAMENT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www.faresbiovital.ro/media/img/text_zones/Romana/119.jpg"/>
          <p:cNvPicPr>
            <a:picLocks noChangeAspect="1" noChangeArrowheads="1"/>
          </p:cNvPicPr>
          <p:nvPr/>
        </p:nvPicPr>
        <p:blipFill rotWithShape="1">
          <a:blip r:embed="rId8" cstate="print"/>
          <a:srcRect l="34614" t="7659" r="30772" b="18848"/>
          <a:stretch/>
        </p:blipFill>
        <p:spPr bwMode="auto">
          <a:xfrm>
            <a:off x="3286116" y="1000108"/>
            <a:ext cx="1694904" cy="2698956"/>
          </a:xfrm>
          <a:prstGeom prst="rect">
            <a:avLst/>
          </a:prstGeom>
          <a:noFill/>
        </p:spPr>
      </p:pic>
      <p:pic>
        <p:nvPicPr>
          <p:cNvPr id="11" name="Picture 4" descr="Digestion Ble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357166"/>
            <a:ext cx="1000132" cy="2198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362015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CENTAURII HERBA </a:t>
            </a:r>
            <a:endParaRPr lang="ro-R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Ţintaură</a:t>
            </a:r>
          </a:p>
        </p:txBody>
      </p:sp>
      <p:pic>
        <p:nvPicPr>
          <p:cNvPr id="4" name="Picture 5" descr="http://sauce.pntic.mec.es/ldepablo/images/Centaurium-erythrae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36600"/>
            <a:ext cx="3109367" cy="3299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http://upload.wikimedia.org/wikipedia/commons/thumb/d/d0/Centaurium_erythraea_220603.jpg/220px-Centaurium_erythraea_220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2" y="4365104"/>
            <a:ext cx="2286438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0588840"/>
              </p:ext>
            </p:extLst>
          </p:nvPr>
        </p:nvGraphicFramePr>
        <p:xfrm>
          <a:off x="3357554" y="1285860"/>
          <a:ext cx="6096000" cy="4297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687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57166"/>
            <a:ext cx="29289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CEAIURI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0498" name="Picture 2" descr="C:\Users\Farmacognozie\Desktop\tintaura-vrac8302.png"/>
          <p:cNvPicPr>
            <a:picLocks noChangeAspect="1" noChangeArrowheads="1"/>
          </p:cNvPicPr>
          <p:nvPr/>
        </p:nvPicPr>
        <p:blipFill>
          <a:blip r:embed="rId2" cstate="print"/>
          <a:srcRect l="5319" t="16489" r="5319" b="18085"/>
          <a:stretch>
            <a:fillRect/>
          </a:stretch>
        </p:blipFill>
        <p:spPr bwMode="auto">
          <a:xfrm>
            <a:off x="642911" y="857232"/>
            <a:ext cx="2214578" cy="1621387"/>
          </a:xfrm>
          <a:prstGeom prst="rect">
            <a:avLst/>
          </a:prstGeom>
          <a:noFill/>
        </p:spPr>
      </p:pic>
      <p:pic>
        <p:nvPicPr>
          <p:cNvPr id="490499" name="Picture 3" descr="C:\Users\Farmacognozie\Desktop\ceai-tintaura_001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2071702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0500" name="Picture 4" descr="C:\Users\Farmacognozie\Desktop\ceai-din-plante-medicinale-sanatatea-colecistului-50-g-dacia-plant-10036849.jpg"/>
          <p:cNvPicPr>
            <a:picLocks noChangeAspect="1" noChangeArrowheads="1"/>
          </p:cNvPicPr>
          <p:nvPr/>
        </p:nvPicPr>
        <p:blipFill>
          <a:blip r:embed="rId4" cstate="print"/>
          <a:srcRect l="12500" t="6875" r="16250" b="16250"/>
          <a:stretch>
            <a:fillRect/>
          </a:stretch>
        </p:blipFill>
        <p:spPr bwMode="auto">
          <a:xfrm>
            <a:off x="4071934" y="357166"/>
            <a:ext cx="2251168" cy="2428892"/>
          </a:xfrm>
          <a:prstGeom prst="rect">
            <a:avLst/>
          </a:prstGeom>
          <a:noFill/>
        </p:spPr>
      </p:pic>
      <p:pic>
        <p:nvPicPr>
          <p:cNvPr id="6" name="Picture 10" descr="http://images.smartbuy.ro/lib/uploads/image/an_2013/luna_02/zi_26/thumbs_70x70/fares-ceai-gastric-50gr-512ca7ddac8a8.jpg"/>
          <p:cNvPicPr>
            <a:picLocks noChangeAspect="1" noChangeArrowheads="1"/>
          </p:cNvPicPr>
          <p:nvPr/>
        </p:nvPicPr>
        <p:blipFill rotWithShape="1">
          <a:blip r:embed="rId5" cstate="print"/>
          <a:srcRect l="29743" t="6610" r="25642" b="4160"/>
          <a:stretch/>
        </p:blipFill>
        <p:spPr bwMode="auto">
          <a:xfrm>
            <a:off x="3976683" y="3357562"/>
            <a:ext cx="1952639" cy="2928958"/>
          </a:xfrm>
          <a:prstGeom prst="rect">
            <a:avLst/>
          </a:prstGeom>
          <a:noFill/>
        </p:spPr>
      </p:pic>
      <p:pic>
        <p:nvPicPr>
          <p:cNvPr id="7" name="Picture 4" descr="273/Plafar_ceai_gastric_2_70g_buc__sn_plafar_sa-8390"/>
          <p:cNvPicPr>
            <a:picLocks noChangeAspect="1" noChangeArrowheads="1"/>
          </p:cNvPicPr>
          <p:nvPr/>
        </p:nvPicPr>
        <p:blipFill rotWithShape="1">
          <a:blip r:embed="rId6" cstate="print"/>
          <a:srcRect l="27273" t="16782" r="28233" b="10248"/>
          <a:stretch/>
        </p:blipFill>
        <p:spPr bwMode="auto">
          <a:xfrm>
            <a:off x="6858016" y="285728"/>
            <a:ext cx="1512168" cy="248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86446" y="3357562"/>
            <a:ext cx="29289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TINCTURĂ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0501" name="Picture 5" descr="C:\Users\Farmacognozie\Desktop\411_24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857628"/>
            <a:ext cx="2643206" cy="2643206"/>
          </a:xfrm>
          <a:prstGeom prst="rect">
            <a:avLst/>
          </a:prstGeom>
          <a:noFill/>
        </p:spPr>
      </p:pic>
      <p:pic>
        <p:nvPicPr>
          <p:cNvPr id="10" name="Picture 8" descr="http://www.santeo.ro/images/ceai-favibil-50gr-favisan-1030590_norm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2571744"/>
            <a:ext cx="1714512" cy="1714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1" descr="C:\Documents and Settings\Carl Zeiss\Desktop\1306500918-900x900.jpg"/>
          <p:cNvPicPr>
            <a:picLocks noChangeAspect="1" noChangeArrowheads="1"/>
          </p:cNvPicPr>
          <p:nvPr/>
        </p:nvPicPr>
        <p:blipFill>
          <a:blip r:embed="rId9" cstate="print"/>
          <a:srcRect l="-274361" r="10255" b="43588"/>
          <a:stretch>
            <a:fillRect/>
          </a:stretch>
        </p:blipFill>
        <p:spPr bwMode="auto">
          <a:xfrm>
            <a:off x="-3571932" y="4786322"/>
            <a:ext cx="7572428" cy="1571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57166"/>
            <a:ext cx="292895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Suplimente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 capsule cu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pulverizat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22" name="Picture 2" descr="C:\Users\Farmacognozie\Desktop\capsule-hepato-bil-72-cps-768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2500330" cy="2500330"/>
          </a:xfrm>
          <a:prstGeom prst="rect">
            <a:avLst/>
          </a:prstGeom>
          <a:noFill/>
        </p:spPr>
      </p:pic>
      <p:pic>
        <p:nvPicPr>
          <p:cNvPr id="491523" name="Picture 3" descr="C:\Users\Farmacognozie\Desktop\Detoxic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00504"/>
            <a:ext cx="1762619" cy="2182810"/>
          </a:xfrm>
          <a:prstGeom prst="rect">
            <a:avLst/>
          </a:prstGeom>
          <a:noFill/>
        </p:spPr>
      </p:pic>
      <p:pic>
        <p:nvPicPr>
          <p:cNvPr id="491524" name="Picture 4" descr="C:\Users\Farmacognozie\Desktop\drenor-hepatic-flux-natural-pentru-bila-20-comprimate-dacia-plant-10032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285860"/>
            <a:ext cx="2452678" cy="24526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86446" y="1285860"/>
            <a:ext cx="29289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SIROP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25" name="Picture 5" descr="C:\Users\Farmacognozie\Desktop\fares_sirop_pofta_de_mancare.jpg"/>
          <p:cNvPicPr>
            <a:picLocks noChangeAspect="1" noChangeArrowheads="1"/>
          </p:cNvPicPr>
          <p:nvPr/>
        </p:nvPicPr>
        <p:blipFill>
          <a:blip r:embed="rId5" cstate="print"/>
          <a:srcRect b="11826"/>
          <a:stretch>
            <a:fillRect/>
          </a:stretch>
        </p:blipFill>
        <p:spPr bwMode="auto">
          <a:xfrm>
            <a:off x="6715140" y="2285992"/>
            <a:ext cx="1500199" cy="2543815"/>
          </a:xfrm>
          <a:prstGeom prst="rect">
            <a:avLst/>
          </a:prstGeom>
          <a:noFill/>
        </p:spPr>
      </p:pic>
      <p:pic>
        <p:nvPicPr>
          <p:cNvPr id="491526" name="Picture 6" descr="C:\Users\Farmacognozie\Desktop\Hyper_Bill_tratament_bila_lenesa_si_dischinezie_biliara_60_capsule_Hypericum.jpg"/>
          <p:cNvPicPr>
            <a:picLocks noChangeAspect="1" noChangeArrowheads="1"/>
          </p:cNvPicPr>
          <p:nvPr/>
        </p:nvPicPr>
        <p:blipFill>
          <a:blip r:embed="rId6" cstate="print"/>
          <a:srcRect l="29464" r="27678"/>
          <a:stretch>
            <a:fillRect/>
          </a:stretch>
        </p:blipFill>
        <p:spPr bwMode="auto">
          <a:xfrm>
            <a:off x="2857488" y="3429000"/>
            <a:ext cx="1377742" cy="3214710"/>
          </a:xfrm>
          <a:prstGeom prst="rect">
            <a:avLst/>
          </a:prstGeom>
          <a:noFill/>
        </p:spPr>
      </p:pic>
      <p:pic>
        <p:nvPicPr>
          <p:cNvPr id="10" name="Picture 5" descr="C:\Users\Farmacognozie\Desktop\drenor-hepatic-cpr-2016-rev_1.jpg"/>
          <p:cNvPicPr>
            <a:picLocks noChangeAspect="1" noChangeArrowheads="1"/>
          </p:cNvPicPr>
          <p:nvPr/>
        </p:nvPicPr>
        <p:blipFill>
          <a:blip r:embed="rId7" cstate="print"/>
          <a:srcRect l="24390" r="17073"/>
          <a:stretch>
            <a:fillRect/>
          </a:stretch>
        </p:blipFill>
        <p:spPr bwMode="auto">
          <a:xfrm>
            <a:off x="4500562" y="3643314"/>
            <a:ext cx="1500198" cy="2562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44733215"/>
              </p:ext>
            </p:extLst>
          </p:nvPr>
        </p:nvGraphicFramePr>
        <p:xfrm>
          <a:off x="2100064" y="1397000"/>
          <a:ext cx="6864424" cy="56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1004828"/>
            <a:ext cx="451437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MENYANTHIDIS FOLIUM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TRIFOLII FIBRINI HERBA</a:t>
            </a: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 / iarbă de trifoi de baltă</a:t>
            </a:r>
            <a:endParaRPr lang="en-US" sz="2400" dirty="0"/>
          </a:p>
        </p:txBody>
      </p:sp>
      <p:pic>
        <p:nvPicPr>
          <p:cNvPr id="9" name="Picture 3" descr="http://www.conps.org/slide%20shows/flora%20of%20the%20upper%20san%20juan%20river%20basin/images/Menyanthes%20trifolia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356992"/>
            <a:ext cx="2843808" cy="199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2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89129697"/>
              </p:ext>
            </p:extLst>
          </p:nvPr>
        </p:nvGraphicFramePr>
        <p:xfrm>
          <a:off x="214282" y="357166"/>
          <a:ext cx="5572163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rved Down Arrow 2"/>
          <p:cNvSpPr/>
          <p:nvPr/>
        </p:nvSpPr>
        <p:spPr>
          <a:xfrm>
            <a:off x="5929322" y="857232"/>
            <a:ext cx="1224136" cy="792088"/>
          </a:xfrm>
          <a:prstGeom prst="curved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72264" y="1643050"/>
            <a:ext cx="2214578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IRIDOIDE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OLEUROPEINĂ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8753" name="Picture 1" descr="C:\Users\Farmacognozie\Desktop\959214l-202x0-w-29f1f4a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2786058"/>
            <a:ext cx="279700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8755" name="AutoShape 3" descr="Imagini pentru diabe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8757" name="Picture 5" descr="C:\Users\Farmacognozie\Desktop\images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66" y="4714884"/>
            <a:ext cx="3057525" cy="1495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58758" name="Picture 6" descr="C:\Users\Farmacognozie\Desktop\cholestero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4500570"/>
            <a:ext cx="3288433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8759" name="Picture 7" descr="C:\Users\Farmacognozie\Desktop\images (3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80" y="2643182"/>
            <a:ext cx="2714644" cy="18064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447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https://2.bp.blogspot.com/_CXZdQ_cUdO8/TL2-4jo5nyI/AAAAAAAAEEY/DBSxr_PpK4k/s1600/ceai+sudorif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500042"/>
            <a:ext cx="1886518" cy="2712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8276" name="Picture 4" descr="Imagini pentru ceai trifoiste de bal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4" y="552645"/>
            <a:ext cx="2804917" cy="280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38280" name="Picture 8" descr="biosept-a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8335" r="30242" b="7832"/>
          <a:stretch/>
        </p:blipFill>
        <p:spPr bwMode="auto">
          <a:xfrm>
            <a:off x="6277981" y="3317158"/>
            <a:ext cx="1817870" cy="2882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8282" name="Picture 10" descr="Imagini pentru fitofebri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3" b="22113"/>
          <a:stretch/>
        </p:blipFill>
        <p:spPr bwMode="auto">
          <a:xfrm>
            <a:off x="285720" y="3786190"/>
            <a:ext cx="3416902" cy="1944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33507" name="Picture 3" descr="C:\Documents and Settings\Carl Zeiss\Desktop\51da-391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14290"/>
            <a:ext cx="2714644" cy="2714644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3702622" y="3211059"/>
            <a:ext cx="2376264" cy="86409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suplimente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85728"/>
            <a:ext cx="407196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ABSINTHII HERBA </a:t>
            </a:r>
            <a:endParaRPr lang="ro-R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Pelin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34530" name="Picture 2" descr="C:\Documents and Settings\Carl Zeiss\Desktop\ceai-pelin-5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00042"/>
            <a:ext cx="2714644" cy="217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4532" name="Picture 4" descr="Imagini pentru pel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286124"/>
            <a:ext cx="2143140" cy="26082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Oval 4"/>
          <p:cNvSpPr/>
          <p:nvPr/>
        </p:nvSpPr>
        <p:spPr>
          <a:xfrm>
            <a:off x="500034" y="1857364"/>
            <a:ext cx="3429024" cy="714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PRINCIPII AMARE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34533" name="Object 5"/>
          <p:cNvGraphicFramePr>
            <a:graphicFrameLocks noChangeAspect="1"/>
          </p:cNvGraphicFramePr>
          <p:nvPr/>
        </p:nvGraphicFramePr>
        <p:xfrm>
          <a:off x="571472" y="3018001"/>
          <a:ext cx="2071702" cy="316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41" r:id="rId5" imgW="1276820" imgH="1953239" progId="">
                  <p:embed/>
                </p:oleObj>
              </mc:Choice>
              <mc:Fallback>
                <p:oleObj r:id="rId5" imgW="1276820" imgH="195323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3018001"/>
                        <a:ext cx="2071702" cy="316848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4534" name="Object 6"/>
          <p:cNvGraphicFramePr>
            <a:graphicFrameLocks noChangeAspect="1"/>
          </p:cNvGraphicFramePr>
          <p:nvPr/>
        </p:nvGraphicFramePr>
        <p:xfrm>
          <a:off x="2928926" y="3071810"/>
          <a:ext cx="3302000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42" r:id="rId7" imgW="2151699" imgH="2093605" progId="">
                  <p:embed/>
                </p:oleObj>
              </mc:Choice>
              <mc:Fallback>
                <p:oleObj r:id="rId7" imgW="2151699" imgH="2093605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3071810"/>
                        <a:ext cx="3302000" cy="321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arl Zeiss\Desktop\ceai-pelin-5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71480"/>
            <a:ext cx="2714644" cy="217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Left Arrow 4"/>
          <p:cNvSpPr/>
          <p:nvPr/>
        </p:nvSpPr>
        <p:spPr>
          <a:xfrm>
            <a:off x="2143108" y="928670"/>
            <a:ext cx="3571900" cy="8572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Left Arrow 5"/>
          <p:cNvSpPr/>
          <p:nvPr/>
        </p:nvSpPr>
        <p:spPr>
          <a:xfrm rot="19182650">
            <a:off x="3620591" y="3327242"/>
            <a:ext cx="2629155" cy="797337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Oval 6"/>
          <p:cNvSpPr/>
          <p:nvPr/>
        </p:nvSpPr>
        <p:spPr>
          <a:xfrm>
            <a:off x="428596" y="1214422"/>
            <a:ext cx="1571636" cy="6429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AFC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2910" y="4214818"/>
            <a:ext cx="2786082" cy="64294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ULEI VOLATIL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Imagine similar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1"/>
          <a:stretch>
            <a:fillRect/>
          </a:stretch>
        </p:blipFill>
        <p:spPr bwMode="auto">
          <a:xfrm>
            <a:off x="5286380" y="4071942"/>
            <a:ext cx="3000396" cy="217650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698" name="Picture 2" descr="C:\Documents and Settings\Carl Zeiss\Desktop\atentie_thum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071678"/>
            <a:ext cx="2619375" cy="1781175"/>
          </a:xfrm>
          <a:prstGeom prst="rect">
            <a:avLst/>
          </a:prstGeom>
          <a:noFill/>
        </p:spPr>
      </p:pic>
      <p:pic>
        <p:nvPicPr>
          <p:cNvPr id="541699" name="Picture 3" descr="C:\Documents and Settings\Carl Zeiss\Desktop\Neurotoxicity-580x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929198"/>
            <a:ext cx="2286017" cy="1576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571480"/>
            <a:ext cx="5683377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o-RO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orexigenă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o-RO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principii amare </a:t>
            </a:r>
            <a:r>
              <a:rPr lang="ro-RO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proazulenice</a:t>
            </a:r>
            <a:r>
              <a:rPr lang="ro-RO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(artabsină, </a:t>
            </a:r>
            <a:r>
              <a:rPr lang="ro-RO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absintină </a:t>
            </a:r>
            <a:r>
              <a:rPr lang="ro-RO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şi </a:t>
            </a:r>
            <a:r>
              <a:rPr lang="ro-RO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anabsintină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endPara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o-RO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colagogă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(principii amare, 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AFC-uri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emenagogă (tuiona din uleiul volatil)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endPara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o-RO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antihelmintică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(tuiona din uleiul volatil) </a:t>
            </a:r>
          </a:p>
          <a:p>
            <a:endParaRPr lang="en-US" sz="2400" dirty="0"/>
          </a:p>
        </p:txBody>
      </p:sp>
      <p:pic>
        <p:nvPicPr>
          <p:cNvPr id="445442" name="Picture 2" descr="http://www.libertatea.ro/uploads/tx_images/3956-135003-pelinno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071942"/>
            <a:ext cx="2009194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357950" y="785794"/>
            <a:ext cx="242889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decoct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înainte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masă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1643050"/>
            <a:ext cx="19351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decoct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după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masă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flipV="1">
            <a:off x="5357818" y="1000108"/>
            <a:ext cx="857256" cy="21431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V="1">
            <a:off x="5500695" y="1785926"/>
            <a:ext cx="857256" cy="18859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Documents and Settings\Carl Zeiss\Desktop\atentie_thum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643446"/>
            <a:ext cx="2101118" cy="14287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857488" y="3929066"/>
            <a:ext cx="34290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/>
              <a:t>INFUZIE</a:t>
            </a:r>
            <a:r>
              <a:rPr lang="ro-RO" dirty="0" smtClean="0"/>
              <a:t> - neurotoxicitate</a:t>
            </a:r>
            <a:endParaRPr lang="ro-RO" dirty="0"/>
          </a:p>
        </p:txBody>
      </p:sp>
      <p:pic>
        <p:nvPicPr>
          <p:cNvPr id="528386" name="Picture 2" descr="C:\Documents and Settings\Carl Zeiss\Desktop\download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357694"/>
            <a:ext cx="2619375" cy="17430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643174" y="6000768"/>
            <a:ext cx="34290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/>
              <a:t>DECOCT</a:t>
            </a:r>
            <a:r>
              <a:rPr lang="ro-RO" dirty="0" smtClean="0"/>
              <a:t> - ↓ tuiona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51991837"/>
              </p:ext>
            </p:extLst>
          </p:nvPr>
        </p:nvGraphicFramePr>
        <p:xfrm>
          <a:off x="3071802" y="1000108"/>
          <a:ext cx="5413581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43240" y="4786322"/>
            <a:ext cx="321471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Antagonist al receptorilor GABA-A 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→ spasme musculare, convulsii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2910" y="857232"/>
            <a:ext cx="2571768" cy="71438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TUIONA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22" name="Picture 2" descr="C:\Documents and Settings\Carl Zeiss\Desktop\imag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86256"/>
            <a:ext cx="2457450" cy="1857375"/>
          </a:xfrm>
          <a:prstGeom prst="rect">
            <a:avLst/>
          </a:prstGeom>
          <a:noFill/>
        </p:spPr>
      </p:pic>
      <p:pic>
        <p:nvPicPr>
          <p:cNvPr id="542723" name="Picture 3" descr="C:\Documents and Settings\Carl Zeiss\Desktop\neurona-e1436481212882-672x5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357694"/>
            <a:ext cx="2524143" cy="189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C:\Documents and Settings\Carl Zeiss\Desktop\atentie_thumb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071678"/>
            <a:ext cx="2731454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3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500042"/>
            <a:ext cx="707236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vaginite nespecifice, 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anorexie, dispepsii, 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oxiurază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28728" y="857232"/>
            <a:ext cx="1857388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28992" y="1571612"/>
            <a:ext cx="492922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tradiţional (fitocomplex) – spălături vaginale</a:t>
            </a:r>
          </a:p>
        </p:txBody>
      </p:sp>
      <p:pic>
        <p:nvPicPr>
          <p:cNvPr id="6" name="Picture 2" descr="C:\Documents and Settings\Carl Zeiss\Desktop\atentie_thum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2206174" cy="1500198"/>
          </a:xfrm>
          <a:prstGeom prst="rect">
            <a:avLst/>
          </a:prstGeom>
          <a:noFill/>
        </p:spPr>
      </p:pic>
      <p:graphicFrame>
        <p:nvGraphicFramePr>
          <p:cNvPr id="7" name="Diagram 6"/>
          <p:cNvGraphicFramePr/>
          <p:nvPr/>
        </p:nvGraphicFramePr>
        <p:xfrm>
          <a:off x="1785918" y="2357430"/>
          <a:ext cx="7000924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C:\Documents and Settings\Carl Zeiss\Desktop\ceai-pelin-500x4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0058" y="4214818"/>
            <a:ext cx="2321735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45794" name="Picture 2" descr="C:\Documents and Settings\Carl Zeiss\Desktop\calendula-flowers-leaves-white-isolated-33048708.jpg"/>
          <p:cNvPicPr>
            <a:picLocks noChangeAspect="1" noChangeArrowheads="1"/>
          </p:cNvPicPr>
          <p:nvPr/>
        </p:nvPicPr>
        <p:blipFill>
          <a:blip r:embed="rId9" cstate="print"/>
          <a:srcRect b="17485"/>
          <a:stretch>
            <a:fillRect/>
          </a:stretch>
        </p:blipFill>
        <p:spPr bwMode="auto">
          <a:xfrm>
            <a:off x="642910" y="1285860"/>
            <a:ext cx="1643074" cy="1127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20002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CEAIURI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http://www.greenmedica.ro/Produse/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3256">
            <a:off x="386648" y="1054465"/>
            <a:ext cx="1851219" cy="197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www.mamanatura.ro/images/products/mamanatura.ro/ceai_pe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876"/>
            <a:ext cx="1785950" cy="1785950"/>
          </a:xfrm>
          <a:prstGeom prst="rect">
            <a:avLst/>
          </a:prstGeom>
          <a:noFill/>
        </p:spPr>
      </p:pic>
      <p:pic>
        <p:nvPicPr>
          <p:cNvPr id="5" name="Picture 16" descr="ceai_stom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642918"/>
            <a:ext cx="1485900" cy="190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14" descr="http://www.hypericum-plant.ro/files/product/medium2/antihelmintic-cea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857496"/>
            <a:ext cx="1628775" cy="1476375"/>
          </a:xfrm>
          <a:prstGeom prst="rect">
            <a:avLst/>
          </a:prstGeom>
          <a:noFill/>
        </p:spPr>
      </p:pic>
      <p:pic>
        <p:nvPicPr>
          <p:cNvPr id="7" name="Picture 10" descr="http://cdn.allshops.ro/files/clients/15/3449/p/42/ceai-pentru-paraziti-intestinali-180g-faunus-plant-8176295_normal.png"/>
          <p:cNvPicPr>
            <a:picLocks noChangeAspect="1" noChangeArrowheads="1"/>
          </p:cNvPicPr>
          <p:nvPr/>
        </p:nvPicPr>
        <p:blipFill rotWithShape="1">
          <a:blip r:embed="rId6" cstate="print"/>
          <a:srcRect b="11050"/>
          <a:stretch/>
        </p:blipFill>
        <p:spPr bwMode="auto">
          <a:xfrm>
            <a:off x="2714612" y="4357694"/>
            <a:ext cx="1729433" cy="208823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rot="16200000" flipH="1">
            <a:off x="2714612" y="2357430"/>
            <a:ext cx="5715040" cy="2428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57884" y="357166"/>
            <a:ext cx="257176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TINCTURĂ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3746" name="Picture 2" descr="C:\Documents and Settings\Carl Zeiss\Desktop\tinctura_de_pel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1071546"/>
            <a:ext cx="2000264" cy="2000264"/>
          </a:xfrm>
          <a:prstGeom prst="rect">
            <a:avLst/>
          </a:prstGeom>
          <a:noFill/>
        </p:spPr>
      </p:pic>
      <p:pic>
        <p:nvPicPr>
          <p:cNvPr id="543747" name="Picture 3" descr="C:\Documents and Settings\Carl Zeiss\Desktop\5948741000048.jpg"/>
          <p:cNvPicPr>
            <a:picLocks noChangeAspect="1" noChangeArrowheads="1"/>
          </p:cNvPicPr>
          <p:nvPr/>
        </p:nvPicPr>
        <p:blipFill>
          <a:blip r:embed="rId8" cstate="print"/>
          <a:srcRect l="20472" t="6299" r="22835" b="7480"/>
          <a:stretch>
            <a:fillRect/>
          </a:stretch>
        </p:blipFill>
        <p:spPr bwMode="auto">
          <a:xfrm>
            <a:off x="6858016" y="3429000"/>
            <a:ext cx="1644053" cy="2500330"/>
          </a:xfrm>
          <a:prstGeom prst="rect">
            <a:avLst/>
          </a:prstGeom>
          <a:noFill/>
        </p:spPr>
      </p:pic>
      <p:pic>
        <p:nvPicPr>
          <p:cNvPr id="13" name="Picture 12" descr="http://farmaciaverde.util21.ro/produse/75_350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1214422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14290"/>
            <a:ext cx="257176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Capsule cu p.v.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4770" name="Picture 2" descr="C:\Documents and Settings\Carl Zeiss\Desktop\pelin-30-capsule-pro-natura-10022145.png"/>
          <p:cNvPicPr>
            <a:picLocks noChangeAspect="1" noChangeArrowheads="1"/>
          </p:cNvPicPr>
          <p:nvPr/>
        </p:nvPicPr>
        <p:blipFill>
          <a:blip r:embed="rId2" cstate="print"/>
          <a:srcRect l="-2500" t="20000" b="23750"/>
          <a:stretch>
            <a:fillRect/>
          </a:stretch>
        </p:blipFill>
        <p:spPr bwMode="auto">
          <a:xfrm>
            <a:off x="500034" y="1214422"/>
            <a:ext cx="2428892" cy="1332933"/>
          </a:xfrm>
          <a:prstGeom prst="rect">
            <a:avLst/>
          </a:prstGeom>
          <a:noFill/>
        </p:spPr>
      </p:pic>
      <p:pic>
        <p:nvPicPr>
          <p:cNvPr id="544771" name="Picture 3" descr="C:\Documents and Settings\Carl Zeiss\Desktop\60391785.favisan-pelin-40-comprimate.jpg"/>
          <p:cNvPicPr>
            <a:picLocks noChangeAspect="1" noChangeArrowheads="1"/>
          </p:cNvPicPr>
          <p:nvPr/>
        </p:nvPicPr>
        <p:blipFill>
          <a:blip r:embed="rId3" cstate="print"/>
          <a:srcRect l="21000" r="21999"/>
          <a:stretch>
            <a:fillRect/>
          </a:stretch>
        </p:blipFill>
        <p:spPr bwMode="auto">
          <a:xfrm>
            <a:off x="1428728" y="4889333"/>
            <a:ext cx="1500198" cy="1968667"/>
          </a:xfrm>
          <a:prstGeom prst="rect">
            <a:avLst/>
          </a:prstGeom>
          <a:noFill/>
        </p:spPr>
      </p:pic>
      <p:pic>
        <p:nvPicPr>
          <p:cNvPr id="544773" name="Picture 5" descr="C:\Documents and Settings\Carl Zeiss\Desktop\download (6).jpg"/>
          <p:cNvPicPr>
            <a:picLocks noChangeAspect="1" noChangeArrowheads="1"/>
          </p:cNvPicPr>
          <p:nvPr/>
        </p:nvPicPr>
        <p:blipFill>
          <a:blip r:embed="rId4" cstate="print"/>
          <a:srcRect l="13332" r="16668"/>
          <a:stretch>
            <a:fillRect/>
          </a:stretch>
        </p:blipFill>
        <p:spPr bwMode="auto">
          <a:xfrm>
            <a:off x="285720" y="3071810"/>
            <a:ext cx="1500198" cy="2143125"/>
          </a:xfrm>
          <a:prstGeom prst="rect">
            <a:avLst/>
          </a:prstGeom>
          <a:noFill/>
        </p:spPr>
      </p:pic>
      <p:pic>
        <p:nvPicPr>
          <p:cNvPr id="544774" name="Picture 6" descr="C:\Documents and Settings\Carl Zeiss\Desktop\2438_12548.jpg"/>
          <p:cNvPicPr>
            <a:picLocks noChangeAspect="1" noChangeArrowheads="1"/>
          </p:cNvPicPr>
          <p:nvPr/>
        </p:nvPicPr>
        <p:blipFill>
          <a:blip r:embed="rId5" cstate="print"/>
          <a:srcRect t="31250" b="31250"/>
          <a:stretch>
            <a:fillRect/>
          </a:stretch>
        </p:blipFill>
        <p:spPr bwMode="auto">
          <a:xfrm>
            <a:off x="5572132" y="1214422"/>
            <a:ext cx="3000396" cy="1125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5357818" y="571480"/>
            <a:ext cx="257176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Creme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4775" name="Picture 7" descr="C:\Documents and Settings\Carl Zeiss\Desktop\19.1.14.jpg"/>
          <p:cNvPicPr>
            <a:picLocks noChangeAspect="1" noChangeArrowheads="1"/>
          </p:cNvPicPr>
          <p:nvPr/>
        </p:nvPicPr>
        <p:blipFill>
          <a:blip r:embed="rId6" cstate="print"/>
          <a:srcRect l="11765" r="14706"/>
          <a:stretch>
            <a:fillRect/>
          </a:stretch>
        </p:blipFill>
        <p:spPr bwMode="auto">
          <a:xfrm>
            <a:off x="3071802" y="668636"/>
            <a:ext cx="1714512" cy="2331736"/>
          </a:xfrm>
          <a:prstGeom prst="rect">
            <a:avLst/>
          </a:prstGeom>
          <a:noFill/>
        </p:spPr>
      </p:pic>
      <p:pic>
        <p:nvPicPr>
          <p:cNvPr id="544776" name="Picture 8" descr="C:\Documents and Settings\Carl Zeiss\Desktop\22595--1--451x464_14636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2571744"/>
            <a:ext cx="2085460" cy="2144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44777" name="Picture 9" descr="C:\Documents and Settings\Carl Zeiss\Desktop\Complex-Digestiv-x-70-Capsule-1879-1.jpg"/>
          <p:cNvPicPr>
            <a:picLocks noChangeAspect="1" noChangeArrowheads="1"/>
          </p:cNvPicPr>
          <p:nvPr/>
        </p:nvPicPr>
        <p:blipFill>
          <a:blip r:embed="rId8" cstate="print"/>
          <a:srcRect l="14609" r="15999"/>
          <a:stretch>
            <a:fillRect/>
          </a:stretch>
        </p:blipFill>
        <p:spPr bwMode="auto">
          <a:xfrm>
            <a:off x="1928794" y="2786058"/>
            <a:ext cx="1357322" cy="1956019"/>
          </a:xfrm>
          <a:prstGeom prst="rect">
            <a:avLst/>
          </a:prstGeom>
          <a:noFill/>
        </p:spPr>
      </p:pic>
      <p:pic>
        <p:nvPicPr>
          <p:cNvPr id="544778" name="Picture 10" descr="C:\Documents and Settings\Carl Zeiss\Desktop\ws_image-ws177-item1709_0"/>
          <p:cNvPicPr>
            <a:picLocks noChangeAspect="1" noChangeArrowheads="1"/>
          </p:cNvPicPr>
          <p:nvPr/>
        </p:nvPicPr>
        <p:blipFill>
          <a:blip r:embed="rId9" cstate="print"/>
          <a:srcRect l="4297" t="8552" r="7812" b="14473"/>
          <a:stretch>
            <a:fillRect/>
          </a:stretch>
        </p:blipFill>
        <p:spPr bwMode="auto">
          <a:xfrm>
            <a:off x="5429256" y="5072074"/>
            <a:ext cx="2736625" cy="1423045"/>
          </a:xfrm>
          <a:prstGeom prst="rect">
            <a:avLst/>
          </a:prstGeom>
          <a:noFill/>
        </p:spPr>
      </p:pic>
      <p:pic>
        <p:nvPicPr>
          <p:cNvPr id="544779" name="Picture 11" descr="C:\Documents and Settings\Carl Zeiss\Desktop\images (1).jpg"/>
          <p:cNvPicPr>
            <a:picLocks noChangeAspect="1" noChangeArrowheads="1"/>
          </p:cNvPicPr>
          <p:nvPr/>
        </p:nvPicPr>
        <p:blipFill>
          <a:blip r:embed="rId10" cstate="print"/>
          <a:srcRect l="20000" r="20000"/>
          <a:stretch>
            <a:fillRect/>
          </a:stretch>
        </p:blipFill>
        <p:spPr bwMode="auto">
          <a:xfrm>
            <a:off x="3214678" y="4500570"/>
            <a:ext cx="1285884" cy="2143125"/>
          </a:xfrm>
          <a:prstGeom prst="rect">
            <a:avLst/>
          </a:prstGeom>
          <a:noFill/>
        </p:spPr>
      </p:pic>
      <p:pic>
        <p:nvPicPr>
          <p:cNvPr id="544780" name="Picture 12" descr="C:\Documents and Settings\Carl Zeiss\Desktop\dacia_plant_antigiardi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24" y="2928934"/>
            <a:ext cx="1928826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healthylifestylesuccess.com/images/natural-healing-with-dandelion-21534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2714644" cy="1730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7" descr="http://farmakognozja.farmacja.pl/baz_suro/zdjecia/r_tara_3.jpg"/>
          <p:cNvPicPr>
            <a:picLocks noChangeAspect="1" noChangeArrowheads="1"/>
          </p:cNvPicPr>
          <p:nvPr/>
        </p:nvPicPr>
        <p:blipFill>
          <a:blip r:embed="rId3" cstate="print"/>
          <a:srcRect b="32783"/>
          <a:stretch>
            <a:fillRect/>
          </a:stretch>
        </p:blipFill>
        <p:spPr bwMode="auto">
          <a:xfrm>
            <a:off x="4143372" y="1071546"/>
            <a:ext cx="285750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3108" y="3714752"/>
            <a:ext cx="528862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Principii amare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taraxacolid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şi derivaţi)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3834" y="3714752"/>
            <a:ext cx="78418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AFC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571876"/>
            <a:ext cx="117532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Flavone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9125" y="2500306"/>
            <a:ext cx="435771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fructoză (primăvara) </a:t>
            </a:r>
          </a:p>
          <a:p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inulină (toamna) – PREBIOTIC!</a:t>
            </a:r>
            <a:endParaRPr lang="en-US" sz="2400" dirty="0"/>
          </a:p>
        </p:txBody>
      </p:sp>
      <p:sp>
        <p:nvSpPr>
          <p:cNvPr id="9" name="Down Arrow 8"/>
          <p:cNvSpPr/>
          <p:nvPr/>
        </p:nvSpPr>
        <p:spPr>
          <a:xfrm>
            <a:off x="4929190" y="4357694"/>
            <a:ext cx="428628" cy="78581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28662" y="4071942"/>
            <a:ext cx="71438" cy="35719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3788" y="5266974"/>
            <a:ext cx="641066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tonic 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mară, </a:t>
            </a:r>
          </a:p>
          <a:p>
            <a:pPr algn="ctr"/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timul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eaz</a:t>
            </a: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secreţia gastrică, biliară şi pancreatică,</a:t>
            </a:r>
            <a:endParaRPr lang="en-US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laxativă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1300" y="4357694"/>
            <a:ext cx="125867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diuretică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7010" name="Picture 2" descr="http://cdn1.shopmania.biz/files/s1/129538282/p/t/4/ceai-papadie-bio-50gr~447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58" y="4854276"/>
            <a:ext cx="1809750" cy="1743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285984" y="285728"/>
            <a:ext cx="587481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TARAXACI HERBA ET RADIX (păpădie)</a:t>
            </a:r>
            <a:endParaRPr lang="ro-R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rved Down Arrow 15"/>
          <p:cNvSpPr/>
          <p:nvPr/>
        </p:nvSpPr>
        <p:spPr>
          <a:xfrm>
            <a:off x="1142976" y="2714620"/>
            <a:ext cx="857256" cy="714380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>
            <a:off x="6786578" y="1142984"/>
            <a:ext cx="928694" cy="714380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85720" y="500042"/>
          <a:ext cx="664373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3746" name="AutoShape 2" descr="Imagini pentru oleae fol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43748" name="AutoShape 4" descr="lisc-oliw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43750" name="AutoShape 6" descr="Imagini pentru oleae fol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43751" name="Picture 7" descr="C:\Documents and Settings\Carl Zeiss\Desktop\oliveleafextract_cosmeti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642918"/>
            <a:ext cx="1214446" cy="1214446"/>
          </a:xfrm>
          <a:prstGeom prst="rect">
            <a:avLst/>
          </a:prstGeom>
          <a:noFill/>
        </p:spPr>
      </p:pic>
      <p:pic>
        <p:nvPicPr>
          <p:cNvPr id="543752" name="Picture 8" descr="C:\Documents and Settings\Carl Zeiss\Desktop\ArtichokePatc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3" y="642918"/>
            <a:ext cx="1334159" cy="1190737"/>
          </a:xfrm>
          <a:prstGeom prst="rect">
            <a:avLst/>
          </a:prstGeom>
          <a:noFill/>
        </p:spPr>
      </p:pic>
      <p:pic>
        <p:nvPicPr>
          <p:cNvPr id="543753" name="Picture 9" descr="C:\Documents and Settings\Carl Zeiss\Desktop\hypercholesterolemia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7" y="2000241"/>
            <a:ext cx="1928826" cy="1415586"/>
          </a:xfrm>
          <a:prstGeom prst="rect">
            <a:avLst/>
          </a:prstGeom>
          <a:noFill/>
        </p:spPr>
      </p:pic>
      <p:pic>
        <p:nvPicPr>
          <p:cNvPr id="543755" name="Picture 11" descr="C:\Documents and Settings\Carl Zeiss\Desktop\w-colecist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4286256"/>
            <a:ext cx="1785950" cy="1785950"/>
          </a:xfrm>
          <a:prstGeom prst="rect">
            <a:avLst/>
          </a:prstGeom>
          <a:noFill/>
        </p:spPr>
      </p:pic>
      <p:pic>
        <p:nvPicPr>
          <p:cNvPr id="12" name="Picture 14" descr="http://www.2e-prod.ro/userfiles/salata%20de%20papadi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46" y="3714752"/>
            <a:ext cx="1571636" cy="1048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500298" y="5143512"/>
            <a:ext cx="250033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urinare minore</a:t>
            </a:r>
            <a:endParaRPr lang="ro-RO" dirty="0"/>
          </a:p>
        </p:txBody>
      </p:sp>
      <p:sp>
        <p:nvSpPr>
          <p:cNvPr id="14" name="Rectangle 13"/>
          <p:cNvSpPr/>
          <p:nvPr/>
        </p:nvSpPr>
        <p:spPr>
          <a:xfrm>
            <a:off x="2928926" y="5929330"/>
            <a:ext cx="300039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adjuvant în curele de slabire</a:t>
            </a:r>
            <a:endParaRPr lang="ro-RO" dirty="0"/>
          </a:p>
        </p:txBody>
      </p:sp>
      <p:pic>
        <p:nvPicPr>
          <p:cNvPr id="15" name="Picture 4" descr="Imagine similară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r="2627"/>
          <a:stretch/>
        </p:blipFill>
        <p:spPr bwMode="auto">
          <a:xfrm>
            <a:off x="5857884" y="5214950"/>
            <a:ext cx="2153400" cy="14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756" name="Picture 12" descr="C:\Documents and Settings\Carl Zeiss\Desktop\arata_im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3214686"/>
            <a:ext cx="1497758" cy="1000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ini pentru oleae fol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28604"/>
            <a:ext cx="3143271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3" name="Straight Arrow Connector 2"/>
          <p:cNvCxnSpPr>
            <a:endCxn id="13" idx="1"/>
          </p:cNvCxnSpPr>
          <p:nvPr/>
        </p:nvCxnSpPr>
        <p:spPr>
          <a:xfrm flipV="1">
            <a:off x="3714744" y="1128725"/>
            <a:ext cx="2000264" cy="22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6200000" flipH="1">
            <a:off x="3464711" y="2035958"/>
            <a:ext cx="2143141" cy="1500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2322497" y="3536157"/>
            <a:ext cx="1499404" cy="7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714348" y="3071810"/>
            <a:ext cx="1071570" cy="500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15008" y="928670"/>
            <a:ext cx="285752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HTA (STADIU I)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2546" name="Picture 2" descr="C:\Users\Farmacognozie\Desktop\Paducelul-te-scapa-de-st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428736"/>
            <a:ext cx="1643074" cy="1176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2547" name="Picture 3" descr="C:\Users\Farmacognozie\Desktop\talpa-gast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714488"/>
            <a:ext cx="1357322" cy="1357322"/>
          </a:xfrm>
          <a:prstGeom prst="rect">
            <a:avLst/>
          </a:prstGeom>
          <a:noFill/>
        </p:spPr>
      </p:pic>
      <p:pic>
        <p:nvPicPr>
          <p:cNvPr id="492548" name="Picture 4" descr="C:\Users\Farmacognozie\Desktop\vasc-10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643181"/>
            <a:ext cx="1714512" cy="102870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714876" y="3929066"/>
            <a:ext cx="35719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DISLIPIDEMII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2549" name="Picture 5" descr="C:\Users\Farmacognozie\Desktop\anghinarea-plan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500570"/>
            <a:ext cx="1643074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2550" name="Picture 6" descr="C:\Users\Farmacognozie\Desktop\cicoare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5072074"/>
            <a:ext cx="1917856" cy="134754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071538" y="4357694"/>
            <a:ext cx="342902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 ZAHARAT II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2551" name="Picture 7" descr="C:\Users\Farmacognozie\Desktop\13893702137878bc6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4929198"/>
            <a:ext cx="1501136" cy="100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2552" name="Picture 8" descr="C:\Users\Farmacognozie\Desktop\descărca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4857760"/>
            <a:ext cx="1214446" cy="1214446"/>
          </a:xfrm>
          <a:prstGeom prst="rect">
            <a:avLst/>
          </a:prstGeom>
          <a:noFill/>
        </p:spPr>
      </p:pic>
      <p:pic>
        <p:nvPicPr>
          <p:cNvPr id="492553" name="Picture 9" descr="C:\Users\Farmacognozie\Desktop\ceai-din-frunze-de-zmeura-efecte-terapeutic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7" y="5835568"/>
            <a:ext cx="1357322" cy="903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500034" y="3857628"/>
            <a:ext cx="119809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IACRS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7620" y="285728"/>
            <a:ext cx="34094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Afecţiuni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reumatismale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(EMA)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2554" name="Picture 10" descr="C:\Users\Farmacognozie\Desktop\castravetele-ama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4929198"/>
            <a:ext cx="1423368" cy="857256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2214546" y="6215082"/>
            <a:ext cx="23574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Gymnema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sylvestre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1472" y="428604"/>
          <a:ext cx="7000924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ttp://www.healthylifestylesuccess.com/images/natural-healing-with-dandelion-215341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4929198"/>
            <a:ext cx="2714644" cy="1730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02" name="Picture 2" descr="C:\Documents and Settings\Carl Zeiss\Desktop\download (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4357694"/>
            <a:ext cx="2143125" cy="2143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6" name="Straight Connector 5"/>
          <p:cNvCxnSpPr/>
          <p:nvPr/>
        </p:nvCxnSpPr>
        <p:spPr>
          <a:xfrm rot="5400000">
            <a:off x="6536545" y="2464587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86644" y="2214554"/>
            <a:ext cx="121444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↑↑↑ K</a:t>
            </a:r>
            <a:r>
              <a:rPr lang="ro-RO" b="1" baseline="30000" dirty="0" smtClean="0"/>
              <a:t>+</a:t>
            </a:r>
            <a:endParaRPr lang="ro-R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21431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CEAIURI/tinctură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http://www.vitaplant.ro/image/cache/data/img_ceai_de_papadie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1571636" cy="1571636"/>
          </a:xfrm>
          <a:prstGeom prst="rect">
            <a:avLst/>
          </a:prstGeom>
          <a:noFill/>
        </p:spPr>
      </p:pic>
      <p:pic>
        <p:nvPicPr>
          <p:cNvPr id="4" name="Picture 6" descr="http://img12.mercador.ro/images_mercadorro/23858657_1_644x461_ceai-sanatatea-colecistului-dacia-plant-50-gr-bucure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857364"/>
            <a:ext cx="1714512" cy="1904554"/>
          </a:xfrm>
          <a:prstGeom prst="rect">
            <a:avLst/>
          </a:prstGeom>
          <a:noFill/>
        </p:spPr>
      </p:pic>
      <p:pic>
        <p:nvPicPr>
          <p:cNvPr id="5" name="Picture 4" descr="Ceai hepatic nr. 2 (80g)"/>
          <p:cNvPicPr>
            <a:picLocks noChangeAspect="1" noChangeArrowheads="1"/>
          </p:cNvPicPr>
          <p:nvPr/>
        </p:nvPicPr>
        <p:blipFill rotWithShape="1">
          <a:blip r:embed="rId5" cstate="print"/>
          <a:srcRect l="12948" r="12780"/>
          <a:stretch/>
        </p:blipFill>
        <p:spPr bwMode="auto">
          <a:xfrm>
            <a:off x="571472" y="2643182"/>
            <a:ext cx="1497916" cy="2016794"/>
          </a:xfrm>
          <a:prstGeom prst="rect">
            <a:avLst/>
          </a:prstGeom>
          <a:noFill/>
        </p:spPr>
      </p:pic>
      <p:pic>
        <p:nvPicPr>
          <p:cNvPr id="6" name="Picture 2" descr="Ceai Gastric 20 doze 30 gr Hyperic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753" y="3854993"/>
            <a:ext cx="1794141" cy="13276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14744" y="4500570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ro-RO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6" descr="http://www.farmacie-ieftina.ro/images/Tinctura%20de%20Papadie-D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285728"/>
            <a:ext cx="1357322" cy="135732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7686" y="1643050"/>
            <a:ext cx="414340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capsule cu p.v. pulverizat/extract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226" name="Picture 2" descr="C:\Documents and Settings\Carl Zeiss\Desktop\dandelion123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357431"/>
            <a:ext cx="1029909" cy="2071702"/>
          </a:xfrm>
          <a:prstGeom prst="rect">
            <a:avLst/>
          </a:prstGeom>
          <a:noFill/>
        </p:spPr>
      </p:pic>
      <p:pic>
        <p:nvPicPr>
          <p:cNvPr id="564227" name="Picture 3" descr="C:\Documents and Settings\Carl Zeiss\Desktop\7f1d0f37-a7ef-9519-d353-56cd6e718d9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2285992"/>
            <a:ext cx="97491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4228" name="Picture 4" descr="C:\Documents and Settings\Carl Zeiss\Desktop\depurin-40-comp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44" y="2143116"/>
            <a:ext cx="1357322" cy="13573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4" descr="CEAI DEPURATIV FAR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4786321"/>
            <a:ext cx="1285884" cy="17145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Picture 4" descr="http://www.cafeneauasufletelor.ro/poze_produse/Purificarea%20organismului%20-%20ceai%20la%20punga.jpg"/>
          <p:cNvPicPr>
            <a:picLocks noChangeAspect="1" noChangeArrowheads="1"/>
          </p:cNvPicPr>
          <p:nvPr/>
        </p:nvPicPr>
        <p:blipFill rotWithShape="1">
          <a:blip r:embed="rId12" cstate="print"/>
          <a:srcRect l="30783" t="10886" r="26488" b="3654"/>
          <a:stretch/>
        </p:blipFill>
        <p:spPr bwMode="auto">
          <a:xfrm>
            <a:off x="2714612" y="142852"/>
            <a:ext cx="1184790" cy="1777184"/>
          </a:xfrm>
          <a:prstGeom prst="rect">
            <a:avLst/>
          </a:prstGeom>
          <a:noFill/>
        </p:spPr>
      </p:pic>
      <p:pic>
        <p:nvPicPr>
          <p:cNvPr id="16" name="Picture 2" descr="http://cdn.clubafaceri.ro/clients/71/94607/88/alevia-ceai-de-slabit-20-pl-2198959_big.jpeg"/>
          <p:cNvPicPr>
            <a:picLocks noChangeAspect="1" noChangeArrowheads="1"/>
          </p:cNvPicPr>
          <p:nvPr/>
        </p:nvPicPr>
        <p:blipFill rotWithShape="1">
          <a:blip r:embed="rId13" cstate="print"/>
          <a:srcRect l="23019" t="9122" r="21542"/>
          <a:stretch/>
        </p:blipFill>
        <p:spPr bwMode="auto">
          <a:xfrm>
            <a:off x="2428860" y="5000636"/>
            <a:ext cx="1034902" cy="1696457"/>
          </a:xfrm>
          <a:prstGeom prst="rect">
            <a:avLst/>
          </a:prstGeom>
          <a:noFill/>
        </p:spPr>
      </p:pic>
      <p:pic>
        <p:nvPicPr>
          <p:cNvPr id="564229" name="Picture 5" descr="C:\Documents and Settings\Carl Zeiss\Desktop\14ddc-78962---Liver-Help-180-g_215x215.jpg"/>
          <p:cNvPicPr>
            <a:picLocks noChangeAspect="1" noChangeArrowheads="1"/>
          </p:cNvPicPr>
          <p:nvPr/>
        </p:nvPicPr>
        <p:blipFill>
          <a:blip r:embed="rId14" cstate="print"/>
          <a:srcRect l="22093" r="18604"/>
          <a:stretch>
            <a:fillRect/>
          </a:stretch>
        </p:blipFill>
        <p:spPr bwMode="auto">
          <a:xfrm>
            <a:off x="7715272" y="4857760"/>
            <a:ext cx="1000132" cy="1686486"/>
          </a:xfrm>
          <a:prstGeom prst="rect">
            <a:avLst/>
          </a:prstGeom>
          <a:noFill/>
        </p:spPr>
      </p:pic>
      <p:pic>
        <p:nvPicPr>
          <p:cNvPr id="564230" name="Picture 6" descr="C:\Documents and Settings\Carl Zeiss\Desktop\59885005.fares-ficat-sanatos-60-comprimat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14810" y="4786323"/>
            <a:ext cx="1500198" cy="1535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" name="Picture 10" descr="NORMOPONDEROL V-fl 40 cp &lt;br&gt;-obezitate, constipatii cronice-"/>
          <p:cNvPicPr>
            <a:picLocks noChangeAspect="1" noChangeArrowheads="1"/>
          </p:cNvPicPr>
          <p:nvPr/>
        </p:nvPicPr>
        <p:blipFill rotWithShape="1">
          <a:blip r:embed="rId16" cstate="print"/>
          <a:srcRect l="20479" t="6614" r="19043" b="16108"/>
          <a:stretch/>
        </p:blipFill>
        <p:spPr bwMode="auto">
          <a:xfrm>
            <a:off x="6000760" y="4786322"/>
            <a:ext cx="1475070" cy="141360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572132" y="64291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creme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231" name="Picture 7" descr="C:\Documents and Settings\Carl Zeiss\Desktop\res_4c3bc7e066a14e2cfaa4572d19dc9203_450x450_qqqv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58082" y="3571876"/>
            <a:ext cx="1285869" cy="1285869"/>
          </a:xfrm>
          <a:prstGeom prst="rect">
            <a:avLst/>
          </a:prstGeom>
          <a:noFill/>
        </p:spPr>
      </p:pic>
      <p:pic>
        <p:nvPicPr>
          <p:cNvPr id="564232" name="Picture 8" descr="C:\Documents and Settings\Carl Zeiss\Desktop\crema albire-800x800.jpg"/>
          <p:cNvPicPr>
            <a:picLocks noChangeAspect="1" noChangeArrowheads="1"/>
          </p:cNvPicPr>
          <p:nvPr/>
        </p:nvPicPr>
        <p:blipFill>
          <a:blip r:embed="rId18" cstate="print"/>
          <a:srcRect l="13043" t="20291" b="14491"/>
          <a:stretch>
            <a:fillRect/>
          </a:stretch>
        </p:blipFill>
        <p:spPr bwMode="auto">
          <a:xfrm>
            <a:off x="6929454" y="214290"/>
            <a:ext cx="1905013" cy="142876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643438" y="4214818"/>
            <a:ext cx="1000132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radix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72396" y="4572008"/>
            <a:ext cx="1214446" cy="3385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radix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4810" y="6286520"/>
            <a:ext cx="1357322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radix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00958" y="6357958"/>
            <a:ext cx="150019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3636" y="6215082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86446" y="4214818"/>
            <a:ext cx="1428760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72330" y="3357562"/>
            <a:ext cx="1428760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4878130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CICHORII HERBA ET RADIX</a:t>
            </a: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Cicoare</a:t>
            </a: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3" name="Picture 5" descr="http://kalyx.com/images/full/images_misc/CichoriumIntybus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156223" cy="3302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591116" y="1500174"/>
            <a:ext cx="405285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tonic stomahică (principii amare –</a:t>
            </a:r>
          </a:p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lactucopicrină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lactucină)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796165" y="3071810"/>
            <a:ext cx="402411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colagogă (principii amare, 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AFC-uri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643438" y="4429132"/>
            <a:ext cx="439735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diuretică, depurativă (flavone, triterpene)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99133" y="1785926"/>
            <a:ext cx="772867" cy="6510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27695" y="3286124"/>
            <a:ext cx="1058619" cy="81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1"/>
          </p:cNvCxnSpPr>
          <p:nvPr/>
        </p:nvCxnSpPr>
        <p:spPr>
          <a:xfrm>
            <a:off x="3714744" y="4000504"/>
            <a:ext cx="928694" cy="628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00100" y="5500702"/>
            <a:ext cx="3571900" cy="8572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 smtClean="0"/>
              <a:t>radix – sursă de inulină (prebiotic</a:t>
            </a:r>
            <a:r>
              <a:rPr lang="ro-RO" dirty="0" smtClean="0"/>
              <a:t>)</a:t>
            </a:r>
            <a:endParaRPr lang="ro-RO" dirty="0"/>
          </a:p>
        </p:txBody>
      </p:sp>
      <p:pic>
        <p:nvPicPr>
          <p:cNvPr id="556033" name="Picture 1" descr="C:\Documents and Settings\Carl Zeiss\Desktop\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143512"/>
            <a:ext cx="1358590" cy="1352552"/>
          </a:xfrm>
          <a:prstGeom prst="rect">
            <a:avLst/>
          </a:prstGeom>
          <a:noFill/>
        </p:spPr>
      </p:pic>
      <p:pic>
        <p:nvPicPr>
          <p:cNvPr id="14" name="Picture 3" descr="C:\Documents and Settings\Carl Zeiss\Desktop\Inulin-FOS-770x1080-px-400x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143512"/>
            <a:ext cx="1090021" cy="1528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57158" y="428604"/>
          <a:ext cx="5286412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14942" y="1500174"/>
            <a:ext cx="366385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rădăcina de </a:t>
            </a:r>
            <a:r>
              <a:rPr lang="ro-RO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Cichorium intybus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var. </a:t>
            </a:r>
            <a:r>
              <a:rPr lang="ro-RO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sativum</a:t>
            </a:r>
            <a:endParaRPr lang="en-US" sz="2000" b="1" dirty="0"/>
          </a:p>
        </p:txBody>
      </p:sp>
      <p:sp>
        <p:nvSpPr>
          <p:cNvPr id="4" name="Curved Down Arrow 3"/>
          <p:cNvSpPr/>
          <p:nvPr/>
        </p:nvSpPr>
        <p:spPr>
          <a:xfrm>
            <a:off x="6643702" y="2500306"/>
            <a:ext cx="857256" cy="8572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5" name="Picture 16" descr="https://encrypted-tbn3.gstatic.com/images?q=tbn:ANd9GcT-iFoEL5l8uViczOBaT1enKK7f8rXP5xOhG9mLynt0M4SDPsHwS1ATdEI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429000"/>
            <a:ext cx="1876425" cy="2428875"/>
          </a:xfrm>
          <a:prstGeom prst="rect">
            <a:avLst/>
          </a:prstGeom>
          <a:noFill/>
        </p:spPr>
      </p:pic>
      <p:pic>
        <p:nvPicPr>
          <p:cNvPr id="565250" name="Picture 2" descr="C:\Documents and Settings\Carl Zeiss\Desktop\652x450_141239-beneficiile-ceaiului-de-cicoare-medicamentul-ideal-pentru-stimularea-ficatulu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4643446"/>
            <a:ext cx="2786082" cy="1922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5251" name="Picture 3" descr="C:\Documents and Settings\Carl Zeiss\Desktop\2451474_hd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4714884"/>
            <a:ext cx="2101853" cy="1751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23574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CEAIURI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8" descr="http://www.webfarm.ro/media/catalog/product/cache/1/image/265x265/17f82f742ffe127f42dca9de82fb58b1/f/a/fares_-_ceai_medicinal_cicoare.jpg"/>
          <p:cNvPicPr>
            <a:picLocks noChangeAspect="1" noChangeArrowheads="1"/>
          </p:cNvPicPr>
          <p:nvPr/>
        </p:nvPicPr>
        <p:blipFill rotWithShape="1">
          <a:blip r:embed="rId2" cstate="print"/>
          <a:srcRect l="16258" t="5545" r="15459" b="16810"/>
          <a:stretch/>
        </p:blipFill>
        <p:spPr bwMode="auto">
          <a:xfrm>
            <a:off x="428596" y="928671"/>
            <a:ext cx="1714512" cy="2286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Ceai Depurati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1857388" cy="178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://img12.mercador.ro/images_mercadorro/23858657_1_644x461_ceai-sanatatea-colecistului-dacia-plant-50-gr-bucure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071546"/>
            <a:ext cx="1812689" cy="201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6274" name="Picture 2" descr="C:\Documents and Settings\Carl Zeiss\Desktop\plafar_ceai-de-cicoa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286124"/>
            <a:ext cx="1071570" cy="20607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0694" y="500042"/>
            <a:ext cx="235745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Capsule cu p.v. pulverizat/extract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http://www.steroizi.ro/public/upload/images/steroizi-ro_Mon04November2013105301.jpg"/>
          <p:cNvPicPr>
            <a:picLocks noChangeAspect="1" noChangeArrowheads="1"/>
          </p:cNvPicPr>
          <p:nvPr/>
        </p:nvPicPr>
        <p:blipFill rotWithShape="1">
          <a:blip r:embed="rId6" cstate="print"/>
          <a:srcRect l="23365" r="24044" b="5421"/>
          <a:stretch/>
        </p:blipFill>
        <p:spPr bwMode="auto">
          <a:xfrm>
            <a:off x="4929190" y="1285860"/>
            <a:ext cx="1152128" cy="2071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10" descr="319/R1X021719"/>
          <p:cNvPicPr>
            <a:picLocks noChangeAspect="1" noChangeArrowheads="1"/>
          </p:cNvPicPr>
          <p:nvPr/>
        </p:nvPicPr>
        <p:blipFill rotWithShape="1">
          <a:blip r:embed="rId7" cstate="print"/>
          <a:srcRect l="26575" r="25316"/>
          <a:stretch/>
        </p:blipFill>
        <p:spPr bwMode="auto">
          <a:xfrm>
            <a:off x="2071670" y="4572008"/>
            <a:ext cx="1008112" cy="2095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6276" name="Picture 4" descr="C:\Documents and Settings\Carl Zeiss\Desktop\images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1214422"/>
            <a:ext cx="1238250" cy="2381250"/>
          </a:xfrm>
          <a:prstGeom prst="rect">
            <a:avLst/>
          </a:prstGeom>
          <a:noFill/>
        </p:spPr>
      </p:pic>
      <p:pic>
        <p:nvPicPr>
          <p:cNvPr id="566277" name="Picture 5" descr="C:\Documents and Settings\Carl Zeiss\Desktop\Rhamnolax_V_cu_cicoare_remediu_naturist_constipatie_cronica_40_tablete_Planta_Vorel.jpg"/>
          <p:cNvPicPr>
            <a:picLocks noChangeAspect="1" noChangeArrowheads="1"/>
          </p:cNvPicPr>
          <p:nvPr/>
        </p:nvPicPr>
        <p:blipFill>
          <a:blip r:embed="rId9" cstate="print"/>
          <a:srcRect l="7143" t="17857" r="7143" b="17857"/>
          <a:stretch>
            <a:fillRect/>
          </a:stretch>
        </p:blipFill>
        <p:spPr bwMode="auto">
          <a:xfrm>
            <a:off x="4643438" y="4071942"/>
            <a:ext cx="2190765" cy="1643074"/>
          </a:xfrm>
          <a:prstGeom prst="rect">
            <a:avLst/>
          </a:prstGeom>
          <a:noFill/>
        </p:spPr>
      </p:pic>
      <p:pic>
        <p:nvPicPr>
          <p:cNvPr id="566278" name="Picture 6" descr="C:\Documents and Settings\Carl Zeiss\Desktop\Cicoare_Extract_tratament_in_diabet_reduce_apetitul_alimentar_80_capsule_Herbagetica.jpg"/>
          <p:cNvPicPr>
            <a:picLocks noChangeAspect="1" noChangeArrowheads="1"/>
          </p:cNvPicPr>
          <p:nvPr/>
        </p:nvPicPr>
        <p:blipFill>
          <a:blip r:embed="rId10" cstate="print"/>
          <a:srcRect l="23000" r="25250"/>
          <a:stretch>
            <a:fillRect/>
          </a:stretch>
        </p:blipFill>
        <p:spPr bwMode="auto">
          <a:xfrm>
            <a:off x="7072330" y="3714752"/>
            <a:ext cx="1183022" cy="228601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29190" y="3500438"/>
            <a:ext cx="10001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3504" y="5715016"/>
            <a:ext cx="10001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radix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5272" y="3071810"/>
            <a:ext cx="10001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0958" y="5929330"/>
            <a:ext cx="10001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herba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4801759"/>
              </p:ext>
            </p:extLst>
          </p:nvPr>
        </p:nvGraphicFramePr>
        <p:xfrm>
          <a:off x="251520" y="1129468"/>
          <a:ext cx="8352928" cy="553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www.terapii-alternative.com/tmp/image/chicore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573016"/>
            <a:ext cx="2088232" cy="16099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428596" y="285728"/>
            <a:ext cx="4286280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Cichorium enduvia</a:t>
            </a:r>
          </a:p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Andive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61" name="Picture 1" descr="C:\Documents and Settings\Carl Zeiss\Desktop\Andivele--o-surpriza-pentru-sanatatea-noast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57166"/>
            <a:ext cx="1862136" cy="1981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92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1352735"/>
              </p:ext>
            </p:extLst>
          </p:nvPr>
        </p:nvGraphicFramePr>
        <p:xfrm>
          <a:off x="2428860" y="35716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3" descr="http://upload.wikimedia.org/wikipedia/commons/b/b0/Marrubium_vulgare_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258" y="572683"/>
            <a:ext cx="2088232" cy="278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016181"/>
              </p:ext>
            </p:extLst>
          </p:nvPr>
        </p:nvGraphicFramePr>
        <p:xfrm>
          <a:off x="571472" y="3786189"/>
          <a:ext cx="2714644" cy="2742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54" name="MDLDrawObject Class" r:id="rId9" imgW="1878519" imgH="1890885" progId="">
                  <p:embed/>
                </p:oleObj>
              </mc:Choice>
              <mc:Fallback>
                <p:oleObj name="MDLDrawObject Class" r:id="rId9" imgW="1878519" imgH="1890885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3786189"/>
                        <a:ext cx="2714644" cy="274220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220673" y="1423188"/>
            <a:ext cx="1728192" cy="12137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Anorexie,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dispepsii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24021" y="2878038"/>
            <a:ext cx="1728192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Tuse, 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bronșită acută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EAI ANTIASMATIC 70G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72" y="4000504"/>
            <a:ext cx="1715856" cy="259978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11" name="Rounded Rectangle 10"/>
          <p:cNvSpPr/>
          <p:nvPr/>
        </p:nvSpPr>
        <p:spPr>
          <a:xfrm>
            <a:off x="3286116" y="214290"/>
            <a:ext cx="4572032" cy="7045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MARUBII HERBA </a:t>
            </a:r>
            <a:endParaRPr lang="ro-RO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Unguraş</a:t>
            </a:r>
            <a:endParaRPr lang="ro-RO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4" name="Right Brace 13"/>
          <p:cNvSpPr/>
          <p:nvPr/>
        </p:nvSpPr>
        <p:spPr>
          <a:xfrm>
            <a:off x="6769402" y="1579284"/>
            <a:ext cx="455825" cy="8882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769402" y="3356992"/>
            <a:ext cx="4512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36251" name="Picture 27" descr="C:\Documents and Settings\Carl Zeiss\Desktop\105096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0760" y="3929066"/>
            <a:ext cx="2500330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58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158" y="428604"/>
            <a:ext cx="6062248" cy="9286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GLECHOMAE HERBA</a:t>
            </a:r>
            <a:endParaRPr lang="ro-R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Rotungioar</a:t>
            </a:r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ă, mărul-lupului</a:t>
            </a:r>
            <a:endParaRPr lang="en-US" sz="2400" dirty="0"/>
          </a:p>
        </p:txBody>
      </p:sp>
      <p:pic>
        <p:nvPicPr>
          <p:cNvPr id="3" name="Picture 4" descr="http://www.eattheweeds.com/wp-content/uploads/2011/11/glechoma_hederac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214422"/>
            <a:ext cx="2821422" cy="21301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785786" y="1357298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H="1">
            <a:off x="1571604" y="1928802"/>
            <a:ext cx="1500198" cy="3571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4"/>
          </p:cNvCxnSpPr>
          <p:nvPr/>
        </p:nvCxnSpPr>
        <p:spPr>
          <a:xfrm rot="16200000" flipH="1">
            <a:off x="2837133" y="1908447"/>
            <a:ext cx="2357454" cy="12551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43372" y="3714752"/>
            <a:ext cx="38651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principii amare (marubina, glecomina</a:t>
            </a:r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lang="ro-RO" dirty="0"/>
          </a:p>
        </p:txBody>
      </p:sp>
      <p:sp>
        <p:nvSpPr>
          <p:cNvPr id="16" name="Rectangle 15"/>
          <p:cNvSpPr/>
          <p:nvPr/>
        </p:nvSpPr>
        <p:spPr>
          <a:xfrm>
            <a:off x="1928794" y="2928934"/>
            <a:ext cx="12234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saponozide</a:t>
            </a:r>
            <a:endParaRPr lang="ro-RO" dirty="0"/>
          </a:p>
        </p:txBody>
      </p:sp>
      <p:sp>
        <p:nvSpPr>
          <p:cNvPr id="17" name="Rectangle 16"/>
          <p:cNvSpPr/>
          <p:nvPr/>
        </p:nvSpPr>
        <p:spPr>
          <a:xfrm>
            <a:off x="428596" y="2500306"/>
            <a:ext cx="877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</a:t>
            </a:r>
            <a:endParaRPr lang="ro-RO" dirty="0"/>
          </a:p>
        </p:txBody>
      </p:sp>
      <p:sp>
        <p:nvSpPr>
          <p:cNvPr id="18" name="Curved Down Arrow 17"/>
          <p:cNvSpPr/>
          <p:nvPr/>
        </p:nvSpPr>
        <p:spPr>
          <a:xfrm>
            <a:off x="1285852" y="4071942"/>
            <a:ext cx="1071570" cy="857256"/>
          </a:xfrm>
          <a:prstGeom prst="curved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472" y="5286388"/>
            <a:ext cx="446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stomahică, expectorantă, diuretică, vermifugă</a:t>
            </a:r>
            <a:endParaRPr lang="ro-RO" dirty="0"/>
          </a:p>
        </p:txBody>
      </p:sp>
      <p:sp>
        <p:nvSpPr>
          <p:cNvPr id="20" name="Notched Right Arrow 19"/>
          <p:cNvSpPr/>
          <p:nvPr/>
        </p:nvSpPr>
        <p:spPr>
          <a:xfrm>
            <a:off x="5000628" y="5286388"/>
            <a:ext cx="1000132" cy="4286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1" name="Rectangle 20"/>
          <p:cNvSpPr/>
          <p:nvPr/>
        </p:nvSpPr>
        <p:spPr>
          <a:xfrm>
            <a:off x="6143604" y="5214950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digestive, </a:t>
            </a:r>
          </a:p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respiratorii şi renale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1785926"/>
            <a:ext cx="335758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GLECHOMAE HERBA</a:t>
            </a:r>
            <a:endParaRPr lang="ro-RO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7554" y="1643050"/>
            <a:ext cx="2500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600" dirty="0" smtClean="0"/>
              <a:t>=</a:t>
            </a:r>
            <a:endParaRPr lang="ro-RO" sz="6600" dirty="0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3964777" y="1821645"/>
            <a:ext cx="1214446" cy="7143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ine similar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357298"/>
            <a:ext cx="2786082" cy="23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43570" y="3786190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Aristolochia clematis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Carl Zeiss\Desktop\atentie_thum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500306"/>
            <a:ext cx="2214578" cy="1505913"/>
          </a:xfrm>
          <a:prstGeom prst="rect">
            <a:avLst/>
          </a:prstGeom>
          <a:noFill/>
        </p:spPr>
      </p:pic>
      <p:pic>
        <p:nvPicPr>
          <p:cNvPr id="567299" name="Picture 3" descr="C:\Documents and Settings\Carl Zeiss\Desktop\Qian_Jin_Brand_Urinary_Health_-_50_Capsu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71942"/>
            <a:ext cx="2357454" cy="2357454"/>
          </a:xfrm>
          <a:prstGeom prst="rect">
            <a:avLst/>
          </a:prstGeom>
          <a:noFill/>
        </p:spPr>
      </p:pic>
      <p:pic>
        <p:nvPicPr>
          <p:cNvPr id="567300" name="Picture 4" descr="C:\Documents and Settings\Carl Zeiss\Desktop\bio2-travi-290x290.jpg"/>
          <p:cNvPicPr>
            <a:picLocks noChangeAspect="1" noChangeArrowheads="1"/>
          </p:cNvPicPr>
          <p:nvPr/>
        </p:nvPicPr>
        <p:blipFill>
          <a:blip r:embed="rId5" cstate="print"/>
          <a:srcRect l="18104" r="24999"/>
          <a:stretch>
            <a:fillRect/>
          </a:stretch>
        </p:blipFill>
        <p:spPr bwMode="auto">
          <a:xfrm>
            <a:off x="3500430" y="3786190"/>
            <a:ext cx="1571636" cy="2762250"/>
          </a:xfrm>
          <a:prstGeom prst="rect">
            <a:avLst/>
          </a:prstGeom>
          <a:noFill/>
        </p:spPr>
      </p:pic>
      <p:sp>
        <p:nvSpPr>
          <p:cNvPr id="12" name="Bent-Up Arrow 11"/>
          <p:cNvSpPr/>
          <p:nvPr/>
        </p:nvSpPr>
        <p:spPr>
          <a:xfrm rot="5400000">
            <a:off x="6322231" y="4250537"/>
            <a:ext cx="714380" cy="50006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TextBox 12"/>
          <p:cNvSpPr txBox="1"/>
          <p:nvPr/>
        </p:nvSpPr>
        <p:spPr>
          <a:xfrm>
            <a:off x="7000892" y="4500570"/>
            <a:ext cx="164307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EXTERN !!!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Imagini pentru semnul exclamar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28575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Down Arrow 2"/>
          <p:cNvSpPr/>
          <p:nvPr/>
        </p:nvSpPr>
        <p:spPr>
          <a:xfrm>
            <a:off x="1142976" y="2714620"/>
            <a:ext cx="1656184" cy="1080120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4071942"/>
            <a:ext cx="34301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Interacţiuni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oleuropeina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inhibitor CYP450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Precauţii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pacienţi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litiază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biliară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sanafarm.ro/images/Ceai-TENSIUNE-C36-Fa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857232"/>
            <a:ext cx="2485880" cy="248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714876" y="357166"/>
            <a:ext cx="250033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Ceaiuri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medicinale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7730" name="AutoShape 2" descr="Imagini pentru ceai cu frunze de mas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7732" name="Picture 4" descr="Imagini pentru ceai cu frunze de maslin"/>
          <p:cNvPicPr>
            <a:picLocks noChangeAspect="1" noChangeArrowheads="1"/>
          </p:cNvPicPr>
          <p:nvPr/>
        </p:nvPicPr>
        <p:blipFill>
          <a:blip r:embed="rId4" cstate="print"/>
          <a:srcRect l="17277" r="16472" b="7499"/>
          <a:stretch>
            <a:fillRect/>
          </a:stretch>
        </p:blipFill>
        <p:spPr bwMode="auto">
          <a:xfrm>
            <a:off x="6715140" y="1285860"/>
            <a:ext cx="1893107" cy="2643206"/>
          </a:xfrm>
          <a:prstGeom prst="rect">
            <a:avLst/>
          </a:prstGeom>
          <a:noFill/>
        </p:spPr>
      </p:pic>
      <p:pic>
        <p:nvPicPr>
          <p:cNvPr id="457735" name="Picture 7" descr="C:\Users\Farmacognozie\Desktop\ceai_frunze_de_maslin_lemongrass_eco_18plicuri_sonnentor-38307.jpg"/>
          <p:cNvPicPr>
            <a:picLocks noChangeAspect="1" noChangeArrowheads="1"/>
          </p:cNvPicPr>
          <p:nvPr/>
        </p:nvPicPr>
        <p:blipFill>
          <a:blip r:embed="rId5" cstate="print"/>
          <a:srcRect l="20000" r="17499"/>
          <a:stretch>
            <a:fillRect/>
          </a:stretch>
        </p:blipFill>
        <p:spPr bwMode="auto">
          <a:xfrm>
            <a:off x="4786314" y="3429000"/>
            <a:ext cx="1785950" cy="28575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0034" y="5786454"/>
            <a:ext cx="392909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C.I. – IC/IR severă, sarcină/alăptare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307183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Capsule cu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pulverizat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avantaje.ro/wp-content/uploads/2012/07/ceaiuri-colesterol-fares.jpg?width=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6"/>
            <a:ext cx="2636402" cy="2214578"/>
          </a:xfrm>
          <a:prstGeom prst="rect">
            <a:avLst/>
          </a:prstGeom>
          <a:noFill/>
        </p:spPr>
      </p:pic>
      <p:pic>
        <p:nvPicPr>
          <p:cNvPr id="4" name="Picture 10" descr="http://terapeut.ro/commerce/images/tinctura_frunze_maslin_50_ml_santo_raphael.jpg"/>
          <p:cNvPicPr>
            <a:picLocks noChangeAspect="1" noChangeArrowheads="1"/>
          </p:cNvPicPr>
          <p:nvPr/>
        </p:nvPicPr>
        <p:blipFill>
          <a:blip r:embed="rId3" cstate="print"/>
          <a:srcRect l="19091" r="23636" b="9999"/>
          <a:stretch>
            <a:fillRect/>
          </a:stretch>
        </p:blipFill>
        <p:spPr bwMode="auto">
          <a:xfrm>
            <a:off x="357158" y="3071810"/>
            <a:ext cx="1214446" cy="1908415"/>
          </a:xfrm>
          <a:prstGeom prst="rect">
            <a:avLst/>
          </a:prstGeom>
          <a:noFill/>
        </p:spPr>
      </p:pic>
      <p:pic>
        <p:nvPicPr>
          <p:cNvPr id="498691" name="Picture 3" descr="C:\Users\Farmacognozie\Desktop\extract-din-frunze-de-maslin-standardizat-500mg-60-capsule-swanson-health-usa-10036833.jpg"/>
          <p:cNvPicPr>
            <a:picLocks noChangeAspect="1" noChangeArrowheads="1"/>
          </p:cNvPicPr>
          <p:nvPr/>
        </p:nvPicPr>
        <p:blipFill>
          <a:blip r:embed="rId4" cstate="print"/>
          <a:srcRect l="23750" r="20000"/>
          <a:stretch>
            <a:fillRect/>
          </a:stretch>
        </p:blipFill>
        <p:spPr bwMode="auto">
          <a:xfrm>
            <a:off x="4643438" y="1071546"/>
            <a:ext cx="1143008" cy="20319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4143372" y="214290"/>
            <a:ext cx="36433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Capsule cu extract/extract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standardizat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3071810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500 mg extract – 15%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oleuropeină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8692" name="Picture 4" descr="C:\Users\Farmacognozie\Desktop\frunze-maslin-extract-70-capsule-herbagetica-10034414.JPG"/>
          <p:cNvPicPr>
            <a:picLocks noChangeAspect="1" noChangeArrowheads="1"/>
          </p:cNvPicPr>
          <p:nvPr/>
        </p:nvPicPr>
        <p:blipFill>
          <a:blip r:embed="rId5" cstate="print"/>
          <a:srcRect l="26562" r="24219"/>
          <a:stretch>
            <a:fillRect/>
          </a:stretch>
        </p:blipFill>
        <p:spPr bwMode="auto">
          <a:xfrm>
            <a:off x="7107490" y="857232"/>
            <a:ext cx="996227" cy="2024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500826" y="2928934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150 mg extract – 20%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oleuropeină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8693" name="Picture 5" descr="C:\Users\Farmacognozie\Desktop\anghinare-si-maslin-60cps-Paradisul-Verde.jpg"/>
          <p:cNvPicPr>
            <a:picLocks noChangeAspect="1" noChangeArrowheads="1"/>
          </p:cNvPicPr>
          <p:nvPr/>
        </p:nvPicPr>
        <p:blipFill>
          <a:blip r:embed="rId6" cstate="print"/>
          <a:srcRect l="17084" r="17995"/>
          <a:stretch>
            <a:fillRect/>
          </a:stretch>
        </p:blipFill>
        <p:spPr bwMode="auto">
          <a:xfrm>
            <a:off x="571472" y="5072074"/>
            <a:ext cx="928694" cy="1430504"/>
          </a:xfrm>
          <a:prstGeom prst="rect">
            <a:avLst/>
          </a:prstGeom>
          <a:noFill/>
        </p:spPr>
      </p:pic>
      <p:pic>
        <p:nvPicPr>
          <p:cNvPr id="498694" name="Picture 6" descr="C:\Users\Farmacognozie\Desktop\antioxidantoptimizer-copy2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786190"/>
            <a:ext cx="1214446" cy="2073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071802" y="5929330"/>
            <a:ext cx="2286016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30 mg extract din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fruct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8695" name="Picture 7" descr="C:\Users\Farmacognozie\Desktop\oliveleaf-20-se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3643314"/>
            <a:ext cx="1143008" cy="2306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000892" y="6000768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250 mg extract – 20%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oleuropeină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8696" name="Picture 8" descr="C:\Users\Farmacognozie\Desktop\capsule-glicostat-60-t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3042" y="3571876"/>
            <a:ext cx="1571636" cy="23812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8697" name="Picture 9" descr="C:\Users\Farmacognozie\Desktop\colesteronat_1.jpg"/>
          <p:cNvPicPr>
            <a:picLocks noChangeAspect="1" noChangeArrowheads="1"/>
          </p:cNvPicPr>
          <p:nvPr/>
        </p:nvPicPr>
        <p:blipFill>
          <a:blip r:embed="rId10" cstate="print"/>
          <a:srcRect l="30500" t="15500" r="24500" b="9500"/>
          <a:stretch>
            <a:fillRect/>
          </a:stretch>
        </p:blipFill>
        <p:spPr bwMode="auto">
          <a:xfrm>
            <a:off x="5643570" y="3571876"/>
            <a:ext cx="1285884" cy="214314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357818" y="6000768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50 mg extract – 20%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oleuropeină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C:\Users\Farmacognozie\Desktop\90701d02ae3da0e5a21abbd900c25748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000528" cy="40005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642910" y="428604"/>
            <a:ext cx="364333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GEMMATERAPIE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4429124" y="1071546"/>
            <a:ext cx="571504" cy="40719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6314" y="1214422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 smtClean="0">
                <a:latin typeface="Lucida Sans Unicode"/>
                <a:cs typeface="Lucida Sans Unicode"/>
              </a:rPr>
              <a:t>↓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TA;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↓ COLESTEROLUL,    TRIGLICERIDELE;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↓ GLICEMIA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3500438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Administrare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x 2 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de 1-3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luni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714612" y="5357826"/>
            <a:ext cx="5143536" cy="8572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DIABET ZAHARAT TIP II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158" y="285728"/>
            <a:ext cx="5286412" cy="7858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HARPAGOPHYTI RADIX </a:t>
            </a:r>
            <a:endParaRPr lang="ro-RO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7010" name="AutoShape 2" descr="Imagini pentru devils cl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012" name="AutoShape 4" descr="Imagini pentru devils cl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7013" name="Picture 5" descr="C:\Documents and Settings\Farma\Desktop\devils-claw-dried-h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14290"/>
            <a:ext cx="1612566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60998145"/>
              </p:ext>
            </p:extLst>
          </p:nvPr>
        </p:nvGraphicFramePr>
        <p:xfrm>
          <a:off x="683568" y="1628800"/>
          <a:ext cx="5674382" cy="2157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00364" y="4214818"/>
            <a:ext cx="54028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Analgezic, antiinflamator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inhibitor COX2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Imagini pentru semnul exclamari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05264"/>
            <a:ext cx="1080120" cy="8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ent-Up Arrow 14"/>
          <p:cNvSpPr/>
          <p:nvPr/>
        </p:nvSpPr>
        <p:spPr>
          <a:xfrm>
            <a:off x="7429520" y="4786322"/>
            <a:ext cx="648072" cy="792088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00232" y="5643578"/>
            <a:ext cx="585791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Afec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ţiuni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reumatismale,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osteoarticulare – în tratament de lungă durată,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NU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ÎN MANIFESTĂRI ACUTE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ttp://www.sfatulmedicului.ro/external/uploads/galerii_foto/220/Artrita_reumatoida_r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3571876"/>
            <a:ext cx="2428892" cy="194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7" descr="http://www.herbsfor.net/wp-content/uploads/2011/02/Devils-claw-Harpagophytum-procumben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1857364"/>
            <a:ext cx="2357454" cy="187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785786" y="1357298"/>
            <a:ext cx="285752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GHEARA DRACULUI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12105</TotalTime>
  <Words>1129</Words>
  <Application>Microsoft Office PowerPoint</Application>
  <PresentationFormat>On-screen Show (4:3)</PresentationFormat>
  <Paragraphs>326</Paragraphs>
  <Slides>58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Oriel</vt:lpstr>
      <vt:lpstr>MDLDrawObject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Ligia</cp:lastModifiedBy>
  <cp:revision>1823</cp:revision>
  <dcterms:created xsi:type="dcterms:W3CDTF">2011-10-17T19:20:14Z</dcterms:created>
  <dcterms:modified xsi:type="dcterms:W3CDTF">2018-04-18T08:41:41Z</dcterms:modified>
</cp:coreProperties>
</file>